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8"/>
  </p:notesMasterIdLst>
  <p:handoutMasterIdLst>
    <p:handoutMasterId r:id="rId59"/>
  </p:handoutMasterIdLst>
  <p:sldIdLst>
    <p:sldId id="256" r:id="rId3"/>
    <p:sldId id="844" r:id="rId4"/>
    <p:sldId id="881" r:id="rId5"/>
    <p:sldId id="882" r:id="rId6"/>
    <p:sldId id="886" r:id="rId7"/>
    <p:sldId id="891" r:id="rId8"/>
    <p:sldId id="885" r:id="rId9"/>
    <p:sldId id="888" r:id="rId10"/>
    <p:sldId id="892" r:id="rId11"/>
    <p:sldId id="889" r:id="rId12"/>
    <p:sldId id="877" r:id="rId13"/>
    <p:sldId id="894" r:id="rId14"/>
    <p:sldId id="895" r:id="rId15"/>
    <p:sldId id="896" r:id="rId16"/>
    <p:sldId id="933" r:id="rId17"/>
    <p:sldId id="934" r:id="rId18"/>
    <p:sldId id="897" r:id="rId19"/>
    <p:sldId id="898" r:id="rId20"/>
    <p:sldId id="872" r:id="rId21"/>
    <p:sldId id="899" r:id="rId22"/>
    <p:sldId id="900" r:id="rId23"/>
    <p:sldId id="902" r:id="rId24"/>
    <p:sldId id="903" r:id="rId25"/>
    <p:sldId id="904" r:id="rId26"/>
    <p:sldId id="905" r:id="rId27"/>
    <p:sldId id="906" r:id="rId28"/>
    <p:sldId id="907" r:id="rId29"/>
    <p:sldId id="913" r:id="rId30"/>
    <p:sldId id="915" r:id="rId31"/>
    <p:sldId id="914" r:id="rId32"/>
    <p:sldId id="912" r:id="rId33"/>
    <p:sldId id="916" r:id="rId34"/>
    <p:sldId id="908" r:id="rId35"/>
    <p:sldId id="909" r:id="rId36"/>
    <p:sldId id="910" r:id="rId37"/>
    <p:sldId id="911" r:id="rId38"/>
    <p:sldId id="917" r:id="rId39"/>
    <p:sldId id="919" r:id="rId40"/>
    <p:sldId id="918" r:id="rId41"/>
    <p:sldId id="920" r:id="rId42"/>
    <p:sldId id="921" r:id="rId43"/>
    <p:sldId id="924" r:id="rId44"/>
    <p:sldId id="922" r:id="rId45"/>
    <p:sldId id="935" r:id="rId46"/>
    <p:sldId id="901" r:id="rId47"/>
    <p:sldId id="926" r:id="rId48"/>
    <p:sldId id="928" r:id="rId49"/>
    <p:sldId id="929" r:id="rId50"/>
    <p:sldId id="927" r:id="rId51"/>
    <p:sldId id="932" r:id="rId52"/>
    <p:sldId id="936" r:id="rId53"/>
    <p:sldId id="938" r:id="rId54"/>
    <p:sldId id="939" r:id="rId55"/>
    <p:sldId id="940" r:id="rId56"/>
    <p:sldId id="81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2995" autoAdjust="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כ"ב/אדר ב/תשע"ד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yb4Rnz11k8" TargetMode="External"/><Relationship Id="rId2" Type="http://schemas.openxmlformats.org/officeDocument/2006/relationships/hyperlink" Target="http://wiki.ros.org/simulator_stag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Twis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sensor_msgs/html/msg/LaserSca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667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Multi-Robot Systems with ROS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Lesson 3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638800" cy="457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Multiple Robots in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you need to build a model of every robot you need in the world file</a:t>
            </a:r>
          </a:p>
          <a:p>
            <a:r>
              <a:rPr lang="en-US" dirty="0" smtClean="0"/>
              <a:t>For example, let’s add 3 more robots to the previous world file</a:t>
            </a:r>
          </a:p>
          <a:p>
            <a:r>
              <a:rPr lang="en-US" dirty="0" smtClean="0"/>
              <a:t>First we will copy it to the home directory and change its name to </a:t>
            </a:r>
            <a:r>
              <a:rPr lang="en-US" dirty="0" err="1" smtClean="0"/>
              <a:t>willow_multi_erratic.world</a:t>
            </a:r>
            <a:endParaRPr lang="en-US" dirty="0" smtClean="0"/>
          </a:p>
          <a:p>
            <a:pPr lvl="1"/>
            <a:r>
              <a:rPr lang="en-US" dirty="0" smtClean="0"/>
              <a:t>Notice that you also need to copy willow-full.pgm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105400"/>
            <a:ext cx="7696200" cy="83099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cd</a:t>
            </a:r>
            <a:r>
              <a:rPr lang="en-US" sz="1600" dirty="0" smtClean="0"/>
              <a:t> ~</a:t>
            </a:r>
          </a:p>
          <a:p>
            <a:pPr marL="0" lvl="1"/>
            <a:r>
              <a:rPr lang="en-US" sz="1600" dirty="0" smtClean="0"/>
              <a:t>$ cp /opt/</a:t>
            </a:r>
            <a:r>
              <a:rPr lang="en-US" sz="1600" dirty="0" err="1" smtClean="0"/>
              <a:t>ros</a:t>
            </a:r>
            <a:r>
              <a:rPr lang="en-US" sz="1600" dirty="0" smtClean="0"/>
              <a:t>/hydro/share/</a:t>
            </a:r>
            <a:r>
              <a:rPr lang="en-US" sz="1600" dirty="0" err="1" smtClean="0"/>
              <a:t>stage_ros</a:t>
            </a:r>
            <a:r>
              <a:rPr lang="en-US" sz="1600" dirty="0" smtClean="0"/>
              <a:t>/world/willow-</a:t>
            </a:r>
            <a:r>
              <a:rPr lang="en-US" sz="1600" dirty="0" err="1" smtClean="0"/>
              <a:t>erratic.world</a:t>
            </a:r>
            <a:r>
              <a:rPr lang="en-US" sz="1600" dirty="0" smtClean="0"/>
              <a:t> willow-multi-</a:t>
            </a:r>
            <a:r>
              <a:rPr lang="en-US" sz="1600" dirty="0" err="1" smtClean="0"/>
              <a:t>erratic.world</a:t>
            </a:r>
            <a:endParaRPr lang="en-US" sz="1600" dirty="0" smtClean="0"/>
          </a:p>
          <a:p>
            <a:pPr marL="0" lvl="1"/>
            <a:r>
              <a:rPr lang="en-US" sz="1600" dirty="0" smtClean="0"/>
              <a:t>$ cp /opt/</a:t>
            </a:r>
            <a:r>
              <a:rPr lang="en-US" sz="1600" dirty="0" err="1" smtClean="0"/>
              <a:t>ros</a:t>
            </a:r>
            <a:r>
              <a:rPr lang="en-US" sz="1600" dirty="0" smtClean="0"/>
              <a:t>/hydro/share/</a:t>
            </a:r>
            <a:r>
              <a:rPr lang="en-US" sz="1600" dirty="0" err="1" smtClean="0"/>
              <a:t>stage_ros</a:t>
            </a:r>
            <a:r>
              <a:rPr lang="en-US" sz="1600" dirty="0" smtClean="0"/>
              <a:t>/world/willow-full.pgm 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Multiple Robots in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add the following lines at the end of the file willow-multi-</a:t>
            </a:r>
            <a:r>
              <a:rPr lang="en-US" dirty="0" err="1" smtClean="0"/>
              <a:t>erratic.world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run again the stage simulator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22467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# robots</a:t>
            </a:r>
          </a:p>
          <a:p>
            <a:pPr marL="0" lvl="1"/>
            <a:r>
              <a:rPr lang="en-US" sz="2000" dirty="0" smtClean="0"/>
              <a:t>erratic( pose [ -11.5 23.5 0 0 ] name "robot0" color "blue")</a:t>
            </a:r>
          </a:p>
          <a:p>
            <a:pPr marL="0" lvl="1"/>
            <a:r>
              <a:rPr lang="en-US" sz="2000" dirty="0" smtClean="0"/>
              <a:t>erratic( pose [ -13.5 23.5 0 0 ] name "robot1" color "red")</a:t>
            </a:r>
          </a:p>
          <a:p>
            <a:pPr marL="0" lvl="1"/>
            <a:r>
              <a:rPr lang="en-US" sz="2000" dirty="0" smtClean="0"/>
              <a:t>erratic( pose [ -11.5 21.5 0 0 ] name "robot2" color "green")</a:t>
            </a:r>
          </a:p>
          <a:p>
            <a:pPr marL="0" lvl="1"/>
            <a:r>
              <a:rPr lang="en-US" sz="2000" dirty="0" smtClean="0"/>
              <a:t>erratic( pose [ -13.5 21.5 0 0 ] name "robot3" color "magenta")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/>
              <a:t># block( pose [ -13.924 25.020 0 180.000 ] color "red")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334000"/>
            <a:ext cx="7924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 </a:t>
            </a:r>
            <a:r>
              <a:rPr lang="en-US" sz="2000" dirty="0" err="1" smtClean="0"/>
              <a:t>stageros</a:t>
            </a:r>
            <a:r>
              <a:rPr lang="en-US" sz="2000" dirty="0" smtClean="0"/>
              <a:t> willow-multi-</a:t>
            </a:r>
            <a:r>
              <a:rPr lang="en-US" sz="2000" dirty="0" err="1" smtClean="0"/>
              <a:t>erratic.world</a:t>
            </a:r>
            <a:endParaRPr lang="en-US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Multiple Robots in Stage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715000" cy="460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Multiple Robots in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robot subscribes and publishes its own topics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548113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Multiple Robots in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move one of the robots by publishing to /</a:t>
            </a:r>
            <a:r>
              <a:rPr lang="en-US" dirty="0" err="1" smtClean="0"/>
              <a:t>robot_X</a:t>
            </a:r>
            <a:r>
              <a:rPr lang="en-US" dirty="0" smtClean="0"/>
              <a:t>/</a:t>
            </a:r>
            <a:r>
              <a:rPr lang="en-US" dirty="0" err="1" smtClean="0"/>
              <a:t>cmd_vel</a:t>
            </a:r>
            <a:r>
              <a:rPr lang="en-US" dirty="0" smtClean="0"/>
              <a:t> topic</a:t>
            </a:r>
          </a:p>
          <a:p>
            <a:r>
              <a:rPr lang="en-US" dirty="0" smtClean="0"/>
              <a:t>For example, to make robot 2 move forward type: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505200"/>
            <a:ext cx="75438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err="1" smtClean="0"/>
              <a:t>rostopic</a:t>
            </a:r>
            <a:r>
              <a:rPr lang="en-US" dirty="0" smtClean="0"/>
              <a:t> pub /robot_2/</a:t>
            </a:r>
            <a:r>
              <a:rPr lang="en-US" dirty="0" err="1" smtClean="0"/>
              <a:t>cmd_vel</a:t>
            </a:r>
            <a:r>
              <a:rPr lang="en-US" dirty="0" smtClean="0"/>
              <a:t> -r 10 </a:t>
            </a:r>
            <a:r>
              <a:rPr lang="en-US" dirty="0" err="1" smtClean="0"/>
              <a:t>geometry_msgs</a:t>
            </a:r>
            <a:r>
              <a:rPr lang="en-US" dirty="0" smtClean="0"/>
              <a:t>/Twist '{linear: {x: 0.2}}'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Multiple Robots in Stage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1"/>
            <a:ext cx="65632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ROS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 create a ROS node that will make one of the robots move forward</a:t>
            </a:r>
          </a:p>
          <a:p>
            <a:r>
              <a:rPr lang="en-US" dirty="0" smtClean="0"/>
              <a:t>The ID of the robot will be given as a command-line argument to the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a catkin workspace ready</a:t>
            </a:r>
          </a:p>
          <a:p>
            <a:r>
              <a:rPr lang="en-US" dirty="0" smtClean="0"/>
              <a:t>If you don’t have, run the following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 smtClean="0">
                <a:solidFill>
                  <a:schemeClr val="dk1"/>
                </a:solidFill>
              </a:rPr>
              <a:t>And add the following line to your </a:t>
            </a:r>
            <a:r>
              <a:rPr lang="en-US" dirty="0" err="1" smtClean="0">
                <a:solidFill>
                  <a:schemeClr val="dk1"/>
                </a:solidFill>
              </a:rPr>
              <a:t>bashrc</a:t>
            </a:r>
            <a:endParaRPr lang="en-US" dirty="0" smtClean="0">
              <a:solidFill>
                <a:schemeClr val="dk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514600"/>
            <a:ext cx="7696200" cy="163121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 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 </a:t>
            </a:r>
            <a:r>
              <a:rPr lang="en-US" sz="2000" dirty="0" err="1" smtClean="0"/>
              <a:t>catkin_init_workspace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..</a:t>
            </a:r>
            <a:br>
              <a:rPr lang="en-US" sz="2000" dirty="0" smtClean="0"/>
            </a:br>
            <a:r>
              <a:rPr lang="en-US" sz="2000" dirty="0" smtClean="0"/>
              <a:t>$ </a:t>
            </a:r>
            <a:r>
              <a:rPr lang="en-US" sz="2000" dirty="0" err="1" smtClean="0"/>
              <a:t>catkin_make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4800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source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devel</a:t>
            </a:r>
            <a:r>
              <a:rPr lang="en-US" sz="2000" dirty="0" smtClean="0"/>
              <a:t>/</a:t>
            </a:r>
            <a:r>
              <a:rPr lang="en-US" sz="2000" dirty="0" err="1" smtClean="0"/>
              <a:t>setup.bash</a:t>
            </a:r>
            <a:endParaRPr lang="en-US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ROS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ROS package called </a:t>
            </a:r>
            <a:r>
              <a:rPr lang="en-US" dirty="0" err="1" smtClean="0"/>
              <a:t>stage_multi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world subdirectory in the package and copy the world files into it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stage_multi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114800"/>
            <a:ext cx="7696200" cy="10156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  <a:r>
              <a:rPr lang="en-US" sz="2000" dirty="0" err="1" smtClean="0"/>
              <a:t>stage_multi</a:t>
            </a:r>
            <a:r>
              <a:rPr lang="en-US" sz="2000" dirty="0" smtClean="0"/>
              <a:t>/world</a:t>
            </a:r>
          </a:p>
          <a:p>
            <a:pPr marL="0" lvl="1"/>
            <a:r>
              <a:rPr lang="en-US" sz="2000" dirty="0" smtClean="0"/>
              <a:t>$ cp ~/willow-multi-</a:t>
            </a:r>
            <a:r>
              <a:rPr lang="en-US" sz="2000" dirty="0" err="1" smtClean="0"/>
              <a:t>erratic.world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  <a:r>
              <a:rPr lang="en-US" sz="2000" dirty="0" err="1" smtClean="0"/>
              <a:t>stage_multi</a:t>
            </a:r>
            <a:r>
              <a:rPr lang="en-US" sz="2000" dirty="0" smtClean="0"/>
              <a:t>/world</a:t>
            </a:r>
          </a:p>
          <a:p>
            <a:pPr marL="0" lvl="1"/>
            <a:r>
              <a:rPr lang="en-US" sz="2000" dirty="0" smtClean="0"/>
              <a:t>$ cp ~/willow-full.pgm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  <a:r>
              <a:rPr lang="en-US" sz="2000" dirty="0" err="1" smtClean="0"/>
              <a:t>stage_multi</a:t>
            </a:r>
            <a:r>
              <a:rPr lang="en-US" sz="2000" dirty="0" smtClean="0"/>
              <a:t>/world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</a:t>
            </a:r>
            <a:r>
              <a:rPr lang="en-US" dirty="0" smtClean="0"/>
              <a:t>multiple robots in Stage</a:t>
            </a:r>
          </a:p>
          <a:p>
            <a:r>
              <a:rPr lang="en-US" dirty="0" smtClean="0"/>
              <a:t>Creating nodes for multiple robots</a:t>
            </a:r>
            <a:endParaRPr lang="en-US" dirty="0" smtClean="0"/>
          </a:p>
          <a:p>
            <a:r>
              <a:rPr lang="en-US" dirty="0" smtClean="0"/>
              <a:t>Collision avoidance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ROS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compile the package and create an Eclipse project file for it: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4384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catkin_make</a:t>
            </a:r>
            <a:r>
              <a:rPr lang="en-US" sz="2000" dirty="0" smtClean="0"/>
              <a:t> --force-</a:t>
            </a:r>
            <a:r>
              <a:rPr lang="en-US" sz="2000" dirty="0" err="1" smtClean="0"/>
              <a:t>cmake</a:t>
            </a:r>
            <a:r>
              <a:rPr lang="en-US" sz="2000" dirty="0" smtClean="0"/>
              <a:t> -</a:t>
            </a:r>
            <a:r>
              <a:rPr lang="en-US" sz="2000" dirty="0" err="1" smtClean="0"/>
              <a:t>G"Eclipse</a:t>
            </a:r>
            <a:r>
              <a:rPr lang="en-US" sz="2000" dirty="0" smtClean="0"/>
              <a:t> CDT4 - Unix </a:t>
            </a:r>
            <a:r>
              <a:rPr lang="en-US" sz="2000" dirty="0" err="1" smtClean="0"/>
              <a:t>Makefiles</a:t>
            </a:r>
            <a:r>
              <a:rPr lang="en-US" sz="20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172200" cy="445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start Eclipse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catkin_ws</a:t>
            </a:r>
            <a:r>
              <a:rPr lang="en-US" dirty="0" smtClean="0"/>
              <a:t> folder as the workspace folder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9531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File --&gt; Import --&gt; General --&gt; Existing Projects into Workspace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421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choose the ~/</a:t>
            </a:r>
            <a:r>
              <a:rPr lang="en-US" dirty="0" err="1" smtClean="0"/>
              <a:t>catkin_ws</a:t>
            </a:r>
            <a:r>
              <a:rPr lang="en-US" dirty="0" smtClean="0"/>
              <a:t>/build folder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33600"/>
            <a:ext cx="3429000" cy="40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"Source directory" within the project so that you can edit the source 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438400"/>
            <a:ext cx="206882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Source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 </a:t>
            </a:r>
            <a:r>
              <a:rPr lang="en-US" b="1" dirty="0" err="1" smtClean="0"/>
              <a:t>src</a:t>
            </a:r>
            <a:r>
              <a:rPr lang="en-US" b="1" dirty="0" smtClean="0"/>
              <a:t> </a:t>
            </a:r>
            <a:r>
              <a:rPr lang="en-US" dirty="0" smtClean="0"/>
              <a:t>and select </a:t>
            </a:r>
            <a:r>
              <a:rPr lang="en-US" b="1" dirty="0" smtClean="0"/>
              <a:t>New</a:t>
            </a:r>
            <a:r>
              <a:rPr lang="en-US" dirty="0" smtClean="0"/>
              <a:t> –&gt; </a:t>
            </a:r>
            <a:r>
              <a:rPr lang="en-US" b="1" dirty="0" smtClean="0"/>
              <a:t>Source File</a:t>
            </a:r>
            <a:r>
              <a:rPr lang="en-US" dirty="0" smtClean="0"/>
              <a:t>, and create a file named move_robot.cpp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4648200" cy="337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version of </a:t>
            </a:r>
            <a:r>
              <a:rPr lang="en-US" dirty="0" err="1" smtClean="0"/>
              <a:t>ros</a:t>
            </a:r>
            <a:r>
              <a:rPr lang="en-US" dirty="0" smtClean="0"/>
              <a:t>::init() must be called before using any of the rest of the ROS system</a:t>
            </a:r>
          </a:p>
          <a:p>
            <a:r>
              <a:rPr lang="en-US" dirty="0" smtClean="0"/>
              <a:t>Typical call in the main() function:</a:t>
            </a:r>
          </a:p>
          <a:p>
            <a:endParaRPr lang="en-US" dirty="0" smtClean="0"/>
          </a:p>
          <a:p>
            <a:r>
              <a:rPr lang="en-US" dirty="0" smtClean="0"/>
              <a:t>Node names must be unique in a running system</a:t>
            </a:r>
          </a:p>
          <a:p>
            <a:r>
              <a:rPr lang="en-US" dirty="0" smtClean="0"/>
              <a:t>We will make the node names unique by concatenating the robot’s number to the end of the node name</a:t>
            </a:r>
          </a:p>
          <a:p>
            <a:r>
              <a:rPr lang="en-US" dirty="0" smtClean="0"/>
              <a:t>For that purpose we will need to supply the robot’s number as a command-line argument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819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::init(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dirty="0" err="1" smtClean="0"/>
              <a:t>argv</a:t>
            </a:r>
            <a:r>
              <a:rPr lang="en-US" sz="2000" dirty="0" smtClean="0"/>
              <a:t>, "Node name");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move_robot.cpp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&lt;string&gt;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MAX_ROBOTS_NUM 20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FORWARD_SPEED 0.2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publisher for movement commands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move_forward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move_robot.cpp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2)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"You must specify robot id."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-1;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*id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[1];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atoi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(id);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Check that robot id is between 0 and MAX_ROBOTS_NUM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&gt; MAX_ROBOTS_NUM ||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0 )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"The robot's ID must be an integer number between 0 an 19"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-1;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"moving robot no. %d"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Create a unique node name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move_robot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_"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id;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Stage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http://wiki.ros.org/simulator_stage</a:t>
            </a:r>
            <a:endParaRPr lang="en-US" dirty="0" smtClean="0"/>
          </a:p>
          <a:p>
            <a:r>
              <a:rPr lang="en-US" sz="3000" dirty="0" smtClean="0"/>
              <a:t>Stage simulates a population of mobile robots, sensors and objects in a 2D bitmapped environment. </a:t>
            </a:r>
          </a:p>
          <a:p>
            <a:r>
              <a:rPr lang="en-US" sz="3000" dirty="0" smtClean="0"/>
              <a:t>Stage is designed to support research of multi-agent autonomous systems, so it provides fairly simple, computationally cheap models of lots of devices rather than attempting to emulate any device with great fidelity. </a:t>
            </a:r>
          </a:p>
          <a:p>
            <a:r>
              <a:rPr lang="en-US" sz="2800" dirty="0" smtClean="0">
                <a:hlinkClick r:id="rId3"/>
              </a:rPr>
              <a:t>Multi-Robot Patrolling Task - Simulation in Stage/ROS</a:t>
            </a:r>
            <a:endParaRPr lang="en-US" sz="28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move_robot.cpp (3)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22467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cmd_vel_topic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= "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robot_X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"robot_"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id;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move_forward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http://docs.ros.org/api/geometry_msgs/html/msg/Twist.html</a:t>
            </a:r>
            <a:endParaRPr lang="en-US" dirty="0" smtClean="0"/>
          </a:p>
          <a:p>
            <a:r>
              <a:rPr lang="en-US" dirty="0" smtClean="0"/>
              <a:t>This message has a linear component for the (</a:t>
            </a:r>
            <a:r>
              <a:rPr lang="en-US" dirty="0" err="1" smtClean="0"/>
              <a:t>x,y,z</a:t>
            </a:r>
            <a:r>
              <a:rPr lang="en-US" dirty="0" smtClean="0"/>
              <a:t>) velocities, and an angular component for the angular rate about the (</a:t>
            </a:r>
            <a:r>
              <a:rPr lang="en-US" dirty="0" err="1" smtClean="0"/>
              <a:t>x,y,z</a:t>
            </a:r>
            <a:r>
              <a:rPr lang="en-US" dirty="0" smtClean="0"/>
              <a:t>) axes.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4038600"/>
            <a:ext cx="57912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/Vector3 linear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x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z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/Vector3 angular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x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z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move_forward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501675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move_forward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Drive forward at a given speed.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FORWARD_SPEED;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cmd_vel.angular.z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Loop at 10Hz, publishing movement commands until we shut down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Keep spinning loop until user presses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Ctrl+C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rate.sleep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Stop the robot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stop_cmd_vel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stop_cmd_vel.linear.x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stop_cmd_vel.angular.z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stop_cmd_vel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"robot no. %d stopped"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building your node, you should modify the generated CMakeLists.txt in the package</a:t>
            </a:r>
          </a:p>
          <a:p>
            <a:r>
              <a:rPr lang="en-US" dirty="0" smtClean="0"/>
              <a:t>Change the lines marked in red: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changing the file 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2819400"/>
            <a:ext cx="7315200" cy="304698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err="1" smtClean="0"/>
              <a:t>cmake_minimum_required</a:t>
            </a:r>
            <a:r>
              <a:rPr lang="en-US" sz="1600" dirty="0" smtClean="0"/>
              <a:t>(VERSION 2.8.3)</a:t>
            </a:r>
          </a:p>
          <a:p>
            <a:pPr marL="0" lvl="1"/>
            <a:r>
              <a:rPr lang="en-US" sz="1600" dirty="0" smtClean="0"/>
              <a:t>project(</a:t>
            </a:r>
            <a:r>
              <a:rPr lang="en-US" sz="1600" dirty="0" err="1" smtClean="0"/>
              <a:t>stage_multi</a:t>
            </a:r>
            <a:r>
              <a:rPr lang="en-US" sz="1600" dirty="0" smtClean="0"/>
              <a:t>)</a:t>
            </a:r>
          </a:p>
          <a:p>
            <a:pPr marL="0" lvl="1"/>
            <a:r>
              <a:rPr lang="en-US" sz="1600" dirty="0" smtClean="0"/>
              <a:t>…</a:t>
            </a:r>
          </a:p>
          <a:p>
            <a:pPr marL="0" lvl="1"/>
            <a:r>
              <a:rPr lang="en-US" sz="1600" dirty="0" smtClean="0"/>
              <a:t>## Declare a </a:t>
            </a:r>
            <a:r>
              <a:rPr lang="en-US" sz="1600" dirty="0" err="1" smtClean="0"/>
              <a:t>cpp</a:t>
            </a:r>
            <a:r>
              <a:rPr lang="en-US" sz="1600" dirty="0" smtClean="0"/>
              <a:t> executable</a:t>
            </a:r>
          </a:p>
          <a:p>
            <a:pPr marL="0" lvl="1"/>
            <a:r>
              <a:rPr lang="en-US" sz="16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multi_sync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src</a:t>
            </a:r>
            <a:r>
              <a:rPr lang="en-US" sz="1600" dirty="0" smtClean="0">
                <a:solidFill>
                  <a:srgbClr val="FF0000"/>
                </a:solidFill>
              </a:rPr>
              <a:t>/SyncRobots.cpp)</a:t>
            </a:r>
          </a:p>
          <a:p>
            <a:pPr marL="0" lvl="1"/>
            <a:endParaRPr lang="en-US" sz="1600" dirty="0" smtClean="0"/>
          </a:p>
          <a:p>
            <a:pPr marL="0" lvl="1"/>
            <a:r>
              <a:rPr lang="en-US" sz="1600" dirty="0" smtClean="0"/>
              <a:t>## Add </a:t>
            </a:r>
            <a:r>
              <a:rPr lang="en-US" sz="1600" dirty="0" err="1" smtClean="0"/>
              <a:t>cmake</a:t>
            </a:r>
            <a:r>
              <a:rPr lang="en-US" sz="1600" dirty="0" smtClean="0"/>
              <a:t> target dependencies of the executable/library</a:t>
            </a:r>
          </a:p>
          <a:p>
            <a:pPr marL="0" lvl="1"/>
            <a:r>
              <a:rPr lang="en-US" sz="1600" dirty="0" smtClean="0"/>
              <a:t>## as an example, message headers may need to be generated before nodes</a:t>
            </a:r>
          </a:p>
          <a:p>
            <a:pPr marL="0" lvl="1"/>
            <a:r>
              <a:rPr lang="en-US" sz="1600" dirty="0" smtClean="0"/>
              <a:t># </a:t>
            </a:r>
            <a:r>
              <a:rPr lang="en-US" sz="1600" dirty="0" err="1" smtClean="0"/>
              <a:t>add_dependencies</a:t>
            </a:r>
            <a:r>
              <a:rPr lang="en-US" sz="1600" dirty="0" smtClean="0"/>
              <a:t>(</a:t>
            </a:r>
            <a:r>
              <a:rPr lang="en-US" sz="1600" dirty="0" err="1" smtClean="0"/>
              <a:t>stage_multi_node</a:t>
            </a:r>
            <a:r>
              <a:rPr lang="en-US" sz="1600" dirty="0" smtClean="0"/>
              <a:t> </a:t>
            </a:r>
            <a:r>
              <a:rPr lang="en-US" sz="1600" dirty="0" err="1" smtClean="0"/>
              <a:t>stage_multi_generate_messages_cpp</a:t>
            </a:r>
            <a:r>
              <a:rPr lang="en-US" sz="1600" dirty="0" smtClean="0"/>
              <a:t>)</a:t>
            </a:r>
          </a:p>
          <a:p>
            <a:pPr marL="0" lvl="1"/>
            <a:endParaRPr lang="en-US" sz="1600" dirty="0" smtClean="0"/>
          </a:p>
          <a:p>
            <a:pPr marL="0" lvl="1"/>
            <a:r>
              <a:rPr lang="en-US" sz="1600" dirty="0" smtClean="0"/>
              <a:t>## Specify libraries to link a library or executable target against</a:t>
            </a:r>
          </a:p>
          <a:p>
            <a:pPr marL="0" lvl="1"/>
            <a:r>
              <a:rPr lang="en-US" sz="16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move_robot</a:t>
            </a:r>
            <a:r>
              <a:rPr lang="en-US" sz="1600" dirty="0" smtClean="0">
                <a:solidFill>
                  <a:srgbClr val="FF0000"/>
                </a:solidFill>
              </a:rPr>
              <a:t> ${</a:t>
            </a:r>
            <a:r>
              <a:rPr lang="en-US" sz="16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6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launch configuration, by clicking on Run --&gt; Run configurations... --&gt; C/C++ Application (double click or click on New). </a:t>
            </a:r>
          </a:p>
          <a:p>
            <a:r>
              <a:rPr lang="en-US" dirty="0" smtClean="0"/>
              <a:t>Select the correct binary on the main tab (use the Browse… button)</a:t>
            </a:r>
          </a:p>
          <a:p>
            <a:pPr lvl="1">
              <a:buNone/>
            </a:pPr>
            <a:r>
              <a:rPr lang="en-US" dirty="0" smtClean="0"/>
              <a:t>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devel</a:t>
            </a:r>
            <a:r>
              <a:rPr lang="en-US" dirty="0" smtClean="0"/>
              <a:t>/lib/</a:t>
            </a:r>
            <a:r>
              <a:rPr lang="en-US" dirty="0" err="1" smtClean="0"/>
              <a:t>stage_multi</a:t>
            </a:r>
            <a:r>
              <a:rPr lang="en-US" dirty="0" smtClean="0"/>
              <a:t>/</a:t>
            </a:r>
            <a:r>
              <a:rPr lang="en-US" dirty="0" err="1" smtClean="0"/>
              <a:t>move_robot</a:t>
            </a:r>
            <a:endParaRPr lang="en-US" dirty="0" smtClean="0"/>
          </a:p>
          <a:p>
            <a:r>
              <a:rPr lang="en-US" dirty="0" smtClean="0"/>
              <a:t>Make sure </a:t>
            </a:r>
            <a:r>
              <a:rPr lang="en-US" dirty="0" err="1" smtClean="0"/>
              <a:t>roscore</a:t>
            </a:r>
            <a:r>
              <a:rPr lang="en-US" dirty="0" smtClean="0"/>
              <a:t> and stage are running</a:t>
            </a:r>
          </a:p>
          <a:p>
            <a:r>
              <a:rPr lang="en-US" dirty="0" smtClean="0"/>
              <a:t>Click Run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8605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Command Line Arguments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867400" cy="480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8605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43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019800" cy="470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file is a description of the world that Stage must simulate.</a:t>
            </a:r>
          </a:p>
          <a:p>
            <a:r>
              <a:rPr lang="en-US" dirty="0" smtClean="0"/>
              <a:t>It describes robots, sensors, actuators, moveable and immovable objects. </a:t>
            </a:r>
          </a:p>
          <a:p>
            <a:r>
              <a:rPr lang="en-US" dirty="0" smtClean="0"/>
              <a:t>Sample world files can be found at the /world subdirectory in </a:t>
            </a:r>
            <a:r>
              <a:rPr lang="en-US" dirty="0" err="1" smtClean="0"/>
              <a:t>ros_stage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0"/>
            <a:ext cx="5791200" cy="168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 create a launch file that will make all the 4 robots move forward </a:t>
            </a:r>
          </a:p>
          <a:p>
            <a:r>
              <a:rPr lang="en-US" dirty="0" smtClean="0"/>
              <a:t>We will use the </a:t>
            </a:r>
            <a:r>
              <a:rPr lang="en-US" b="1" dirty="0" err="1" smtClean="0"/>
              <a:t>args</a:t>
            </a:r>
            <a:r>
              <a:rPr lang="en-US" dirty="0" smtClean="0"/>
              <a:t> attribute in the &lt;node&gt; tag to specify the command line arguments</a:t>
            </a:r>
          </a:p>
          <a:p>
            <a:r>
              <a:rPr lang="en-US" dirty="0" smtClean="0"/>
              <a:t>Create a launch subdirectory in </a:t>
            </a:r>
            <a:r>
              <a:rPr lang="en-US" dirty="0" err="1" smtClean="0"/>
              <a:t>stage_multi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stage_multi.launch</a:t>
            </a:r>
            <a:r>
              <a:rPr lang="en-US" dirty="0" smtClean="0"/>
              <a:t> file to this directory and copy the following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295401"/>
            <a:ext cx="7696200" cy="341632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&lt;node name="stage"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stage_ros</a:t>
            </a:r>
            <a:r>
              <a:rPr lang="en-US" dirty="0" smtClean="0"/>
              <a:t>" type="</a:t>
            </a:r>
            <a:r>
              <a:rPr lang="en-US" dirty="0" err="1" smtClean="0"/>
              <a:t>stageros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="$(find </a:t>
            </a:r>
            <a:r>
              <a:rPr lang="en-US" dirty="0" err="1" smtClean="0"/>
              <a:t>stage_multi</a:t>
            </a:r>
            <a:r>
              <a:rPr lang="en-US" dirty="0" smtClean="0"/>
              <a:t>)/world/willow-multi-</a:t>
            </a:r>
            <a:r>
              <a:rPr lang="en-US" dirty="0" err="1" smtClean="0"/>
              <a:t>erratic.world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&lt;node name="move_robot_0"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stage_multi</a:t>
            </a:r>
            <a:r>
              <a:rPr lang="en-US" dirty="0" smtClean="0"/>
              <a:t>" type="</a:t>
            </a:r>
            <a:r>
              <a:rPr lang="en-US" dirty="0" err="1" smtClean="0"/>
              <a:t>move_robot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="0" output="screen"/&gt; </a:t>
            </a:r>
          </a:p>
          <a:p>
            <a:pPr marL="0" lvl="1"/>
            <a:r>
              <a:rPr lang="en-US" dirty="0" smtClean="0"/>
              <a:t>  &lt;node name="move_robot_1"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stage_multi</a:t>
            </a:r>
            <a:r>
              <a:rPr lang="en-US" dirty="0" smtClean="0"/>
              <a:t>" type="</a:t>
            </a:r>
            <a:r>
              <a:rPr lang="en-US" dirty="0" err="1" smtClean="0"/>
              <a:t>move_robot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="1" output="screen"/&gt; </a:t>
            </a:r>
          </a:p>
          <a:p>
            <a:pPr marL="0" lvl="1"/>
            <a:r>
              <a:rPr lang="en-US" dirty="0" smtClean="0"/>
              <a:t>  &lt;node name="move_robot_2"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stage_multi</a:t>
            </a:r>
            <a:r>
              <a:rPr lang="en-US" dirty="0" smtClean="0"/>
              <a:t>" type="</a:t>
            </a:r>
            <a:r>
              <a:rPr lang="en-US" dirty="0" err="1" smtClean="0"/>
              <a:t>move_robot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="2" output="screen"/&gt;</a:t>
            </a:r>
          </a:p>
          <a:p>
            <a:pPr marL="0" lvl="1"/>
            <a:r>
              <a:rPr lang="en-US" dirty="0" smtClean="0"/>
              <a:t>  &lt;node name="move_robot_3"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stage_multi</a:t>
            </a:r>
            <a:r>
              <a:rPr lang="en-US" dirty="0" smtClean="0"/>
              <a:t>" type="</a:t>
            </a:r>
            <a:r>
              <a:rPr lang="en-US" dirty="0" err="1" smtClean="0"/>
              <a:t>move_robot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="3" output="screen"/&gt;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029200"/>
            <a:ext cx="8686800" cy="1549400"/>
          </a:xfrm>
        </p:spPr>
        <p:txBody>
          <a:bodyPr>
            <a:normAutofit/>
          </a:bodyPr>
          <a:lstStyle/>
          <a:p>
            <a:r>
              <a:rPr lang="en-US" dirty="0" smtClean="0"/>
              <a:t>Note that the node names must be unique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 the launch file using the following command: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8288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stage_multi</a:t>
            </a:r>
            <a:r>
              <a:rPr lang="en-US" sz="2000" dirty="0" smtClean="0"/>
              <a:t> </a:t>
            </a:r>
            <a:r>
              <a:rPr lang="en-US" sz="2000" dirty="0" err="1" smtClean="0"/>
              <a:t>stage_multi.launch</a:t>
            </a:r>
            <a:endParaRPr lang="en-US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438400"/>
            <a:ext cx="4191000" cy="40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858000" cy="437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robots will eventually bump into the obstacles: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6072187" cy="38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 make the robots move until they sense an obstacle</a:t>
            </a:r>
          </a:p>
          <a:p>
            <a:pPr lvl="1"/>
            <a:r>
              <a:rPr lang="en-US" dirty="0" smtClean="0"/>
              <a:t>Will they be able to sense each other </a:t>
            </a:r>
            <a:r>
              <a:rPr lang="en-US" smtClean="0"/>
              <a:t>as obstacles?</a:t>
            </a:r>
            <a:endParaRPr lang="en-US" dirty="0" smtClean="0"/>
          </a:p>
          <a:p>
            <a:r>
              <a:rPr lang="en-US" dirty="0" smtClean="0"/>
              <a:t>For that purpose we will use the laser data published on the topic </a:t>
            </a:r>
            <a:r>
              <a:rPr lang="en-US" b="1" dirty="0" smtClean="0"/>
              <a:t>/</a:t>
            </a:r>
            <a:r>
              <a:rPr lang="en-US" b="1" dirty="0" err="1" smtClean="0"/>
              <a:t>base_scan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The message type used to send information of the laser is </a:t>
            </a:r>
            <a:r>
              <a:rPr lang="en-US" dirty="0" smtClean="0">
                <a:hlinkClick r:id="rId2"/>
              </a:rPr>
              <a:t>sensor_msgs/</a:t>
            </a:r>
            <a:r>
              <a:rPr lang="en-US" dirty="0" err="1" smtClean="0">
                <a:hlinkClick r:id="rId2"/>
              </a:rPr>
              <a:t>LaserScan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move_robot.cpp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"sensor_msgs/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LaserScan.h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&lt;string&gt;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MAX_ROBOTS_NUM 20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FORWARD_SPEED 0.2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MIN_SCAN_ANGLE -60.0/180*M_PI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MAX_SCAN_ANGLE +60.0/180*M_PI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MIN_PROXIMITY_RANGE 0.5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publisher for movement commands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laser_scan_sub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subscriber to the robot's laser scan topic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move_forward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sensor_msgs::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scan);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move_robot.cpp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461664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2)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"You must specify robot id."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-1;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*id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[1];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atoi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(id);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...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subscribe to robot's laser scan topic "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robot_X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laser_scan_topic_name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"robot_"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laser_scan_topic_name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id;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laser_scan_topic_name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laser_scan_sub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laser_scan_topic_name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move_forward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move_robot.cpp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458587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move_forward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Drive forward at a given speed.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FORWARD_SPEED;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cmd_vel.angular.z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Loop at 10Hz, publishing movement commands until we shut down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 &amp;&amp;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Keep spinning loop until user presses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Ctrl+C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</a:rPr>
              <a:t>// Need to call this function often to allow ROS to process incoming messages</a:t>
            </a:r>
            <a:endParaRPr lang="en-US" sz="1400" b="1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rate.sleep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...    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scanCallback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61664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Process the incoming laser scan message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sensor_msgs::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Find the closest range between the defined minimum and maximum angles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ceil((MIN_SCAN_ANGLE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floor((MAX_SCAN_ANGLE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+ 1;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//ROS_INFO_STREAM("Closest range: " &lt;&lt;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);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MIN_PROXIMITY_RANGE)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syntactic features of the world file format: entities, properties and comments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define</a:t>
            </a:r>
            <a:r>
              <a:rPr lang="en-US" dirty="0" smtClean="0"/>
              <a:t> statement can be used to define new types of entities. </a:t>
            </a:r>
          </a:p>
          <a:p>
            <a:pPr lvl="1"/>
            <a:r>
              <a:rPr lang="en-US" dirty="0" smtClean="0"/>
              <a:t>For example: </a:t>
            </a:r>
            <a:r>
              <a:rPr lang="en-US" b="1" dirty="0" smtClean="0"/>
              <a:t>define </a:t>
            </a:r>
            <a:r>
              <a:rPr lang="en-US" b="1" dirty="0" err="1" smtClean="0"/>
              <a:t>topurg</a:t>
            </a:r>
            <a:r>
              <a:rPr lang="en-US" b="1" dirty="0" smtClean="0"/>
              <a:t> ranger </a:t>
            </a:r>
            <a:r>
              <a:rPr lang="en-US" dirty="0" smtClean="0"/>
              <a:t>defines a ranger device named </a:t>
            </a:r>
            <a:r>
              <a:rPr lang="en-US" dirty="0" err="1" smtClean="0"/>
              <a:t>topurg</a:t>
            </a:r>
            <a:endParaRPr lang="en-US" dirty="0" smtClean="0"/>
          </a:p>
          <a:p>
            <a:r>
              <a:rPr lang="en-US" dirty="0" smtClean="0"/>
              <a:t>Entities may be instantiated using the syntax:</a:t>
            </a:r>
          </a:p>
          <a:p>
            <a:pPr lvl="1"/>
            <a:r>
              <a:rPr lang="en-US" dirty="0" err="1" smtClean="0"/>
              <a:t>topurg</a:t>
            </a:r>
            <a:r>
              <a:rPr lang="en-US" dirty="0" smtClean="0"/>
              <a:t>(pose [ 0.050 0.000 0 0.000 ]) </a:t>
            </a:r>
          </a:p>
          <a:p>
            <a:pPr lvl="2"/>
            <a:r>
              <a:rPr lang="en-US" dirty="0" smtClean="0"/>
              <a:t>This entry creates a ranger device with initial position (0.05, 0) and orientation of 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Sensors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71151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models in Stage (including lasers and robot bases) </a:t>
            </a:r>
            <a:br>
              <a:rPr lang="en-US" dirty="0" smtClean="0"/>
            </a:br>
            <a:r>
              <a:rPr lang="en-US" dirty="0" smtClean="0"/>
              <a:t>have heights </a:t>
            </a:r>
          </a:p>
          <a:p>
            <a:r>
              <a:rPr lang="en-US" dirty="0" smtClean="0"/>
              <a:t>A sensor will only "see" other models at the same </a:t>
            </a:r>
            <a:br>
              <a:rPr lang="en-US" dirty="0" smtClean="0"/>
            </a:br>
            <a:r>
              <a:rPr lang="en-US" dirty="0" smtClean="0"/>
              <a:t>height  </a:t>
            </a:r>
          </a:p>
          <a:p>
            <a:r>
              <a:rPr lang="en-US" dirty="0" smtClean="0"/>
              <a:t>In Stage .world examples, the robots have lasers mounted on their tops in such a way that a robot's laser only sees other robots' lasers, not their bases  </a:t>
            </a:r>
          </a:p>
          <a:p>
            <a:r>
              <a:rPr lang="en-US" dirty="0" smtClean="0"/>
              <a:t>This is the correct result for such a robot configuration, since in the real world, the laser planes don't intersect the robot bases. </a:t>
            </a:r>
          </a:p>
          <a:p>
            <a:r>
              <a:rPr lang="en-US" dirty="0" smtClean="0"/>
              <a:t>If you want to simulate a different (perhaps less realistic) kind of robot, you can adjust the laser heights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1371600"/>
            <a:ext cx="76200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define erratic position</a:t>
            </a:r>
          </a:p>
          <a:p>
            <a:pPr marL="0" lvl="1"/>
            <a:r>
              <a:rPr lang="en-US" dirty="0" smtClean="0"/>
              <a:t>(</a:t>
            </a:r>
          </a:p>
          <a:p>
            <a:pPr marL="0" lvl="1"/>
            <a:r>
              <a:rPr lang="en-US" dirty="0" smtClean="0"/>
              <a:t>  #size [0.415 0.392 0.25]</a:t>
            </a:r>
          </a:p>
          <a:p>
            <a:pPr marL="0" lvl="1"/>
            <a:r>
              <a:rPr lang="en-US" dirty="0" smtClean="0"/>
              <a:t>  size [0.35 0.35 0.25]</a:t>
            </a:r>
          </a:p>
          <a:p>
            <a:pPr marL="0" lvl="1"/>
            <a:r>
              <a:rPr lang="en-US" dirty="0" smtClean="0"/>
              <a:t>  origin [-0.05 0 0 0]</a:t>
            </a:r>
          </a:p>
          <a:p>
            <a:pPr marL="0" lvl="1"/>
            <a:r>
              <a:rPr lang="en-US" dirty="0" smtClean="0"/>
              <a:t>  </a:t>
            </a:r>
            <a:r>
              <a:rPr lang="en-US" dirty="0" err="1" smtClean="0"/>
              <a:t>gui_nose</a:t>
            </a:r>
            <a:r>
              <a:rPr lang="en-US" dirty="0" smtClean="0"/>
              <a:t> 1</a:t>
            </a:r>
          </a:p>
          <a:p>
            <a:pPr marL="0" lvl="1"/>
            <a:r>
              <a:rPr lang="en-US" dirty="0" smtClean="0"/>
              <a:t>  drive "diff"</a:t>
            </a:r>
          </a:p>
          <a:p>
            <a:pPr marL="0" lvl="1"/>
            <a:r>
              <a:rPr lang="en-US" dirty="0" smtClean="0"/>
              <a:t>  </a:t>
            </a:r>
            <a:r>
              <a:rPr lang="en-US" b="1" dirty="0" err="1" smtClean="0"/>
              <a:t>topurg</a:t>
            </a:r>
            <a:r>
              <a:rPr lang="en-US" b="1" dirty="0" smtClean="0"/>
              <a:t>(pose [ 0.050 0.000 -0.1 0.000 ])    </a:t>
            </a:r>
          </a:p>
          <a:p>
            <a:pPr marL="0" lvl="1"/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858000" cy="437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more difficult problem related to collision avoidance is that when two lasers see each other directly, they often get "dazzled", and the data are discarded.</a:t>
            </a:r>
          </a:p>
          <a:p>
            <a:r>
              <a:rPr lang="en-US" dirty="0" smtClean="0"/>
              <a:t>Laser-based obstacle avoidance among a group of homogeneous robots is difficult</a:t>
            </a:r>
          </a:p>
          <a:p>
            <a:r>
              <a:rPr lang="en-US" dirty="0" smtClean="0"/>
              <a:t>Can you think of a solution to this problem?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Make the robots synchronize the beginning of their movement (i.e., each robot should wait until all the other robots are ready to start moving)</a:t>
            </a:r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Entities may be nested to indicate that one entity is a child of another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Defines a single position device with a ranger sensor attached to 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362200"/>
            <a:ext cx="7086600" cy="156966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define erratic position</a:t>
            </a:r>
          </a:p>
          <a:p>
            <a:r>
              <a:rPr lang="en-US" sz="1200" dirty="0" smtClean="0"/>
              <a:t>(  </a:t>
            </a:r>
          </a:p>
          <a:p>
            <a:r>
              <a:rPr lang="en-US" sz="1200" dirty="0" smtClean="0"/>
              <a:t>  size [0.35 0.35 0.25]</a:t>
            </a:r>
          </a:p>
          <a:p>
            <a:r>
              <a:rPr lang="en-US" sz="1200" dirty="0" smtClean="0"/>
              <a:t>  origin [-0.05 0 0 0]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1</a:t>
            </a:r>
          </a:p>
          <a:p>
            <a:r>
              <a:rPr lang="en-US" sz="1200" dirty="0" smtClean="0"/>
              <a:t>  drive "diff"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topurg</a:t>
            </a:r>
            <a:r>
              <a:rPr lang="en-US" sz="1200" dirty="0" smtClean="0"/>
              <a:t>(pose [ 0.050 0.000 0 0.000 ])</a:t>
            </a:r>
          </a:p>
          <a:p>
            <a:r>
              <a:rPr lang="en-US" sz="1200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willow-</a:t>
            </a:r>
            <a:r>
              <a:rPr lang="en-US" dirty="0" err="1" smtClean="0"/>
              <a:t>erratic.world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19200"/>
            <a:ext cx="78486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define block model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size [0.5 0.5 0.5]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define </a:t>
            </a:r>
            <a:r>
              <a:rPr lang="en-US" sz="1200" dirty="0" err="1" smtClean="0"/>
              <a:t>topurg</a:t>
            </a:r>
            <a:r>
              <a:rPr lang="en-US" sz="1200" dirty="0" smtClean="0"/>
              <a:t> ranger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sensor( 			</a:t>
            </a:r>
          </a:p>
          <a:p>
            <a:r>
              <a:rPr lang="en-US" sz="1200" dirty="0" smtClean="0"/>
              <a:t>    range [ 0.0  30.0 ]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fov</a:t>
            </a:r>
            <a:r>
              <a:rPr lang="en-US" sz="1200" dirty="0" smtClean="0"/>
              <a:t> 270.25</a:t>
            </a:r>
          </a:p>
          <a:p>
            <a:r>
              <a:rPr lang="en-US" sz="1200" dirty="0" smtClean="0"/>
              <a:t>   samples 1081</a:t>
            </a:r>
          </a:p>
          <a:p>
            <a:r>
              <a:rPr lang="en-US" sz="1200" dirty="0" smtClean="0"/>
              <a:t>  )</a:t>
            </a:r>
          </a:p>
          <a:p>
            <a:endParaRPr lang="en-US" sz="1200" dirty="0" smtClean="0"/>
          </a:p>
          <a:p>
            <a:r>
              <a:rPr lang="en-US" sz="1200" dirty="0" smtClean="0"/>
              <a:t>  # generic model properties</a:t>
            </a:r>
          </a:p>
          <a:p>
            <a:r>
              <a:rPr lang="en-US" sz="1200" dirty="0" smtClean="0"/>
              <a:t>  color "black"</a:t>
            </a:r>
          </a:p>
          <a:p>
            <a:r>
              <a:rPr lang="en-US" sz="1200" dirty="0" smtClean="0"/>
              <a:t>  size [ 0.05 0.05 0.1 ]</a:t>
            </a:r>
          </a:p>
          <a:p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define erratic position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#size [0.415 0.392 0.25]</a:t>
            </a:r>
          </a:p>
          <a:p>
            <a:r>
              <a:rPr lang="en-US" sz="1200" dirty="0" smtClean="0"/>
              <a:t>  size [0.35 0.35 0.25]</a:t>
            </a:r>
          </a:p>
          <a:p>
            <a:r>
              <a:rPr lang="en-US" sz="1200" dirty="0" smtClean="0"/>
              <a:t>  origin [-0.05 0 0 0]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1</a:t>
            </a:r>
          </a:p>
          <a:p>
            <a:r>
              <a:rPr lang="en-US" sz="1200" dirty="0" smtClean="0"/>
              <a:t>  drive "diff"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topurg</a:t>
            </a:r>
            <a:r>
              <a:rPr lang="en-US" sz="1200" dirty="0" smtClean="0"/>
              <a:t>(pose [ 0.050 0.000 0 0.000 ])</a:t>
            </a:r>
          </a:p>
          <a:p>
            <a:r>
              <a:rPr lang="en-US" sz="12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willow-</a:t>
            </a:r>
            <a:r>
              <a:rPr lang="en-US" dirty="0" err="1" smtClean="0"/>
              <a:t>erratic.world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19200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# set the resolution of the underlying </a:t>
            </a:r>
            <a:r>
              <a:rPr lang="en-US" sz="1200" dirty="0" err="1" smtClean="0"/>
              <a:t>raytrace</a:t>
            </a:r>
            <a:r>
              <a:rPr lang="en-US" sz="1200" dirty="0" smtClean="0"/>
              <a:t> model in meters</a:t>
            </a:r>
          </a:p>
          <a:p>
            <a:r>
              <a:rPr lang="en-US" sz="1200" dirty="0" smtClean="0"/>
              <a:t>resolution 0.02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interval_sim</a:t>
            </a:r>
            <a:r>
              <a:rPr lang="en-US" sz="1200" dirty="0" smtClean="0"/>
              <a:t> 100  # simulation </a:t>
            </a:r>
            <a:r>
              <a:rPr lang="en-US" sz="1200" dirty="0" err="1" smtClean="0"/>
              <a:t>timestep</a:t>
            </a:r>
            <a:r>
              <a:rPr lang="en-US" sz="1200" dirty="0" smtClean="0"/>
              <a:t> in milliseconds</a:t>
            </a:r>
          </a:p>
          <a:p>
            <a:endParaRPr lang="en-US" sz="1200" dirty="0" smtClean="0"/>
          </a:p>
          <a:p>
            <a:r>
              <a:rPr lang="en-US" sz="1200" dirty="0" smtClean="0"/>
              <a:t>window</a:t>
            </a:r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size [ 745.000 448.000 ] </a:t>
            </a:r>
          </a:p>
          <a:p>
            <a:endParaRPr lang="en-US" sz="1200" dirty="0" smtClean="0"/>
          </a:p>
          <a:p>
            <a:r>
              <a:rPr lang="en-US" sz="1200" dirty="0" smtClean="0"/>
              <a:t>  rotate [ 0.000 -1.560 ]</a:t>
            </a:r>
          </a:p>
          <a:p>
            <a:r>
              <a:rPr lang="en-US" sz="1200" dirty="0" smtClean="0"/>
              <a:t>  scale 28.806 </a:t>
            </a:r>
          </a:p>
          <a:p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# load an environment bitmap</a:t>
            </a:r>
          </a:p>
          <a:p>
            <a:r>
              <a:rPr lang="en-US" sz="1200" dirty="0" err="1" smtClean="0"/>
              <a:t>floorplan</a:t>
            </a:r>
            <a:endParaRPr lang="en-US" sz="1200" dirty="0" smtClean="0"/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name "willow"</a:t>
            </a:r>
          </a:p>
          <a:p>
            <a:r>
              <a:rPr lang="en-US" sz="1200" dirty="0" smtClean="0"/>
              <a:t>  bitmap "willow-full.pgm"</a:t>
            </a:r>
          </a:p>
          <a:p>
            <a:r>
              <a:rPr lang="en-US" sz="1200" dirty="0" smtClean="0"/>
              <a:t>  size [54.0 58.7 0.5]</a:t>
            </a:r>
          </a:p>
          <a:p>
            <a:r>
              <a:rPr lang="en-US" sz="1200" dirty="0" smtClean="0"/>
              <a:t>  pose [ -29.350 27.000 0 90.000 ]</a:t>
            </a:r>
          </a:p>
          <a:p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# throw in a robot</a:t>
            </a:r>
          </a:p>
          <a:p>
            <a:r>
              <a:rPr lang="en-US" sz="1200" dirty="0" smtClean="0"/>
              <a:t>erratic( pose [ -11.277 23.266 0 180.000 ] name "era" color "blue")</a:t>
            </a:r>
          </a:p>
          <a:p>
            <a:r>
              <a:rPr lang="en-US" sz="1200" dirty="0" smtClean="0"/>
              <a:t>block( pose [ -13.924 25.020 0 180.000 ] color "red")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Stage with a specific world file use the following command:</a:t>
            </a:r>
          </a:p>
          <a:p>
            <a:endParaRPr lang="en-US" dirty="0" smtClean="0"/>
          </a:p>
          <a:p>
            <a:r>
              <a:rPr lang="en-US" dirty="0" smtClean="0"/>
              <a:t>Browsing the stage window should show up 2 little squares: a red square which is a red box and a blue square which is the erratic robot.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62200"/>
            <a:ext cx="7924800" cy="38472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900" dirty="0" err="1" smtClean="0"/>
              <a:t>rosrun</a:t>
            </a:r>
            <a:r>
              <a:rPr lang="en-US" sz="1900" dirty="0" smtClean="0"/>
              <a:t> </a:t>
            </a:r>
            <a:r>
              <a:rPr lang="en-US" sz="1900" dirty="0" err="1" smtClean="0"/>
              <a:t>stage_ros</a:t>
            </a:r>
            <a:r>
              <a:rPr lang="en-US" sz="1900" dirty="0" smtClean="0"/>
              <a:t> </a:t>
            </a:r>
            <a:r>
              <a:rPr lang="en-US" sz="1900" dirty="0" err="1" smtClean="0"/>
              <a:t>stageros</a:t>
            </a:r>
            <a:r>
              <a:rPr lang="en-US" sz="1900" dirty="0" smtClean="0"/>
              <a:t> `</a:t>
            </a:r>
            <a:r>
              <a:rPr lang="en-US" sz="1900" dirty="0" err="1" smtClean="0"/>
              <a:t>rospack</a:t>
            </a:r>
            <a:r>
              <a:rPr lang="en-US" sz="1900" dirty="0" smtClean="0"/>
              <a:t> find </a:t>
            </a:r>
            <a:r>
              <a:rPr lang="en-US" sz="1900" dirty="0" err="1" smtClean="0"/>
              <a:t>stage_ros</a:t>
            </a:r>
            <a:r>
              <a:rPr lang="en-US" sz="1900" dirty="0" smtClean="0"/>
              <a:t>`/world/willow-</a:t>
            </a:r>
            <a:r>
              <a:rPr lang="en-US" sz="1900" dirty="0" err="1" smtClean="0"/>
              <a:t>erratic.world</a:t>
            </a:r>
            <a:endParaRPr lang="en-US" sz="19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160490</TotalTime>
  <Words>2051</Words>
  <Application>Microsoft Office PowerPoint</Application>
  <PresentationFormat>On-screen Show (4:3)</PresentationFormat>
  <Paragraphs>551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PresentationPro_WaterWavesWide</vt:lpstr>
      <vt:lpstr>Multi-Robot Systems with ROS   Lesson 3</vt:lpstr>
      <vt:lpstr>Agenda</vt:lpstr>
      <vt:lpstr>ROS Stage Simulator</vt:lpstr>
      <vt:lpstr>Stage World Files</vt:lpstr>
      <vt:lpstr>World File Format</vt:lpstr>
      <vt:lpstr>World File Format</vt:lpstr>
      <vt:lpstr>willow-erratic.world</vt:lpstr>
      <vt:lpstr>willow-erratic.world</vt:lpstr>
      <vt:lpstr>Running Stage</vt:lpstr>
      <vt:lpstr>Running Stage</vt:lpstr>
      <vt:lpstr>Simulating Multiple Robots in Stage</vt:lpstr>
      <vt:lpstr>Simulating Multiple Robots in Stage</vt:lpstr>
      <vt:lpstr>Simulating Multiple Robots in Stage</vt:lpstr>
      <vt:lpstr>Simulating Multiple Robots in Stage</vt:lpstr>
      <vt:lpstr>Simulating Multiple Robots in Stage</vt:lpstr>
      <vt:lpstr>Simulating Multiple Robots in Stage</vt:lpstr>
      <vt:lpstr>Creating a ROS Package</vt:lpstr>
      <vt:lpstr>catkin Workspace</vt:lpstr>
      <vt:lpstr>Creating a ROS Package</vt:lpstr>
      <vt:lpstr>Creating a ROS Package</vt:lpstr>
      <vt:lpstr>Directory Structure</vt:lpstr>
      <vt:lpstr>Import the Project into Eclipse</vt:lpstr>
      <vt:lpstr>Import the Project into Eclipse</vt:lpstr>
      <vt:lpstr>Import the Project into Eclipse</vt:lpstr>
      <vt:lpstr>Project Structure</vt:lpstr>
      <vt:lpstr>Add New Source File</vt:lpstr>
      <vt:lpstr>ROS Init</vt:lpstr>
      <vt:lpstr>move_robot.cpp (1)</vt:lpstr>
      <vt:lpstr>move_robot.cpp (2)</vt:lpstr>
      <vt:lpstr>move_robot.cpp (3)</vt:lpstr>
      <vt:lpstr>Twist Message</vt:lpstr>
      <vt:lpstr>move_forward</vt:lpstr>
      <vt:lpstr>Compiling the Node</vt:lpstr>
      <vt:lpstr>Running the Node Inside Eclipse</vt:lpstr>
      <vt:lpstr>Running the Node Inside Eclipse</vt:lpstr>
      <vt:lpstr>Setting Command Line Arguments</vt:lpstr>
      <vt:lpstr>Running the Node Inside Eclipse</vt:lpstr>
      <vt:lpstr>Running the Node Inside Eclipse</vt:lpstr>
      <vt:lpstr>Running the Node Inside Eclipse</vt:lpstr>
      <vt:lpstr>Launch File</vt:lpstr>
      <vt:lpstr>Launch File</vt:lpstr>
      <vt:lpstr>Launch File</vt:lpstr>
      <vt:lpstr>Launch File</vt:lpstr>
      <vt:lpstr>Launch File</vt:lpstr>
      <vt:lpstr>Reading Sensors</vt:lpstr>
      <vt:lpstr>move_robot.cpp (1)</vt:lpstr>
      <vt:lpstr>move_robot.cpp (2)</vt:lpstr>
      <vt:lpstr>move_robot.cpp (2)</vt:lpstr>
      <vt:lpstr>scanCallback</vt:lpstr>
      <vt:lpstr>Reading Sensors</vt:lpstr>
      <vt:lpstr>Collision Avoidance</vt:lpstr>
      <vt:lpstr>Collision Avoidance</vt:lpstr>
      <vt:lpstr>Collision Avoidance</vt:lpstr>
      <vt:lpstr>Collision Avoidance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3080</cp:revision>
  <dcterms:created xsi:type="dcterms:W3CDTF">2007-12-16T19:09:03Z</dcterms:created>
  <dcterms:modified xsi:type="dcterms:W3CDTF">2014-03-24T22:00:07Z</dcterms:modified>
</cp:coreProperties>
</file>