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846" y="-5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17" name="16 Marcador de pie de página"/>
          <p:cNvSpPr>
            <a:spLocks noGrp="1"/>
          </p:cNvSpPr>
          <p:nvPr>
            <p:ph type="ftr" sz="quarter" idx="11"/>
          </p:nvPr>
        </p:nvSpPr>
        <p:spPr/>
        <p:txBody>
          <a:bodyPr/>
          <a:lstStyle/>
          <a:p>
            <a:endParaRPr lang="es-CO"/>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1D01F-58CC-4FA5-98EB-182326BBE88A}" type="slidenum">
              <a:rPr lang="es-CO" smtClean="0"/>
              <a:t>‹Nº›</a:t>
            </a:fld>
            <a:endParaRPr lang="es-CO"/>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7B11D01F-58CC-4FA5-98EB-182326BBE88A}"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7B11D01F-58CC-4FA5-98EB-182326BBE88A}" type="slidenum">
              <a:rPr lang="es-CO" smtClean="0"/>
              <a:t>‹Nº›</a:t>
            </a:fld>
            <a:endParaRPr lang="es-CO"/>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5" name="4 Marcador de pie de página"/>
          <p:cNvSpPr>
            <a:spLocks noGrp="1"/>
          </p:cNvSpPr>
          <p:nvPr>
            <p:ph type="ftr" sz="quarter" idx="11"/>
          </p:nvPr>
        </p:nvSpPr>
        <p:spPr/>
        <p:txBody>
          <a:bodyPr/>
          <a:lstStyle/>
          <a:p>
            <a:endParaRPr lang="es-CO"/>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a:xfrm>
            <a:off x="4361688" y="1026372"/>
            <a:ext cx="457200" cy="441325"/>
          </a:xfrm>
        </p:spPr>
        <p:txBody>
          <a:bodyPr/>
          <a:lstStyle/>
          <a:p>
            <a:fld id="{7B11D01F-58CC-4FA5-98EB-182326BBE88A}" type="slidenum">
              <a:rPr lang="es-CO" smtClean="0"/>
              <a:t>‹Nº›</a:t>
            </a:fld>
            <a:endParaRPr lang="es-CO"/>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CO"/>
          </a:p>
        </p:txBody>
      </p:sp>
      <p:sp>
        <p:nvSpPr>
          <p:cNvPr id="4" name="3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1D01F-58CC-4FA5-98EB-182326BBE88A}" type="slidenum">
              <a:rPr lang="es-CO" smtClean="0"/>
              <a:t>‹Nº›</a:t>
            </a:fld>
            <a:endParaRPr lang="es-CO"/>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5F16FCA5-F0B1-40B3-9249-DF7EC6345C33}" type="datetimeFigureOut">
              <a:rPr lang="es-CO" smtClean="0"/>
              <a:t>09/11/2016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7B11D01F-58CC-4FA5-98EB-182326BBE88A}" type="slidenum">
              <a:rPr lang="es-CO" smtClean="0"/>
              <a:t>‹Nº›</a:t>
            </a:fld>
            <a:endParaRPr lang="es-CO"/>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8" name="7 Marcador de pie de página"/>
          <p:cNvSpPr>
            <a:spLocks noGrp="1"/>
          </p:cNvSpPr>
          <p:nvPr>
            <p:ph type="ftr" sz="quarter" idx="11"/>
          </p:nvPr>
        </p:nvSpPr>
        <p:spPr>
          <a:xfrm>
            <a:off x="304800" y="6409944"/>
            <a:ext cx="3581400" cy="365760"/>
          </a:xfrm>
        </p:spPr>
        <p:txBody>
          <a:bodyPr/>
          <a:lstStyle/>
          <a:p>
            <a:endParaRPr lang="es-CO"/>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7B11D01F-58CC-4FA5-98EB-182326BBE88A}" type="slidenum">
              <a:rPr lang="es-CO" smtClean="0"/>
              <a:t>‹Nº›</a:t>
            </a:fld>
            <a:endParaRPr lang="es-CO"/>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a:xfrm>
            <a:off x="4343400" y="1036020"/>
            <a:ext cx="457200" cy="441325"/>
          </a:xfrm>
        </p:spPr>
        <p:txBody>
          <a:bodyPr/>
          <a:lstStyle/>
          <a:p>
            <a:fld id="{7B11D01F-58CC-4FA5-98EB-182326BBE88A}"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1D01F-58CC-4FA5-98EB-182326BBE88A}"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1D01F-58CC-4FA5-98EB-182326BBE88A}" type="slidenum">
              <a:rPr lang="es-CO" smtClean="0"/>
              <a:t>‹Nº›</a:t>
            </a:fld>
            <a:endParaRPr lang="es-CO"/>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5F16FCA5-F0B1-40B3-9249-DF7EC6345C33}" type="datetimeFigureOut">
              <a:rPr lang="es-CO" smtClean="0"/>
              <a:t>09/11/2016</a:t>
            </a:fld>
            <a:endParaRPr lang="es-CO"/>
          </a:p>
        </p:txBody>
      </p:sp>
      <p:sp>
        <p:nvSpPr>
          <p:cNvPr id="6" name="5 Marcador de pie de página"/>
          <p:cNvSpPr>
            <a:spLocks noGrp="1"/>
          </p:cNvSpPr>
          <p:nvPr>
            <p:ph type="ftr" sz="quarter" idx="11"/>
          </p:nvPr>
        </p:nvSpPr>
        <p:spPr>
          <a:xfrm>
            <a:off x="301752" y="6410848"/>
            <a:ext cx="3383280" cy="365760"/>
          </a:xfrm>
        </p:spPr>
        <p:txBody>
          <a:bodyPr/>
          <a:lstStyle/>
          <a:p>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7B11D01F-58CC-4FA5-98EB-182326BBE88A}" type="slidenum">
              <a:rPr lang="es-CO" smtClean="0"/>
              <a:t>‹Nº›</a:t>
            </a:fld>
            <a:endParaRPr lang="es-CO"/>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5F16FCA5-F0B1-40B3-9249-DF7EC6345C33}" type="datetimeFigureOut">
              <a:rPr lang="es-CO" smtClean="0"/>
              <a:t>09/11/2016</a:t>
            </a:fld>
            <a:endParaRPr lang="es-CO"/>
          </a:p>
        </p:txBody>
      </p:sp>
      <p:sp>
        <p:nvSpPr>
          <p:cNvPr id="6" name="5 Marcador de pie de página"/>
          <p:cNvSpPr>
            <a:spLocks noGrp="1"/>
          </p:cNvSpPr>
          <p:nvPr>
            <p:ph type="ftr" sz="quarter" idx="11"/>
          </p:nvPr>
        </p:nvSpPr>
        <p:spPr>
          <a:xfrm>
            <a:off x="301752" y="6410848"/>
            <a:ext cx="3584448" cy="365760"/>
          </a:xfrm>
        </p:spPr>
        <p:txBody>
          <a:bodyPr/>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F16FCA5-F0B1-40B3-9249-DF7EC6345C33}" type="datetimeFigureOut">
              <a:rPr lang="es-CO" smtClean="0"/>
              <a:t>09/11/2016</a:t>
            </a:fld>
            <a:endParaRPr lang="es-CO"/>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CO"/>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1D01F-58CC-4FA5-98EB-182326BBE88A}" type="slidenum">
              <a:rPr lang="es-CO" smtClean="0"/>
              <a:t>‹Nº›</a:t>
            </a:fld>
            <a:endParaRPr lang="es-CO"/>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fontScale="55000" lnSpcReduction="20000"/>
          </a:bodyPr>
          <a:lstStyle/>
          <a:p>
            <a:pPr algn="l">
              <a:buFont typeface="Arial" pitchFamily="34" charset="0"/>
              <a:buChar char="•"/>
            </a:pPr>
            <a:r>
              <a:rPr lang="es-CO" b="1" dirty="0" smtClean="0">
                <a:solidFill>
                  <a:schemeClr val="tx1"/>
                </a:solidFill>
              </a:rPr>
              <a:t>PROTOBOARD</a:t>
            </a:r>
          </a:p>
          <a:p>
            <a:pPr algn="l">
              <a:buFont typeface="Arial" pitchFamily="34" charset="0"/>
              <a:buChar char="•"/>
            </a:pPr>
            <a:r>
              <a:rPr lang="es-CO" b="1" dirty="0" smtClean="0">
                <a:solidFill>
                  <a:schemeClr val="tx1"/>
                </a:solidFill>
              </a:rPr>
              <a:t>TRANSISTOR  NPN</a:t>
            </a:r>
          </a:p>
          <a:p>
            <a:pPr algn="l">
              <a:buFont typeface="Arial" pitchFamily="34" charset="0"/>
              <a:buChar char="•"/>
            </a:pPr>
            <a:r>
              <a:rPr lang="es-CO" b="1" dirty="0" smtClean="0">
                <a:solidFill>
                  <a:schemeClr val="tx1"/>
                </a:solidFill>
              </a:rPr>
              <a:t>BOMBILLO 120W</a:t>
            </a:r>
          </a:p>
          <a:p>
            <a:pPr algn="l">
              <a:buFont typeface="Arial" pitchFamily="34" charset="0"/>
              <a:buChar char="•"/>
            </a:pPr>
            <a:r>
              <a:rPr lang="es-CO" b="1" dirty="0" smtClean="0">
                <a:solidFill>
                  <a:schemeClr val="tx1"/>
                </a:solidFill>
              </a:rPr>
              <a:t>CABLES MACHO-MACHO</a:t>
            </a:r>
            <a:endParaRPr lang="es-CO" b="1" dirty="0">
              <a:solidFill>
                <a:schemeClr val="tx1"/>
              </a:solidFill>
            </a:endParaRPr>
          </a:p>
          <a:p>
            <a:pPr algn="l">
              <a:buFont typeface="Arial" pitchFamily="34" charset="0"/>
              <a:buChar char="•"/>
            </a:pPr>
            <a:r>
              <a:rPr lang="es-CO" b="1" dirty="0" smtClean="0">
                <a:solidFill>
                  <a:schemeClr val="tx1"/>
                </a:solidFill>
              </a:rPr>
              <a:t>CABLES MACHO-HEMBRA</a:t>
            </a:r>
          </a:p>
          <a:p>
            <a:pPr algn="l">
              <a:buFont typeface="Arial" pitchFamily="34" charset="0"/>
              <a:buChar char="•"/>
            </a:pPr>
            <a:r>
              <a:rPr lang="es-CO" b="1" dirty="0" smtClean="0">
                <a:solidFill>
                  <a:schemeClr val="tx1"/>
                </a:solidFill>
              </a:rPr>
              <a:t>CABLES HEMBRA-HEMBRA</a:t>
            </a:r>
          </a:p>
          <a:p>
            <a:pPr algn="l">
              <a:buFont typeface="Arial" pitchFamily="34" charset="0"/>
              <a:buChar char="•"/>
            </a:pPr>
            <a:r>
              <a:rPr lang="es-CO" b="1" dirty="0" smtClean="0">
                <a:solidFill>
                  <a:schemeClr val="tx1"/>
                </a:solidFill>
              </a:rPr>
              <a:t>VENTILADOR 5V </a:t>
            </a:r>
          </a:p>
          <a:p>
            <a:pPr algn="l">
              <a:buFont typeface="Arial" pitchFamily="34" charset="0"/>
              <a:buChar char="•"/>
            </a:pPr>
            <a:r>
              <a:rPr lang="es-CO" b="1" dirty="0" smtClean="0">
                <a:solidFill>
                  <a:schemeClr val="tx1"/>
                </a:solidFill>
              </a:rPr>
              <a:t>SENSOR TEMPERATURA </a:t>
            </a:r>
          </a:p>
          <a:p>
            <a:pPr algn="l">
              <a:buFont typeface="Arial" pitchFamily="34" charset="0"/>
              <a:buChar char="•"/>
            </a:pPr>
            <a:r>
              <a:rPr lang="es-CO" b="1" dirty="0" smtClean="0">
                <a:solidFill>
                  <a:schemeClr val="tx1"/>
                </a:solidFill>
              </a:rPr>
              <a:t>POTENCIOMETRO </a:t>
            </a:r>
          </a:p>
          <a:p>
            <a:pPr algn="l">
              <a:buFont typeface="Arial" pitchFamily="34" charset="0"/>
              <a:buChar char="•"/>
            </a:pPr>
            <a:r>
              <a:rPr lang="es-CO" b="1" dirty="0" smtClean="0">
                <a:solidFill>
                  <a:schemeClr val="tx1"/>
                </a:solidFill>
              </a:rPr>
              <a:t>ARDUINO MEGA 2560</a:t>
            </a:r>
          </a:p>
          <a:p>
            <a:pPr algn="l">
              <a:buFont typeface="Arial" pitchFamily="34" charset="0"/>
              <a:buChar char="•"/>
            </a:pPr>
            <a:r>
              <a:rPr lang="es-CO" dirty="0" smtClean="0">
                <a:solidFill>
                  <a:schemeClr val="tx1"/>
                </a:solidFill>
              </a:rPr>
              <a:t>Pantalla </a:t>
            </a:r>
            <a:r>
              <a:rPr lang="es-CO" dirty="0" err="1" smtClean="0">
                <a:solidFill>
                  <a:schemeClr val="tx1"/>
                </a:solidFill>
              </a:rPr>
              <a:t>lcd</a:t>
            </a:r>
            <a:r>
              <a:rPr lang="es-CO" dirty="0" smtClean="0">
                <a:solidFill>
                  <a:schemeClr val="tx1"/>
                </a:solidFill>
              </a:rPr>
              <a:t> 16X2</a:t>
            </a:r>
          </a:p>
          <a:p>
            <a:pPr algn="l">
              <a:buFont typeface="Arial" pitchFamily="34" charset="0"/>
              <a:buChar char="•"/>
            </a:pPr>
            <a:r>
              <a:rPr lang="es-CO" b="1" dirty="0" err="1" smtClean="0">
                <a:solidFill>
                  <a:schemeClr val="tx1"/>
                </a:solidFill>
              </a:rPr>
              <a:t>Rele</a:t>
            </a:r>
            <a:r>
              <a:rPr lang="es-CO" b="1" dirty="0" smtClean="0">
                <a:solidFill>
                  <a:schemeClr val="tx1"/>
                </a:solidFill>
              </a:rPr>
              <a:t> </a:t>
            </a:r>
          </a:p>
          <a:p>
            <a:pPr algn="l">
              <a:buFont typeface="Arial" pitchFamily="34" charset="0"/>
              <a:buChar char="•"/>
            </a:pPr>
            <a:endParaRPr lang="es-CO" b="1" dirty="0">
              <a:solidFill>
                <a:schemeClr val="tx1"/>
              </a:solidFill>
            </a:endParaRPr>
          </a:p>
        </p:txBody>
      </p:sp>
      <p:sp>
        <p:nvSpPr>
          <p:cNvPr id="2" name="1 Título"/>
          <p:cNvSpPr>
            <a:spLocks noGrp="1"/>
          </p:cNvSpPr>
          <p:nvPr>
            <p:ph type="ctrTitle"/>
          </p:nvPr>
        </p:nvSpPr>
        <p:spPr/>
        <p:txBody>
          <a:bodyPr/>
          <a:lstStyle/>
          <a:p>
            <a:r>
              <a:rPr lang="es-CO" dirty="0" smtClean="0"/>
              <a:t>	INCUBADORA </a:t>
            </a:r>
            <a:endParaRPr lang="es-CO"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solidFill>
                  <a:schemeClr val="accent1">
                    <a:lumMod val="75000"/>
                  </a:schemeClr>
                </a:solidFill>
              </a:rPr>
              <a:t>FUNCION TRAPECIO </a:t>
            </a:r>
            <a:endParaRPr lang="es-CO" dirty="0">
              <a:solidFill>
                <a:schemeClr val="accent1">
                  <a:lumMod val="75000"/>
                </a:schemeClr>
              </a:solidFill>
            </a:endParaRPr>
          </a:p>
        </p:txBody>
      </p:sp>
      <p:pic>
        <p:nvPicPr>
          <p:cNvPr id="4" name="3 Marcador de contenido" descr="gr_e1_09_2.gif"/>
          <p:cNvPicPr>
            <a:picLocks noGrp="1" noChangeAspect="1"/>
          </p:cNvPicPr>
          <p:nvPr>
            <p:ph sz="quarter" idx="1"/>
          </p:nvPr>
        </p:nvPicPr>
        <p:blipFill>
          <a:blip r:embed="rId2"/>
          <a:stretch>
            <a:fillRect/>
          </a:stretch>
        </p:blipFill>
        <p:spPr>
          <a:xfrm>
            <a:off x="2124256" y="2214554"/>
            <a:ext cx="4560800" cy="307183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solidFill>
                  <a:schemeClr val="accent1">
                    <a:lumMod val="75000"/>
                  </a:schemeClr>
                </a:solidFill>
              </a:rPr>
              <a:t>LIBRERIAS</a:t>
            </a:r>
            <a:endParaRPr lang="es-CO" dirty="0">
              <a:solidFill>
                <a:schemeClr val="accent1">
                  <a:lumMod val="75000"/>
                </a:schemeClr>
              </a:solidFill>
            </a:endParaRPr>
          </a:p>
        </p:txBody>
      </p:sp>
      <p:sp>
        <p:nvSpPr>
          <p:cNvPr id="3" name="2 Marcador de contenido"/>
          <p:cNvSpPr>
            <a:spLocks noGrp="1"/>
          </p:cNvSpPr>
          <p:nvPr>
            <p:ph sz="quarter" idx="1"/>
          </p:nvPr>
        </p:nvSpPr>
        <p:spPr/>
        <p:txBody>
          <a:bodyPr/>
          <a:lstStyle/>
          <a:p>
            <a:pPr>
              <a:buNone/>
            </a:pPr>
            <a:r>
              <a:rPr lang="es-CO" dirty="0" smtClean="0"/>
              <a:t>ALGUNAS DE LAS LIBRERIAS USADAS</a:t>
            </a:r>
          </a:p>
          <a:p>
            <a:endParaRPr lang="es-CO" dirty="0"/>
          </a:p>
          <a:p>
            <a:r>
              <a:rPr lang="es-CO" dirty="0" smtClean="0"/>
              <a:t>LIQUIDCRYSTAL.H</a:t>
            </a:r>
          </a:p>
          <a:p>
            <a:r>
              <a:rPr lang="es-CO" dirty="0" smtClean="0"/>
              <a:t>DTH.H</a:t>
            </a:r>
          </a:p>
          <a:p>
            <a:r>
              <a:rPr lang="es-CO" dirty="0" smtClean="0"/>
              <a:t>FUZZY</a:t>
            </a:r>
          </a:p>
          <a:p>
            <a:pPr marL="0" indent="0">
              <a:buNone/>
            </a:pPr>
            <a:endParaRPr lang="es-C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solidFill>
                  <a:schemeClr val="accent1">
                    <a:lumMod val="75000"/>
                  </a:schemeClr>
                </a:solidFill>
              </a:rPr>
              <a:t>QUE ES UNA INCUBADORA?</a:t>
            </a:r>
            <a:endParaRPr lang="es-CO" dirty="0">
              <a:solidFill>
                <a:schemeClr val="accent1">
                  <a:lumMod val="75000"/>
                </a:schemeClr>
              </a:solidFill>
            </a:endParaRPr>
          </a:p>
        </p:txBody>
      </p:sp>
      <p:sp>
        <p:nvSpPr>
          <p:cNvPr id="3" name="2 Marcador de contenido"/>
          <p:cNvSpPr>
            <a:spLocks noGrp="1"/>
          </p:cNvSpPr>
          <p:nvPr>
            <p:ph sz="quarter" idx="1"/>
          </p:nvPr>
        </p:nvSpPr>
        <p:spPr/>
        <p:txBody>
          <a:bodyPr>
            <a:normAutofit/>
          </a:bodyPr>
          <a:lstStyle/>
          <a:p>
            <a:r>
              <a:rPr lang="es-CO" dirty="0"/>
              <a:t>Incubadora es, según definición de la Real Academia Española de la lengua, “Un aparato o local que sirve para la incubación artificial”. Incubar, según el diccionario de esta misma Real Academia, dicho de un ave es “Calentar los huevos, generalmente con su cuerpo, para sacar pollos” y esto es, básicamente, lo que se pretende con una incubación, calentar artificialmente los huevos de un ave para logar el nacimiento del pollito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solidFill>
                  <a:schemeClr val="accent1">
                    <a:lumMod val="75000"/>
                  </a:schemeClr>
                </a:solidFill>
              </a:rPr>
              <a:t>COMO FUNCIONA?</a:t>
            </a:r>
            <a:endParaRPr lang="es-CO" dirty="0">
              <a:solidFill>
                <a:schemeClr val="accent1">
                  <a:lumMod val="75000"/>
                </a:schemeClr>
              </a:solidFill>
            </a:endParaRPr>
          </a:p>
        </p:txBody>
      </p:sp>
      <p:sp>
        <p:nvSpPr>
          <p:cNvPr id="3" name="2 Marcador de contenido"/>
          <p:cNvSpPr>
            <a:spLocks noGrp="1"/>
          </p:cNvSpPr>
          <p:nvPr>
            <p:ph sz="quarter" idx="1"/>
          </p:nvPr>
        </p:nvSpPr>
        <p:spPr/>
        <p:txBody>
          <a:bodyPr>
            <a:normAutofit fontScale="92500"/>
          </a:bodyPr>
          <a:lstStyle/>
          <a:p>
            <a:r>
              <a:rPr lang="es-CO" dirty="0" smtClean="0"/>
              <a:t>PRIMERO SE DEBE PRECALENTAR LA INCUBADORA A LA TEMPERATURA IDEAL.</a:t>
            </a:r>
          </a:p>
          <a:p>
            <a:r>
              <a:rPr lang="es-CO" dirty="0" smtClean="0"/>
              <a:t>DESPUES DE ALCANZAR ESTA TEMPERATURA </a:t>
            </a:r>
          </a:p>
          <a:p>
            <a:pPr>
              <a:buNone/>
            </a:pPr>
            <a:r>
              <a:rPr lang="es-CO" dirty="0" smtClean="0"/>
              <a:t>	SE INTRODUCEN LOS HUEVOS Y SE SIGUE MONITOREANDO DURANTE UN BREVE PERIODO PARA VERIFICAR QUE LA TEMPRETURA SI SE MANTIENE.</a:t>
            </a:r>
          </a:p>
          <a:p>
            <a:r>
              <a:rPr lang="es-CO" dirty="0" smtClean="0"/>
              <a:t>LA HUMEDAD, HA DE ESTAR EN TORNO AL 60%, SIENDO NECESARIO INCREMENTARLA HASTA EL 70% LOS ÚLTIMOS TRES DÍAS DE INCUBACIÓN Y BAJARLA UNA VEZ ECLOSIONADOS LOS POLLITOS.</a:t>
            </a:r>
            <a:endParaRPr lang="es-C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just"/>
            <a:r>
              <a:rPr lang="es-CO" dirty="0" smtClean="0">
                <a:solidFill>
                  <a:schemeClr val="accent1">
                    <a:lumMod val="75000"/>
                  </a:schemeClr>
                </a:solidFill>
              </a:rPr>
              <a:t>COMO CALCULAMOS LA TEMPERATURA ?</a:t>
            </a:r>
            <a:endParaRPr lang="es-CO" dirty="0">
              <a:solidFill>
                <a:schemeClr val="accent1">
                  <a:lumMod val="75000"/>
                </a:schemeClr>
              </a:solidFill>
            </a:endParaRPr>
          </a:p>
        </p:txBody>
      </p:sp>
      <p:sp>
        <p:nvSpPr>
          <p:cNvPr id="3" name="2 Marcador de contenido"/>
          <p:cNvSpPr>
            <a:spLocks noGrp="1"/>
          </p:cNvSpPr>
          <p:nvPr>
            <p:ph sz="quarter" idx="1"/>
          </p:nvPr>
        </p:nvSpPr>
        <p:spPr/>
        <p:txBody>
          <a:bodyPr/>
          <a:lstStyle/>
          <a:p>
            <a:r>
              <a:rPr lang="es-CO" dirty="0" smtClean="0"/>
              <a:t>EN ESTE CASO USAMOS UN SENSOR DHT11, EL CUAL PERMITE MEDIR LA TEMPERATURA AMBIENTE.</a:t>
            </a:r>
          </a:p>
          <a:p>
            <a:r>
              <a:rPr lang="es-CO" dirty="0" smtClean="0"/>
              <a:t>EN CASO DE USA OTRO TIPO DE SENSOR SE USA EL SIGUIENTE CODIGO </a:t>
            </a:r>
          </a:p>
          <a:p>
            <a:pPr>
              <a:buNone/>
            </a:pPr>
            <a:r>
              <a:rPr lang="es-CO" dirty="0" smtClean="0"/>
              <a:t>	</a:t>
            </a:r>
            <a:r>
              <a:rPr lang="es-CO" dirty="0" err="1" smtClean="0"/>
              <a:t>float</a:t>
            </a:r>
            <a:r>
              <a:rPr lang="es-CO" dirty="0" smtClean="0"/>
              <a:t> </a:t>
            </a:r>
            <a:r>
              <a:rPr lang="es-CO" dirty="0" err="1" smtClean="0"/>
              <a:t>millivolts</a:t>
            </a:r>
            <a:r>
              <a:rPr lang="es-CO" dirty="0" smtClean="0"/>
              <a:t> = (</a:t>
            </a:r>
            <a:r>
              <a:rPr lang="es-CO" dirty="0" err="1" smtClean="0"/>
              <a:t>value</a:t>
            </a:r>
            <a:r>
              <a:rPr lang="es-CO" dirty="0" smtClean="0"/>
              <a:t> / 1023.0) * 5;</a:t>
            </a:r>
          </a:p>
          <a:p>
            <a:pPr>
              <a:buNone/>
            </a:pPr>
            <a:r>
              <a:rPr lang="es-CO" dirty="0" smtClean="0"/>
              <a:t>	</a:t>
            </a:r>
            <a:r>
              <a:rPr lang="es-CO" dirty="0" err="1" smtClean="0"/>
              <a:t>float</a:t>
            </a:r>
            <a:r>
              <a:rPr lang="es-CO" dirty="0" smtClean="0"/>
              <a:t> </a:t>
            </a:r>
            <a:r>
              <a:rPr lang="es-CO" dirty="0" err="1" smtClean="0"/>
              <a:t>celsius</a:t>
            </a:r>
            <a:r>
              <a:rPr lang="es-CO" dirty="0" smtClean="0"/>
              <a:t> = </a:t>
            </a:r>
            <a:r>
              <a:rPr lang="es-CO" dirty="0" err="1" smtClean="0"/>
              <a:t>millivolts</a:t>
            </a:r>
            <a:r>
              <a:rPr lang="es-CO" dirty="0" smtClean="0"/>
              <a:t> / 0.01; </a:t>
            </a:r>
          </a:p>
          <a:p>
            <a:pPr>
              <a:buNone/>
            </a:pPr>
            <a:r>
              <a:rPr lang="es-CO" dirty="0" smtClean="0"/>
              <a:t>	</a:t>
            </a:r>
            <a:r>
              <a:rPr lang="es-CO" dirty="0" err="1" smtClean="0"/>
              <a:t>Serial.print</a:t>
            </a:r>
            <a:r>
              <a:rPr lang="es-CO" dirty="0" smtClean="0"/>
              <a:t>(</a:t>
            </a:r>
            <a:r>
              <a:rPr lang="es-CO" dirty="0" err="1" smtClean="0"/>
              <a:t>celsius</a:t>
            </a:r>
            <a:r>
              <a:rPr lang="es-CO" dirty="0" smtClean="0"/>
              <a:t>);</a:t>
            </a:r>
          </a:p>
          <a:p>
            <a:pPr>
              <a:buNone/>
            </a:pPr>
            <a:r>
              <a:rPr lang="es-CO" dirty="0" smtClean="0"/>
              <a:t>	</a:t>
            </a:r>
            <a:r>
              <a:rPr lang="es-CO" dirty="0" err="1" smtClean="0"/>
              <a:t>Serial.println</a:t>
            </a:r>
            <a:r>
              <a:rPr lang="es-CO" dirty="0" smtClean="0"/>
              <a:t>(" 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solidFill>
                  <a:schemeClr val="accent1">
                    <a:lumMod val="75000"/>
                  </a:schemeClr>
                </a:solidFill>
              </a:rPr>
              <a:t>QUE ES HACE LA LIBRERÍA FUZZY?</a:t>
            </a:r>
            <a:endParaRPr lang="es-CO" dirty="0">
              <a:solidFill>
                <a:schemeClr val="accent1">
                  <a:lumMod val="75000"/>
                </a:schemeClr>
              </a:solidFill>
            </a:endParaRPr>
          </a:p>
        </p:txBody>
      </p:sp>
      <p:sp>
        <p:nvSpPr>
          <p:cNvPr id="3" name="2 Marcador de contenido"/>
          <p:cNvSpPr>
            <a:spLocks noGrp="1"/>
          </p:cNvSpPr>
          <p:nvPr>
            <p:ph sz="quarter" idx="1"/>
          </p:nvPr>
        </p:nvSpPr>
        <p:spPr/>
        <p:txBody>
          <a:bodyPr/>
          <a:lstStyle/>
          <a:p>
            <a:pPr algn="just"/>
            <a:r>
              <a:rPr lang="es-CO" dirty="0" smtClean="0"/>
              <a:t>SON UNAS REGLAS QUE PERMITEN CONTROLADOR LOS SISTEMAS DIFUSOS DE TIPO TRAPEZOIDAL.</a:t>
            </a:r>
          </a:p>
          <a:p>
            <a:pPr algn="just"/>
            <a:r>
              <a:rPr lang="es-CO" dirty="0" smtClean="0"/>
              <a:t>ESTAS REGLAS LINGUISTICAS POSEEN UNAS ENTRADAS Y UNAS SALIDAS.</a:t>
            </a:r>
            <a:endParaRPr lang="es-CO" dirty="0" smtClean="0"/>
          </a:p>
        </p:txBody>
      </p:sp>
    </p:spTree>
    <p:extLst>
      <p:ext uri="{BB962C8B-B14F-4D97-AF65-F5344CB8AC3E}">
        <p14:creationId xmlns:p14="http://schemas.microsoft.com/office/powerpoint/2010/main" val="202417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pPr>
              <a:buNone/>
            </a:pPr>
            <a:r>
              <a:rPr lang="es-CO" dirty="0" smtClean="0"/>
              <a:t>				</a:t>
            </a:r>
          </a:p>
          <a:p>
            <a:pPr>
              <a:buNone/>
            </a:pPr>
            <a:endParaRPr lang="es-CO" dirty="0" smtClean="0"/>
          </a:p>
          <a:p>
            <a:pPr>
              <a:buNone/>
            </a:pPr>
            <a:endParaRPr lang="es-CO" dirty="0" smtClean="0"/>
          </a:p>
          <a:p>
            <a:pPr>
              <a:buNone/>
            </a:pPr>
            <a:r>
              <a:rPr lang="es-CO" sz="2800" dirty="0" smtClean="0">
                <a:solidFill>
                  <a:schemeClr val="accent1">
                    <a:lumMod val="75000"/>
                  </a:schemeClr>
                </a:solidFill>
              </a:rPr>
              <a:t>			</a:t>
            </a:r>
            <a:r>
              <a:rPr lang="es-CO" sz="4000" dirty="0" smtClean="0">
                <a:solidFill>
                  <a:schemeClr val="accent1">
                    <a:lumMod val="75000"/>
                  </a:schemeClr>
                </a:solidFill>
              </a:rPr>
              <a:t>MUCHAS GRACIAS¡¡¡¡ </a:t>
            </a:r>
            <a:endParaRPr lang="es-CO" sz="4000" dirty="0" smtClean="0"/>
          </a:p>
          <a:p>
            <a:pPr>
              <a:buNone/>
            </a:pPr>
            <a:r>
              <a:rPr lang="es-CO" dirty="0" smtClean="0"/>
              <a:t>				</a:t>
            </a:r>
            <a:endParaRPr lang="es-CO" sz="4000" dirty="0">
              <a:solidFill>
                <a:schemeClr val="accent1">
                  <a:lumMod val="7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Presentación1 (1)</Template>
  <TotalTime>1110</TotalTime>
  <Words>205</Words>
  <Application>Microsoft Office PowerPoint</Application>
  <PresentationFormat>Presentación en pantalla (4:3)</PresentationFormat>
  <Paragraphs>42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Georgia</vt:lpstr>
      <vt:lpstr>Wingdings</vt:lpstr>
      <vt:lpstr>Wingdings 2</vt:lpstr>
      <vt:lpstr>Civil</vt:lpstr>
      <vt:lpstr> INCUBADORA </vt:lpstr>
      <vt:lpstr>FUNCION TRAPECIO </vt:lpstr>
      <vt:lpstr>LIBRERIAS</vt:lpstr>
      <vt:lpstr>QUE ES UNA INCUBADORA?</vt:lpstr>
      <vt:lpstr>COMO FUNCIONA?</vt:lpstr>
      <vt:lpstr>COMO CALCULAMOS LA TEMPERATURA ?</vt:lpstr>
      <vt:lpstr>QUE ES HACE LA LIBRERÍA FUZZY?</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INCUBADORA</dc:title>
  <dc:creator>fausto Andrade Vera</dc:creator>
  <cp:lastModifiedBy>fausto Andrade Vera</cp:lastModifiedBy>
  <cp:revision>2</cp:revision>
  <dcterms:created xsi:type="dcterms:W3CDTF">2016-11-09T23:36:50Z</dcterms:created>
  <dcterms:modified xsi:type="dcterms:W3CDTF">2016-11-10T18:07:30Z</dcterms:modified>
</cp:coreProperties>
</file>