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3"/>
    <p:restoredTop sz="91429"/>
  </p:normalViewPr>
  <p:slideViewPr>
    <p:cSldViewPr snapToGrid="0" snapToObjects="1">
      <p:cViewPr>
        <p:scale>
          <a:sx n="100" d="100"/>
          <a:sy n="100" d="100"/>
        </p:scale>
        <p:origin x="85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7915-CED5-364A-B22D-F98F9B810CA4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6473A-9B78-304F-A4AC-34FC05E4EFD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687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44F93-36B0-6746-828C-C3CFC78ED582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C4A92-F535-7C41-BF68-D31C0345C4C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917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72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48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100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56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822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64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223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335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093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03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78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6341-308E-984B-87E1-42A00EEFE0CB}" type="datetimeFigureOut">
              <a:rPr lang="es-ES_tradnl" smtClean="0"/>
              <a:t>7/7/17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1576-955B-4F46-9BD1-76895893E22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644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52" y="3302000"/>
            <a:ext cx="254000" cy="254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924" y="3302000"/>
            <a:ext cx="254000" cy="254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84" y="3309374"/>
            <a:ext cx="254000" cy="254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20" y="3302000"/>
            <a:ext cx="254000" cy="254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88" y="3302000"/>
            <a:ext cx="254000" cy="254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56" y="3302000"/>
            <a:ext cx="254000" cy="254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692" y="3302000"/>
            <a:ext cx="254000" cy="254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242814" y="3244334"/>
            <a:ext cx="32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G   </a:t>
            </a:r>
            <a:r>
              <a:rPr lang="es-ES_tradnl" sz="1100" dirty="0" smtClean="0">
                <a:solidFill>
                  <a:srgbClr val="FF0000"/>
                </a:solidFill>
              </a:rPr>
              <a:t>n</a:t>
            </a:r>
            <a:r>
              <a:rPr lang="es-ES_tradnl" dirty="0" smtClean="0">
                <a:solidFill>
                  <a:srgbClr val="FF0000"/>
                </a:solidFill>
              </a:rPr>
              <a:t>  A      M      E  </a:t>
            </a:r>
            <a:r>
              <a:rPr lang="es-ES_tradnl" sz="1200" dirty="0" smtClean="0">
                <a:solidFill>
                  <a:srgbClr val="FF0000"/>
                </a:solidFill>
              </a:rPr>
              <a:t>n</a:t>
            </a:r>
            <a:r>
              <a:rPr lang="es-ES_tradnl" dirty="0" smtClean="0">
                <a:solidFill>
                  <a:srgbClr val="FF0000"/>
                </a:solidFill>
              </a:rPr>
              <a:t>   O </a:t>
            </a:r>
            <a:r>
              <a:rPr lang="es-ES_tradnl" sz="1100" dirty="0" smtClean="0">
                <a:solidFill>
                  <a:srgbClr val="FF0000"/>
                </a:solidFill>
              </a:rPr>
              <a:t>n</a:t>
            </a:r>
            <a:r>
              <a:rPr lang="es-ES_tradnl" dirty="0" smtClean="0">
                <a:solidFill>
                  <a:srgbClr val="FF0000"/>
                </a:solidFill>
              </a:rPr>
              <a:t>    V   </a:t>
            </a:r>
            <a:r>
              <a:rPr lang="es-ES_tradnl" sz="400" dirty="0" smtClean="0">
                <a:solidFill>
                  <a:srgbClr val="FF0000"/>
                </a:solidFill>
              </a:rPr>
              <a:t>n</a:t>
            </a:r>
            <a:r>
              <a:rPr lang="es-ES_tradnl" dirty="0" smtClean="0">
                <a:solidFill>
                  <a:srgbClr val="FF0000"/>
                </a:solidFill>
              </a:rPr>
              <a:t>   R</a:t>
            </a:r>
            <a:endParaRPr lang="es-ES_trad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6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FUSSE FAUSTO</dc:creator>
  <cp:lastModifiedBy>FUSSE FAUSTO</cp:lastModifiedBy>
  <cp:revision>2</cp:revision>
  <dcterms:created xsi:type="dcterms:W3CDTF">2017-07-07T19:04:01Z</dcterms:created>
  <dcterms:modified xsi:type="dcterms:W3CDTF">2017-07-07T22:55:56Z</dcterms:modified>
</cp:coreProperties>
</file>