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91429"/>
  </p:normalViewPr>
  <p:slideViewPr>
    <p:cSldViewPr snapToGrid="0" snapToObjects="1">
      <p:cViewPr>
        <p:scale>
          <a:sx n="100" d="100"/>
          <a:sy n="100" d="100"/>
        </p:scale>
        <p:origin x="-144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6187F-635C-2643-A4A2-CE6484B05771}" type="datetimeFigureOut">
              <a:rPr lang="es-ES_tradnl" smtClean="0"/>
              <a:t>2/7/17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F271A-994B-4B4E-A92E-12559A54F0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2796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6A34C-CB32-FA4C-8D17-397D85F59584}" type="datetimeFigureOut">
              <a:rPr lang="es-ES_tradnl" smtClean="0"/>
              <a:t>2/7/17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06C03-2CF0-B744-94E1-58B59CB2D2E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6124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1BCF-F520-D346-B6A5-B780FF825156}" type="datetimeFigureOut">
              <a:rPr lang="es-ES_tradnl" smtClean="0"/>
              <a:t>2/7/17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B546-8BAA-014F-ACA6-D8190BCB6D4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245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1BCF-F520-D346-B6A5-B780FF825156}" type="datetimeFigureOut">
              <a:rPr lang="es-ES_tradnl" smtClean="0"/>
              <a:t>2/7/17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B546-8BAA-014F-ACA6-D8190BCB6D4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658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1BCF-F520-D346-B6A5-B780FF825156}" type="datetimeFigureOut">
              <a:rPr lang="es-ES_tradnl" smtClean="0"/>
              <a:t>2/7/17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B546-8BAA-014F-ACA6-D8190BCB6D4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371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1BCF-F520-D346-B6A5-B780FF825156}" type="datetimeFigureOut">
              <a:rPr lang="es-ES_tradnl" smtClean="0"/>
              <a:t>2/7/17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B546-8BAA-014F-ACA6-D8190BCB6D4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936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1BCF-F520-D346-B6A5-B780FF825156}" type="datetimeFigureOut">
              <a:rPr lang="es-ES_tradnl" smtClean="0"/>
              <a:t>2/7/17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B546-8BAA-014F-ACA6-D8190BCB6D4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111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1BCF-F520-D346-B6A5-B780FF825156}" type="datetimeFigureOut">
              <a:rPr lang="es-ES_tradnl" smtClean="0"/>
              <a:t>2/7/17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B546-8BAA-014F-ACA6-D8190BCB6D4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9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1BCF-F520-D346-B6A5-B780FF825156}" type="datetimeFigureOut">
              <a:rPr lang="es-ES_tradnl" smtClean="0"/>
              <a:t>2/7/17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B546-8BAA-014F-ACA6-D8190BCB6D4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828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1BCF-F520-D346-B6A5-B780FF825156}" type="datetimeFigureOut">
              <a:rPr lang="es-ES_tradnl" smtClean="0"/>
              <a:t>2/7/17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B546-8BAA-014F-ACA6-D8190BCB6D4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172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1BCF-F520-D346-B6A5-B780FF825156}" type="datetimeFigureOut">
              <a:rPr lang="es-ES_tradnl" smtClean="0"/>
              <a:t>2/7/17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B546-8BAA-014F-ACA6-D8190BCB6D4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764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1BCF-F520-D346-B6A5-B780FF825156}" type="datetimeFigureOut">
              <a:rPr lang="es-ES_tradnl" smtClean="0"/>
              <a:t>2/7/17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B546-8BAA-014F-ACA6-D8190BCB6D4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243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1BCF-F520-D346-B6A5-B780FF825156}" type="datetimeFigureOut">
              <a:rPr lang="es-ES_tradnl" smtClean="0"/>
              <a:t>2/7/17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B546-8BAA-014F-ACA6-D8190BCB6D4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398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C1BCF-F520-D346-B6A5-B780FF825156}" type="datetimeFigureOut">
              <a:rPr lang="es-ES_tradnl" smtClean="0"/>
              <a:t>2/7/17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EB546-8BAA-014F-ACA6-D8190BCB6D4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995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25" y="3200400"/>
            <a:ext cx="254000" cy="254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00" y="3200400"/>
            <a:ext cx="254000" cy="254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675" y="3200400"/>
            <a:ext cx="254000" cy="254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50" y="3200400"/>
            <a:ext cx="254000" cy="254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25" y="3200400"/>
            <a:ext cx="254000" cy="254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0" y="3200400"/>
            <a:ext cx="254000" cy="2540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653281" y="31395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4912450" y="31395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247550" y="313955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E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588818" y="313955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909668" y="313955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>
                <a:solidFill>
                  <a:schemeClr val="bg1"/>
                </a:solidFill>
              </a:rPr>
              <a:t>N</a:t>
            </a:r>
            <a:endParaRPr lang="es-ES_tradnl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252362" y="313955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T</a:t>
            </a:r>
            <a:endParaRPr lang="es-ES_trad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44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</Words>
  <Application>Microsoft Macintosh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FUSSE FAUSTO</dc:creator>
  <cp:lastModifiedBy>FUSSE FAUSTO</cp:lastModifiedBy>
  <cp:revision>2</cp:revision>
  <dcterms:created xsi:type="dcterms:W3CDTF">2017-07-02T15:03:18Z</dcterms:created>
  <dcterms:modified xsi:type="dcterms:W3CDTF">2017-07-02T18:30:06Z</dcterms:modified>
</cp:coreProperties>
</file>