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70" r:id="rId7"/>
    <p:sldId id="271" r:id="rId8"/>
    <p:sldId id="268" r:id="rId9"/>
    <p:sldId id="260" r:id="rId10"/>
    <p:sldId id="264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68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7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3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7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1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8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5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4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9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3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6082-E328-4E75-A3CA-1EE8C31C5D5B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1FA937-A8F0-4BC8-9682-B87FDF50A9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people/details?id=118421415682404647403" TargetMode="External"/><Relationship Id="rId7" Type="http://schemas.openxmlformats.org/officeDocument/2006/relationships/hyperlink" Target="https://play.google.com/store/people/details?id=100318871580518797378" TargetMode="External"/><Relationship Id="rId2" Type="http://schemas.openxmlformats.org/officeDocument/2006/relationships/hyperlink" Target="https://play.google.com/store/people/details?id=1124977473258690138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04611733201213222496" TargetMode="External"/><Relationship Id="rId5" Type="http://schemas.openxmlformats.org/officeDocument/2006/relationships/hyperlink" Target="https://play.google.com/store/people/details?id=103235548339479452077" TargetMode="External"/><Relationship Id="rId4" Type="http://schemas.openxmlformats.org/officeDocument/2006/relationships/hyperlink" Target="https://play.google.com/store/people/details?id=110855273521480799927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18313449091686153176" TargetMode="External"/><Relationship Id="rId3" Type="http://schemas.openxmlformats.org/officeDocument/2006/relationships/hyperlink" Target="https://play.google.com/store/people/details?id=111276147158014711537" TargetMode="External"/><Relationship Id="rId7" Type="http://schemas.openxmlformats.org/officeDocument/2006/relationships/hyperlink" Target="https://play.google.com/store/people/details?id=108205928246542151519" TargetMode="External"/><Relationship Id="rId2" Type="http://schemas.openxmlformats.org/officeDocument/2006/relationships/hyperlink" Target="https://play.google.com/store/people/details?id=1119843203735074859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11716114973232861099" TargetMode="External"/><Relationship Id="rId5" Type="http://schemas.openxmlformats.org/officeDocument/2006/relationships/hyperlink" Target="https://play.google.com/store/people/details?id=111411373486431731364" TargetMode="External"/><Relationship Id="rId4" Type="http://schemas.openxmlformats.org/officeDocument/2006/relationships/hyperlink" Target="https://play.google.com/store/people/details?id=118108807715781447257" TargetMode="External"/><Relationship Id="rId9" Type="http://schemas.openxmlformats.org/officeDocument/2006/relationships/hyperlink" Target="https://play.google.com/store/people/details?id=114395485142056793815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07856652885446169528" TargetMode="External"/><Relationship Id="rId3" Type="http://schemas.openxmlformats.org/officeDocument/2006/relationships/hyperlink" Target="https://play.google.com/store/people/details?id=110331306316862295006" TargetMode="External"/><Relationship Id="rId7" Type="http://schemas.openxmlformats.org/officeDocument/2006/relationships/hyperlink" Target="https://play.google.com/store/people/details?id=102976757677976233721" TargetMode="External"/><Relationship Id="rId2" Type="http://schemas.openxmlformats.org/officeDocument/2006/relationships/hyperlink" Target="https://play.google.com/store/people/details?id=1110351767735395826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07698157574139630149" TargetMode="External"/><Relationship Id="rId5" Type="http://schemas.openxmlformats.org/officeDocument/2006/relationships/hyperlink" Target="https://play.google.com/store/people/details?id=109579391962487714897" TargetMode="External"/><Relationship Id="rId4" Type="http://schemas.openxmlformats.org/officeDocument/2006/relationships/hyperlink" Target="https://play.google.com/store/people/details?id=11786969549849501586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13833586415930551592" TargetMode="External"/><Relationship Id="rId3" Type="http://schemas.openxmlformats.org/officeDocument/2006/relationships/hyperlink" Target="https://play.google.com/store/people/details?id=113508603472380051623" TargetMode="External"/><Relationship Id="rId7" Type="http://schemas.openxmlformats.org/officeDocument/2006/relationships/hyperlink" Target="https://play.google.com/store/people/details?id=113595170792262278129" TargetMode="External"/><Relationship Id="rId2" Type="http://schemas.openxmlformats.org/officeDocument/2006/relationships/hyperlink" Target="https://play.google.com/store/apps/details?id=com.mv.notas&amp;hl=pt_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05825412513818400889" TargetMode="External"/><Relationship Id="rId5" Type="http://schemas.openxmlformats.org/officeDocument/2006/relationships/hyperlink" Target="https://play.google.com/store/people/details?id=113622653406617552225" TargetMode="External"/><Relationship Id="rId4" Type="http://schemas.openxmlformats.org/officeDocument/2006/relationships/hyperlink" Target="https://play.google.com/store/people/details?id=10453630751460098332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12189179362987708962" TargetMode="External"/><Relationship Id="rId3" Type="http://schemas.openxmlformats.org/officeDocument/2006/relationships/hyperlink" Target="https://play.google.com/store/people/details?id=114276574434638515647" TargetMode="External"/><Relationship Id="rId7" Type="http://schemas.openxmlformats.org/officeDocument/2006/relationships/hyperlink" Target="https://play.google.com/store/people/details?id=117736576319866634934" TargetMode="External"/><Relationship Id="rId2" Type="http://schemas.openxmlformats.org/officeDocument/2006/relationships/hyperlink" Target="https://play.google.com/store/apps/details?id=org.whiteglow.keepmynotes&amp;hl=pt_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04463520180559752000" TargetMode="External"/><Relationship Id="rId5" Type="http://schemas.openxmlformats.org/officeDocument/2006/relationships/hyperlink" Target="https://play.google.com/store/people/details?id=106182864811874632693" TargetMode="External"/><Relationship Id="rId4" Type="http://schemas.openxmlformats.org/officeDocument/2006/relationships/hyperlink" Target="https://play.google.com/store/people/details?id=109079057440281342522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07584754012480771146" TargetMode="External"/><Relationship Id="rId3" Type="http://schemas.openxmlformats.org/officeDocument/2006/relationships/hyperlink" Target="https://play.google.com/store/people/details?id=117556235701218161034" TargetMode="External"/><Relationship Id="rId7" Type="http://schemas.openxmlformats.org/officeDocument/2006/relationships/hyperlink" Target="https://play.google.com/store/people/details?id=102173148126039858753" TargetMode="External"/><Relationship Id="rId2" Type="http://schemas.openxmlformats.org/officeDocument/2006/relationships/hyperlink" Target="https://play.google.com/store/apps/details?id=com.socialnmobile.dictapps.notepad.color.note&amp;hl=pt_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12858249318574799363" TargetMode="External"/><Relationship Id="rId5" Type="http://schemas.openxmlformats.org/officeDocument/2006/relationships/hyperlink" Target="https://play.google.com/store/people/details?id=105250148268672365307" TargetMode="External"/><Relationship Id="rId4" Type="http://schemas.openxmlformats.org/officeDocument/2006/relationships/hyperlink" Target="https://play.google.com/store/people/details?id=105398106499084270064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people/details?id=115230168278167300677" TargetMode="External"/><Relationship Id="rId3" Type="http://schemas.openxmlformats.org/officeDocument/2006/relationships/hyperlink" Target="https://play.google.com/store/people/details?id=113278372078802084294" TargetMode="External"/><Relationship Id="rId7" Type="http://schemas.openxmlformats.org/officeDocument/2006/relationships/hyperlink" Target="https://play.google.com/store/people/details?id=106982008805078247483" TargetMode="External"/><Relationship Id="rId2" Type="http://schemas.openxmlformats.org/officeDocument/2006/relationships/hyperlink" Target="https://play.google.com/store/apps/details?id=com.organizze.and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people/details?id=102976757677976233721" TargetMode="External"/><Relationship Id="rId5" Type="http://schemas.openxmlformats.org/officeDocument/2006/relationships/hyperlink" Target="https://play.google.com/store/people/details?id=105470025612240572681" TargetMode="External"/><Relationship Id="rId4" Type="http://schemas.openxmlformats.org/officeDocument/2006/relationships/hyperlink" Target="https://play.google.com/store/people/details?id=1155459581922258239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Logo: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800" strike="sngStrike" dirty="0" err="1" smtClean="0"/>
              <a:t>G</a:t>
            </a:r>
            <a:r>
              <a:rPr lang="en-US" sz="9800" b="1" strike="sngStrike" dirty="0" err="1" smtClean="0">
                <a:solidFill>
                  <a:srgbClr val="92D050"/>
                </a:solidFill>
              </a:rPr>
              <a:t>Fine</a:t>
            </a:r>
            <a:r>
              <a:rPr lang="en-US" sz="9800" strike="sngStrike" dirty="0" err="1" smtClean="0"/>
              <a:t>P</a:t>
            </a:r>
            <a:r>
              <a:rPr lang="en-US" sz="9800" strike="sngStrike" dirty="0"/>
              <a:t> </a:t>
            </a:r>
            <a:r>
              <a:rPr lang="en-US" sz="9800" strike="sngStrike" dirty="0" smtClean="0"/>
              <a:t/>
            </a:r>
            <a:br>
              <a:rPr lang="en-US" sz="9800" strike="sngStrike" dirty="0" smtClean="0"/>
            </a:br>
            <a:r>
              <a:rPr lang="en-US" sz="9800" dirty="0" err="1" smtClean="0"/>
              <a:t>Anote</a:t>
            </a:r>
            <a:r>
              <a:rPr lang="en-US" sz="9800" dirty="0" smtClean="0"/>
              <a:t> </a:t>
            </a:r>
            <a:r>
              <a:rPr lang="en-US" sz="9800" dirty="0" err="1" smtClean="0"/>
              <a:t>Já</a:t>
            </a:r>
            <a:r>
              <a:rPr lang="en-US" sz="9800" dirty="0" smtClean="0"/>
              <a:t>!</a:t>
            </a:r>
            <a:endParaRPr lang="pt-BR" sz="9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trike="sngStrike" dirty="0" err="1" smtClean="0"/>
              <a:t>Gerenciador</a:t>
            </a:r>
            <a:r>
              <a:rPr lang="en-US" strike="sngStrike" dirty="0" smtClean="0"/>
              <a:t> </a:t>
            </a:r>
            <a:r>
              <a:rPr lang="en-US" strike="sngStrike" dirty="0" err="1"/>
              <a:t>financeiro</a:t>
            </a:r>
            <a:r>
              <a:rPr lang="en-US" strike="sngStrike" dirty="0"/>
              <a:t> </a:t>
            </a:r>
            <a:r>
              <a:rPr lang="en-US" strike="sngStrike" dirty="0" err="1" smtClean="0"/>
              <a:t>pessoal</a:t>
            </a:r>
            <a:endParaRPr lang="en-US" strike="sngStrike" dirty="0" smtClean="0"/>
          </a:p>
          <a:p>
            <a:r>
              <a:rPr lang="en-US" dirty="0" err="1" smtClean="0"/>
              <a:t>Pequenas</a:t>
            </a:r>
            <a:r>
              <a:rPr lang="en-US" dirty="0" smtClean="0"/>
              <a:t> </a:t>
            </a:r>
            <a:r>
              <a:rPr lang="en-US" dirty="0" err="1" smtClean="0"/>
              <a:t>anotações</a:t>
            </a:r>
            <a:r>
              <a:rPr lang="en-US" dirty="0" smtClean="0"/>
              <a:t> </a:t>
            </a:r>
            <a:r>
              <a:rPr lang="en-US" dirty="0" err="1" smtClean="0"/>
              <a:t>temporarias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9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pt-BR" sz="1300" b="1" dirty="0"/>
              <a:t>APLICAÇÕES CONCORRENTES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52475"/>
            <a:ext cx="10515600" cy="5424488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2300" b="1" dirty="0" err="1"/>
              <a:t>GuiaBolso</a:t>
            </a:r>
            <a:r>
              <a:rPr lang="pt-BR" sz="2300" b="1" dirty="0"/>
              <a:t> Controle </a:t>
            </a:r>
            <a:r>
              <a:rPr lang="pt-BR" sz="2300" b="1" dirty="0" smtClean="0"/>
              <a:t>Financeiro</a:t>
            </a:r>
          </a:p>
          <a:p>
            <a:r>
              <a:rPr lang="pt-BR" sz="2300" b="1" dirty="0"/>
              <a:t>https://play.google.com/store/apps/details?id=br.com.guiabolso&amp;hl=pt_BR</a:t>
            </a:r>
          </a:p>
          <a:p>
            <a:r>
              <a:rPr lang="pt-BR" sz="2300" b="1" dirty="0" smtClean="0"/>
              <a:t>Número de download. </a:t>
            </a:r>
            <a:r>
              <a:rPr lang="pt-BR" sz="2300" dirty="0" smtClean="0"/>
              <a:t/>
            </a:r>
            <a:br>
              <a:rPr lang="pt-BR" sz="2300" dirty="0" smtClean="0"/>
            </a:br>
            <a:r>
              <a:rPr lang="pt-BR" sz="2300" dirty="0" smtClean="0"/>
              <a:t>Instalações</a:t>
            </a:r>
          </a:p>
          <a:p>
            <a:r>
              <a:rPr lang="pt-BR" sz="2300" dirty="0" smtClean="0"/>
              <a:t>1.000.000 - 5.000.000</a:t>
            </a:r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b="1" dirty="0"/>
              <a:t>◦ Preço </a:t>
            </a:r>
          </a:p>
          <a:p>
            <a:r>
              <a:rPr lang="pt-BR" sz="2300" dirty="0"/>
              <a:t>Versão Gratuito limitada </a:t>
            </a:r>
          </a:p>
          <a:p>
            <a:r>
              <a:rPr lang="pt-BR" sz="2300" dirty="0" smtClean="0"/>
              <a:t>Gratuito</a:t>
            </a:r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dirty="0"/>
              <a:t>◦ </a:t>
            </a:r>
            <a:r>
              <a:rPr lang="pt-BR" sz="2300" b="1" dirty="0"/>
              <a:t>3 comentários positivos e negativos.</a:t>
            </a:r>
          </a:p>
          <a:p>
            <a:pPr fontAlgn="t"/>
            <a:r>
              <a:rPr lang="pt-BR" sz="2300" b="1" dirty="0"/>
              <a:t>P</a:t>
            </a:r>
            <a:r>
              <a:rPr lang="pt-BR" sz="2300" b="1" dirty="0" smtClean="0"/>
              <a:t>ositivos</a:t>
            </a:r>
            <a:endParaRPr lang="pt-BR" sz="2300" dirty="0" smtClean="0">
              <a:hlinkClick r:id="rId2"/>
            </a:endParaRPr>
          </a:p>
          <a:p>
            <a:pPr fontAlgn="t"/>
            <a:r>
              <a:rPr lang="pt-BR" sz="2300" dirty="0" err="1" smtClean="0">
                <a:hlinkClick r:id="rId2"/>
              </a:rPr>
              <a:t>Ctistielle</a:t>
            </a:r>
            <a:r>
              <a:rPr lang="pt-BR" sz="2300" dirty="0" smtClean="0">
                <a:hlinkClick r:id="rId2"/>
              </a:rPr>
              <a:t> </a:t>
            </a:r>
            <a:r>
              <a:rPr lang="pt-BR" sz="2300" dirty="0">
                <a:hlinkClick r:id="rId2"/>
              </a:rPr>
              <a:t>Araújo</a:t>
            </a:r>
            <a:r>
              <a:rPr lang="pt-BR" sz="2300" dirty="0"/>
              <a:t>  </a:t>
            </a:r>
            <a:r>
              <a:rPr lang="pt-BR" sz="2300" i="1" dirty="0"/>
              <a:t>Botou no chão esses </a:t>
            </a:r>
            <a:r>
              <a:rPr lang="pt-BR" sz="2300" i="1" dirty="0" err="1"/>
              <a:t>App</a:t>
            </a:r>
            <a:r>
              <a:rPr lang="pt-BR" sz="2300" i="1" dirty="0"/>
              <a:t> ruim que vemos por ai Ótimo </a:t>
            </a:r>
            <a:r>
              <a:rPr lang="pt-BR" sz="2300" i="1" dirty="0" smtClean="0"/>
              <a:t>gostei</a:t>
            </a:r>
          </a:p>
          <a:p>
            <a:pPr fontAlgn="t"/>
            <a:r>
              <a:rPr lang="pt-BR" sz="2300" dirty="0" err="1">
                <a:hlinkClick r:id="rId3"/>
              </a:rPr>
              <a:t>vinicius</a:t>
            </a:r>
            <a:r>
              <a:rPr lang="pt-BR" sz="2300" dirty="0">
                <a:hlinkClick r:id="rId3"/>
              </a:rPr>
              <a:t> gomes</a:t>
            </a:r>
            <a:r>
              <a:rPr lang="pt-BR" sz="2300" dirty="0"/>
              <a:t> 22 de abril de 2016 Muito bom. Só a pontuação </a:t>
            </a:r>
            <a:r>
              <a:rPr lang="pt-BR" sz="2300" dirty="0" err="1"/>
              <a:t>memo</a:t>
            </a:r>
            <a:r>
              <a:rPr lang="pt-BR" sz="2300" dirty="0"/>
              <a:t> que não consta</a:t>
            </a:r>
            <a:r>
              <a:rPr lang="pt-BR" sz="2300" dirty="0" smtClean="0"/>
              <a:t>.</a:t>
            </a:r>
            <a:endParaRPr lang="pt-BR" sz="2300" i="1" dirty="0" smtClean="0"/>
          </a:p>
          <a:p>
            <a:pPr fontAlgn="t"/>
            <a:r>
              <a:rPr lang="pt-BR" sz="2300" dirty="0">
                <a:hlinkClick r:id="rId4"/>
              </a:rPr>
              <a:t>Roger </a:t>
            </a:r>
            <a:r>
              <a:rPr lang="pt-BR" sz="2300" dirty="0" err="1">
                <a:hlinkClick r:id="rId4"/>
              </a:rPr>
              <a:t>Andre</a:t>
            </a:r>
            <a:r>
              <a:rPr lang="pt-BR" sz="2300" dirty="0">
                <a:hlinkClick r:id="rId4"/>
              </a:rPr>
              <a:t> Acosta De Almeida</a:t>
            </a:r>
            <a:r>
              <a:rPr lang="pt-BR" sz="2300" dirty="0"/>
              <a:t>22 de abril de 2016 Mil estrelas Consulta </a:t>
            </a:r>
            <a:r>
              <a:rPr lang="pt-BR" sz="2300" dirty="0" err="1"/>
              <a:t>spc</a:t>
            </a:r>
            <a:r>
              <a:rPr lang="pt-BR" sz="2300" dirty="0"/>
              <a:t> de graça melhor aplicativo </a:t>
            </a:r>
            <a:r>
              <a:rPr lang="pt-BR" sz="2300" dirty="0" err="1"/>
              <a:t>dep</a:t>
            </a:r>
            <a:r>
              <a:rPr lang="pt-BR" sz="2300" dirty="0"/>
              <a:t> todos nota </a:t>
            </a:r>
            <a:r>
              <a:rPr lang="pt-BR" sz="2300" dirty="0" smtClean="0"/>
              <a:t>10000000000000</a:t>
            </a:r>
            <a:endParaRPr lang="pt-BR" sz="2300" dirty="0" smtClean="0">
              <a:hlinkClick r:id="rId5"/>
            </a:endParaRPr>
          </a:p>
          <a:p>
            <a:pPr fontAlgn="t"/>
            <a:endParaRPr lang="pt-BR" sz="2300" dirty="0" smtClean="0">
              <a:hlinkClick r:id="rId6"/>
            </a:endParaRPr>
          </a:p>
          <a:p>
            <a:pPr fontAlgn="t"/>
            <a:r>
              <a:rPr lang="pt-BR" sz="2300" b="1" dirty="0" smtClean="0"/>
              <a:t>Negativos</a:t>
            </a:r>
            <a:endParaRPr lang="pt-BR" sz="2300" dirty="0" smtClean="0">
              <a:hlinkClick r:id="rId6"/>
            </a:endParaRPr>
          </a:p>
          <a:p>
            <a:pPr fontAlgn="t"/>
            <a:r>
              <a:rPr lang="pt-BR" sz="2300" dirty="0" err="1" smtClean="0">
                <a:hlinkClick r:id="rId6"/>
              </a:rPr>
              <a:t>Naiane</a:t>
            </a:r>
            <a:r>
              <a:rPr lang="pt-BR" sz="2300" dirty="0" smtClean="0">
                <a:hlinkClick r:id="rId6"/>
              </a:rPr>
              <a:t> </a:t>
            </a:r>
            <a:r>
              <a:rPr lang="pt-BR" sz="2300" dirty="0">
                <a:hlinkClick r:id="rId6"/>
              </a:rPr>
              <a:t>Silva</a:t>
            </a:r>
            <a:r>
              <a:rPr lang="pt-BR" sz="2300" dirty="0"/>
              <a:t> </a:t>
            </a:r>
            <a:r>
              <a:rPr lang="pt-BR" sz="2300" dirty="0" smtClean="0"/>
              <a:t> </a:t>
            </a:r>
            <a:r>
              <a:rPr lang="pt-BR" sz="2300" i="1" dirty="0" smtClean="0"/>
              <a:t>Odiei</a:t>
            </a:r>
            <a:r>
              <a:rPr lang="pt-BR" sz="2300" i="1" dirty="0"/>
              <a:t> E uma bosta isso e golpe só pede meu CPF e o número da minha </a:t>
            </a:r>
            <a:r>
              <a:rPr lang="pt-BR" sz="2300" i="1" dirty="0" smtClean="0"/>
              <a:t>conta</a:t>
            </a:r>
          </a:p>
          <a:p>
            <a:pPr fontAlgn="t"/>
            <a:r>
              <a:rPr lang="pt-BR" sz="2300" dirty="0" err="1" smtClean="0">
                <a:hlinkClick r:id="rId5"/>
              </a:rPr>
              <a:t>tiago</a:t>
            </a:r>
            <a:r>
              <a:rPr lang="pt-BR" sz="2300" dirty="0" smtClean="0">
                <a:hlinkClick r:id="rId5"/>
              </a:rPr>
              <a:t> </a:t>
            </a:r>
            <a:r>
              <a:rPr lang="pt-BR" sz="2300" dirty="0">
                <a:hlinkClick r:id="rId5"/>
              </a:rPr>
              <a:t>amancio.honda</a:t>
            </a:r>
            <a:r>
              <a:rPr lang="pt-BR" sz="2300" dirty="0"/>
              <a:t>19 de abril de </a:t>
            </a:r>
            <a:r>
              <a:rPr lang="pt-BR" sz="2300" dirty="0" smtClean="0"/>
              <a:t>2016 Suporte</a:t>
            </a:r>
            <a:r>
              <a:rPr lang="pt-BR" sz="2300" dirty="0"/>
              <a:t> Não está mostrando minha pontuação espero resposta.</a:t>
            </a:r>
          </a:p>
          <a:p>
            <a:pPr fontAlgn="t"/>
            <a:r>
              <a:rPr lang="pt-BR" sz="2300" dirty="0" err="1" smtClean="0">
                <a:hlinkClick r:id="rId7"/>
              </a:rPr>
              <a:t>Edycarlos</a:t>
            </a:r>
            <a:r>
              <a:rPr lang="pt-BR" sz="2300" dirty="0" smtClean="0">
                <a:hlinkClick r:id="rId7"/>
              </a:rPr>
              <a:t> </a:t>
            </a:r>
            <a:r>
              <a:rPr lang="pt-BR" sz="2300" dirty="0">
                <a:hlinkClick r:id="rId7"/>
              </a:rPr>
              <a:t>Barbosa</a:t>
            </a:r>
            <a:r>
              <a:rPr lang="pt-BR" sz="2300" dirty="0"/>
              <a:t> 24 de abril de </a:t>
            </a:r>
            <a:r>
              <a:rPr lang="pt-BR" sz="2300" dirty="0" smtClean="0"/>
              <a:t>2016 Muito </a:t>
            </a:r>
            <a:r>
              <a:rPr lang="pt-BR" sz="2300" dirty="0"/>
              <a:t>ruim Aplicativo péssimo! Com poucas informações e inoperante.</a:t>
            </a:r>
          </a:p>
          <a:p>
            <a:r>
              <a:rPr lang="pt-BR" sz="2300" dirty="0"/>
              <a:t/>
            </a:r>
            <a:br>
              <a:rPr lang="pt-BR" sz="2300" dirty="0"/>
            </a:b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23084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 fontScale="90000"/>
          </a:bodyPr>
          <a:lstStyle/>
          <a:p>
            <a:r>
              <a:rPr lang="pt-BR" sz="1300" b="1" dirty="0"/>
              <a:t>APLICAÇÕES CONCORRENTES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975350"/>
          </a:xfrm>
        </p:spPr>
        <p:txBody>
          <a:bodyPr>
            <a:normAutofit fontScale="47500" lnSpcReduction="20000"/>
          </a:bodyPr>
          <a:lstStyle/>
          <a:p>
            <a:r>
              <a:rPr lang="pt-BR" sz="2300" b="1" dirty="0"/>
              <a:t/>
            </a:r>
            <a:br>
              <a:rPr lang="pt-BR" sz="2300" b="1" dirty="0"/>
            </a:br>
            <a:r>
              <a:rPr lang="pt-BR" sz="2300" b="1" dirty="0"/>
              <a:t>Finanças Pessoais </a:t>
            </a:r>
            <a:r>
              <a:rPr lang="pt-BR" sz="2300" b="1" dirty="0" smtClean="0"/>
              <a:t>– Financeiro</a:t>
            </a:r>
          </a:p>
          <a:p>
            <a:r>
              <a:rPr lang="pt-BR" sz="2300" b="1" dirty="0"/>
              <a:t>https://play.google.com/store/apps/details?id=incomeincloud.android.activity&amp;hl=pt_BR</a:t>
            </a:r>
          </a:p>
          <a:p>
            <a:r>
              <a:rPr lang="pt-BR" sz="2300" dirty="0"/>
              <a:t>Número de download.</a:t>
            </a:r>
          </a:p>
          <a:p>
            <a:pPr fontAlgn="t"/>
            <a:r>
              <a:rPr lang="pt-BR" sz="2300" b="1" dirty="0"/>
              <a:t/>
            </a:r>
            <a:br>
              <a:rPr lang="pt-BR" sz="2300" b="1" dirty="0"/>
            </a:br>
            <a:r>
              <a:rPr lang="pt-BR" sz="2300" b="1" dirty="0"/>
              <a:t> Instalações</a:t>
            </a:r>
          </a:p>
          <a:p>
            <a:pPr fontAlgn="t"/>
            <a:r>
              <a:rPr lang="pt-BR" sz="2300" dirty="0"/>
              <a:t>500.000 - 1.000.000</a:t>
            </a:r>
          </a:p>
          <a:p>
            <a:r>
              <a:rPr lang="pt-BR" sz="2300" dirty="0"/>
              <a:t/>
            </a:r>
            <a:br>
              <a:rPr lang="pt-BR" sz="2300" dirty="0"/>
            </a:br>
            <a:r>
              <a:rPr lang="pt-BR" sz="2300" b="1" dirty="0"/>
              <a:t>◦ Preço</a:t>
            </a:r>
          </a:p>
          <a:p>
            <a:r>
              <a:rPr lang="pt-BR" sz="2300" dirty="0"/>
              <a:t>Versão Gratuito limitada </a:t>
            </a:r>
            <a:br>
              <a:rPr lang="pt-BR" sz="2300" dirty="0"/>
            </a:br>
            <a:r>
              <a:rPr lang="pt-BR" sz="2300" dirty="0"/>
              <a:t>◦ 3 comentários positivos e negativos</a:t>
            </a:r>
            <a:r>
              <a:rPr lang="pt-BR" sz="2300" dirty="0" smtClean="0"/>
              <a:t>.</a:t>
            </a:r>
          </a:p>
          <a:p>
            <a:endParaRPr lang="pt-BR" sz="2300" dirty="0" smtClean="0"/>
          </a:p>
          <a:p>
            <a:r>
              <a:rPr lang="pt-BR" sz="2300" b="1" dirty="0" smtClean="0"/>
              <a:t>Positivos</a:t>
            </a:r>
          </a:p>
          <a:p>
            <a:pPr fontAlgn="t"/>
            <a:r>
              <a:rPr lang="pt-BR" sz="2300" dirty="0" smtClean="0">
                <a:hlinkClick r:id="rId2"/>
              </a:rPr>
              <a:t>Osmar </a:t>
            </a:r>
            <a:r>
              <a:rPr lang="pt-BR" sz="2300" dirty="0">
                <a:hlinkClick r:id="rId2"/>
              </a:rPr>
              <a:t>Silva</a:t>
            </a:r>
            <a:r>
              <a:rPr lang="pt-BR" sz="2300" dirty="0"/>
              <a:t> 19 de abril de 2016 Muito bom Me ajuda bastante, </a:t>
            </a:r>
            <a:r>
              <a:rPr lang="pt-BR" sz="2300" dirty="0" smtClean="0"/>
              <a:t>recomendado</a:t>
            </a:r>
            <a:endParaRPr lang="pt-BR" sz="2300" dirty="0" smtClean="0">
              <a:hlinkClick r:id="rId3"/>
            </a:endParaRPr>
          </a:p>
          <a:p>
            <a:pPr fontAlgn="t"/>
            <a:r>
              <a:rPr lang="pt-BR" sz="2300" dirty="0" smtClean="0">
                <a:hlinkClick r:id="rId3"/>
              </a:rPr>
              <a:t>Wagner </a:t>
            </a:r>
            <a:r>
              <a:rPr lang="pt-BR" sz="2300" dirty="0" err="1">
                <a:hlinkClick r:id="rId3"/>
              </a:rPr>
              <a:t>Kikuchi</a:t>
            </a:r>
            <a:r>
              <a:rPr lang="pt-BR" sz="2300" dirty="0"/>
              <a:t> 15 de fevereiro de </a:t>
            </a:r>
            <a:r>
              <a:rPr lang="pt-BR" sz="2300" dirty="0" smtClean="0"/>
              <a:t>2016 Muito </a:t>
            </a:r>
            <a:r>
              <a:rPr lang="pt-BR" sz="2300" dirty="0"/>
              <a:t>bom Estou começando a utilizar e aparentemente está OK.</a:t>
            </a:r>
          </a:p>
          <a:p>
            <a:pPr fontAlgn="t"/>
            <a:r>
              <a:rPr lang="pt-BR" sz="2300" dirty="0" err="1">
                <a:hlinkClick r:id="rId4"/>
              </a:rPr>
              <a:t>vinicius</a:t>
            </a:r>
            <a:r>
              <a:rPr lang="pt-BR" sz="2300" dirty="0">
                <a:hlinkClick r:id="rId4"/>
              </a:rPr>
              <a:t> </a:t>
            </a:r>
            <a:r>
              <a:rPr lang="pt-BR" sz="2300" dirty="0" err="1">
                <a:hlinkClick r:id="rId4"/>
              </a:rPr>
              <a:t>doria</a:t>
            </a:r>
            <a:r>
              <a:rPr lang="pt-BR" sz="2300" dirty="0"/>
              <a:t> 28 de março de </a:t>
            </a:r>
            <a:r>
              <a:rPr lang="pt-BR" sz="2300" dirty="0" smtClean="0"/>
              <a:t>2016 Aprovado</a:t>
            </a:r>
            <a:r>
              <a:rPr lang="pt-BR" sz="2300" dirty="0"/>
              <a:t> Um </a:t>
            </a:r>
            <a:r>
              <a:rPr lang="pt-BR" sz="2300" dirty="0" err="1"/>
              <a:t>otimo</a:t>
            </a:r>
            <a:r>
              <a:rPr lang="pt-BR" sz="2300" dirty="0"/>
              <a:t> </a:t>
            </a:r>
            <a:r>
              <a:rPr lang="pt-BR" sz="2300" dirty="0" err="1"/>
              <a:t>app</a:t>
            </a:r>
            <a:r>
              <a:rPr lang="pt-BR" sz="2300" dirty="0"/>
              <a:t> para criar metas.</a:t>
            </a:r>
          </a:p>
          <a:p>
            <a:pPr fontAlgn="t"/>
            <a:endParaRPr lang="pt-BR" sz="2300" dirty="0" smtClean="0"/>
          </a:p>
          <a:p>
            <a:pPr fontAlgn="t"/>
            <a:r>
              <a:rPr lang="pt-BR" sz="2300" b="1" dirty="0" smtClean="0"/>
              <a:t>Negativos</a:t>
            </a:r>
            <a:endParaRPr lang="pt-BR" sz="2300" b="1" dirty="0" smtClean="0">
              <a:hlinkClick r:id="rId5"/>
            </a:endParaRPr>
          </a:p>
          <a:p>
            <a:pPr fontAlgn="t"/>
            <a:r>
              <a:rPr lang="pt-BR" sz="2300" dirty="0" err="1" smtClean="0">
                <a:hlinkClick r:id="rId5"/>
              </a:rPr>
              <a:t>Carlosnei</a:t>
            </a:r>
            <a:r>
              <a:rPr lang="pt-BR" sz="2300" dirty="0" smtClean="0">
                <a:hlinkClick r:id="rId5"/>
              </a:rPr>
              <a:t> </a:t>
            </a:r>
            <a:r>
              <a:rPr lang="pt-BR" sz="2300" dirty="0">
                <a:hlinkClick r:id="rId5"/>
              </a:rPr>
              <a:t>Alves Da Silva</a:t>
            </a:r>
            <a:r>
              <a:rPr lang="pt-BR" sz="2300" dirty="0"/>
              <a:t>17 de abril de 2016 Premium!!!! Tem outros melhores e ainda grátis r com versão na web</a:t>
            </a:r>
            <a:endParaRPr lang="pt-BR" sz="2300" dirty="0" smtClean="0">
              <a:hlinkClick r:id="rId6"/>
            </a:endParaRPr>
          </a:p>
          <a:p>
            <a:pPr fontAlgn="t"/>
            <a:r>
              <a:rPr lang="pt-BR" sz="2300" dirty="0" smtClean="0">
                <a:hlinkClick r:id="rId6"/>
              </a:rPr>
              <a:t>Daniel </a:t>
            </a:r>
            <a:r>
              <a:rPr lang="pt-BR" sz="2300" dirty="0">
                <a:hlinkClick r:id="rId6"/>
              </a:rPr>
              <a:t>Figueiredo</a:t>
            </a:r>
            <a:r>
              <a:rPr lang="pt-BR" sz="2300" dirty="0"/>
              <a:t> 29 de março de </a:t>
            </a:r>
            <a:r>
              <a:rPr lang="pt-BR" sz="2300" dirty="0" smtClean="0"/>
              <a:t>2016 Falta </a:t>
            </a:r>
            <a:r>
              <a:rPr lang="pt-BR" sz="2300" dirty="0"/>
              <a:t>acesso na web Quando tiver acesso na web dou 5 estrelas</a:t>
            </a:r>
          </a:p>
          <a:p>
            <a:pPr fontAlgn="t"/>
            <a:r>
              <a:rPr lang="pt-BR" sz="2300" dirty="0">
                <a:hlinkClick r:id="rId7"/>
              </a:rPr>
              <a:t>Vitor Chaves</a:t>
            </a:r>
            <a:r>
              <a:rPr lang="pt-BR" sz="2300" dirty="0"/>
              <a:t> 24 de março de </a:t>
            </a:r>
            <a:r>
              <a:rPr lang="pt-BR" sz="2300" dirty="0" smtClean="0"/>
              <a:t>2016 Sumiu</a:t>
            </a:r>
            <a:r>
              <a:rPr lang="pt-BR" sz="2300" dirty="0"/>
              <a:t> Todas as despesas sumiram.. 2 dias gastos a toa.</a:t>
            </a:r>
          </a:p>
          <a:p>
            <a:pPr fontAlgn="t"/>
            <a:r>
              <a:rPr lang="pt-BR" sz="2300" dirty="0">
                <a:hlinkClick r:id="rId8"/>
              </a:rPr>
              <a:t>Marcel Amorim</a:t>
            </a:r>
            <a:r>
              <a:rPr lang="pt-BR" sz="2300" dirty="0"/>
              <a:t> 31 de março de </a:t>
            </a:r>
            <a:r>
              <a:rPr lang="pt-BR" sz="2300" dirty="0" smtClean="0"/>
              <a:t>2016 Bom</a:t>
            </a:r>
            <a:r>
              <a:rPr lang="pt-BR" sz="2300" dirty="0"/>
              <a:t> Está faltando opção de lançar gastos fixos</a:t>
            </a:r>
          </a:p>
          <a:p>
            <a:pPr fontAlgn="t"/>
            <a:r>
              <a:rPr lang="pt-BR" sz="2300" dirty="0" smtClean="0">
                <a:hlinkClick r:id="rId9"/>
              </a:rPr>
              <a:t>Urias </a:t>
            </a:r>
            <a:r>
              <a:rPr lang="pt-BR" sz="2300" dirty="0">
                <a:hlinkClick r:id="rId9"/>
              </a:rPr>
              <a:t>Miranda</a:t>
            </a:r>
            <a:r>
              <a:rPr lang="pt-BR" sz="2300" dirty="0"/>
              <a:t> 15 de abril de </a:t>
            </a:r>
            <a:r>
              <a:rPr lang="pt-BR" sz="2300" dirty="0" smtClean="0"/>
              <a:t>2016 É </a:t>
            </a:r>
            <a:r>
              <a:rPr lang="pt-BR" sz="2300" dirty="0"/>
              <a:t>até bom. Porém quando precisa fazer </a:t>
            </a:r>
            <a:r>
              <a:rPr lang="pt-BR" sz="2300" dirty="0" err="1"/>
              <a:t>bakap</a:t>
            </a:r>
            <a:r>
              <a:rPr lang="pt-BR" sz="2300" dirty="0"/>
              <a:t> as minhas informações 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76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75"/>
          </a:xfrm>
        </p:spPr>
        <p:txBody>
          <a:bodyPr>
            <a:normAutofit/>
          </a:bodyPr>
          <a:lstStyle/>
          <a:p>
            <a:r>
              <a:rPr lang="pt-BR" sz="1200" b="1" dirty="0"/>
              <a:t>APLICAÇÕES CONCORRENTES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969000"/>
          </a:xfrm>
        </p:spPr>
        <p:txBody>
          <a:bodyPr>
            <a:normAutofit/>
          </a:bodyPr>
          <a:lstStyle/>
          <a:p>
            <a:r>
              <a:rPr lang="pt-BR" sz="1100" b="1" dirty="0"/>
              <a:t>Diário </a:t>
            </a:r>
            <a:r>
              <a:rPr lang="pt-BR" sz="1100" b="1" dirty="0" smtClean="0"/>
              <a:t>Financeiro</a:t>
            </a:r>
          </a:p>
          <a:p>
            <a:r>
              <a:rPr lang="pt-BR" sz="1100" b="1" dirty="0"/>
              <a:t>https://play.google.com/store/apps/details?id=br.com.daniel.financasdanieltcc&amp;hl=pt_BR</a:t>
            </a:r>
          </a:p>
          <a:p>
            <a:r>
              <a:rPr lang="pt-BR" sz="1100" b="1" dirty="0" smtClean="0"/>
              <a:t>Número </a:t>
            </a:r>
            <a:r>
              <a:rPr lang="pt-BR" sz="1100" b="1" dirty="0"/>
              <a:t>de download.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b="1" dirty="0"/>
              <a:t>Instalações</a:t>
            </a:r>
          </a:p>
          <a:p>
            <a:r>
              <a:rPr lang="pt-BR" sz="1100" dirty="0"/>
              <a:t>5.000 - </a:t>
            </a:r>
            <a:r>
              <a:rPr lang="pt-BR" sz="1100" dirty="0" smtClean="0"/>
              <a:t>10.000</a:t>
            </a:r>
          </a:p>
          <a:p>
            <a:pPr fontAlgn="t"/>
            <a:r>
              <a:rPr lang="pt-BR" sz="1100" dirty="0" smtClean="0"/>
              <a:t>◦ </a:t>
            </a:r>
            <a:r>
              <a:rPr lang="pt-BR" sz="1100" dirty="0"/>
              <a:t>Preço</a:t>
            </a:r>
          </a:p>
          <a:p>
            <a:pPr fontAlgn="t"/>
            <a:r>
              <a:rPr lang="pt-BR" sz="1100" dirty="0"/>
              <a:t>Versão Gratuito limitada </a:t>
            </a:r>
          </a:p>
          <a:p>
            <a:pPr fontAlgn="t"/>
            <a:r>
              <a:rPr lang="pt-BR" sz="1100" dirty="0"/>
              <a:t/>
            </a:r>
            <a:br>
              <a:rPr lang="pt-BR" sz="1100" dirty="0"/>
            </a:br>
            <a:r>
              <a:rPr lang="pt-BR" sz="1100" b="1" dirty="0"/>
              <a:t>◦ 3 comentários positivos e negativos</a:t>
            </a:r>
            <a:r>
              <a:rPr lang="pt-BR" sz="1100" b="1" dirty="0" smtClean="0"/>
              <a:t>.</a:t>
            </a:r>
            <a:endParaRPr lang="pt-BR" sz="1100" dirty="0" smtClean="0"/>
          </a:p>
          <a:p>
            <a:pPr fontAlgn="t"/>
            <a:r>
              <a:rPr lang="pt-BR" sz="1100" b="1" dirty="0" smtClean="0"/>
              <a:t>Positivos</a:t>
            </a:r>
            <a:endParaRPr lang="pt-BR" sz="1100" b="1" dirty="0" smtClean="0">
              <a:hlinkClick r:id="rId2"/>
            </a:endParaRPr>
          </a:p>
          <a:p>
            <a:pPr fontAlgn="t"/>
            <a:r>
              <a:rPr lang="pt-BR" sz="1100" dirty="0" smtClean="0">
                <a:hlinkClick r:id="rId3"/>
              </a:rPr>
              <a:t>Francisco </a:t>
            </a:r>
            <a:r>
              <a:rPr lang="pt-BR" sz="1100" dirty="0">
                <a:hlinkClick r:id="rId3"/>
              </a:rPr>
              <a:t>Marques</a:t>
            </a:r>
            <a:r>
              <a:rPr lang="pt-BR" sz="1100" dirty="0"/>
              <a:t> 22 de abril de </a:t>
            </a:r>
            <a:r>
              <a:rPr lang="pt-BR" sz="1100" dirty="0" smtClean="0"/>
              <a:t>2016 Muito </a:t>
            </a:r>
            <a:r>
              <a:rPr lang="pt-BR" sz="1100" dirty="0"/>
              <a:t>bom. Leve e prático. O melhor que encontrei.</a:t>
            </a:r>
          </a:p>
          <a:p>
            <a:pPr fontAlgn="t"/>
            <a:r>
              <a:rPr lang="pt-BR" sz="1100" dirty="0">
                <a:hlinkClick r:id="rId4"/>
              </a:rPr>
              <a:t>Daniel </a:t>
            </a:r>
            <a:r>
              <a:rPr lang="pt-BR" sz="1100" dirty="0" err="1">
                <a:hlinkClick r:id="rId4"/>
              </a:rPr>
              <a:t>junior</a:t>
            </a:r>
            <a:r>
              <a:rPr lang="pt-BR" sz="1100" dirty="0"/>
              <a:t> 23 de abril de </a:t>
            </a:r>
            <a:r>
              <a:rPr lang="pt-BR" sz="1100" dirty="0" smtClean="0"/>
              <a:t>2016 Ótimo</a:t>
            </a:r>
            <a:r>
              <a:rPr lang="pt-BR" sz="1100" dirty="0"/>
              <a:t> Simples e eficaz, recomendado. Parabéns ao desenvolvedor! Sugestão: filtro por categoria</a:t>
            </a:r>
          </a:p>
          <a:p>
            <a:pPr fontAlgn="t"/>
            <a:r>
              <a:rPr lang="pt-BR" sz="1100" dirty="0" smtClean="0">
                <a:hlinkClick r:id="rId5"/>
              </a:rPr>
              <a:t>Luana </a:t>
            </a:r>
            <a:r>
              <a:rPr lang="pt-BR" sz="1100" dirty="0">
                <a:hlinkClick r:id="rId5"/>
              </a:rPr>
              <a:t>de Abreu</a:t>
            </a:r>
            <a:r>
              <a:rPr lang="pt-BR" sz="1100" dirty="0"/>
              <a:t> 15 de abril de </a:t>
            </a:r>
            <a:r>
              <a:rPr lang="pt-BR" sz="1100" dirty="0" smtClean="0"/>
              <a:t>2016 O </a:t>
            </a:r>
            <a:r>
              <a:rPr lang="pt-BR" sz="1100" dirty="0"/>
              <a:t>melhor que encontrei Ele é o mais fácil de utilizar pra um controle básico... Agora que dá pra filtrar as despesas melhor ainda!</a:t>
            </a:r>
          </a:p>
          <a:p>
            <a:r>
              <a:rPr lang="pt-BR" sz="1100" b="1" dirty="0" smtClean="0"/>
              <a:t>Negativos</a:t>
            </a:r>
          </a:p>
          <a:p>
            <a:pPr fontAlgn="t"/>
            <a:r>
              <a:rPr lang="pt-BR" sz="1100" dirty="0" err="1">
                <a:hlinkClick r:id="rId6"/>
              </a:rPr>
              <a:t>adriano</a:t>
            </a:r>
            <a:r>
              <a:rPr lang="pt-BR" sz="1100" dirty="0">
                <a:hlinkClick r:id="rId6"/>
              </a:rPr>
              <a:t> santos</a:t>
            </a:r>
            <a:r>
              <a:rPr lang="pt-BR" sz="1100" dirty="0"/>
              <a:t> 4 de maio de </a:t>
            </a:r>
            <a:r>
              <a:rPr lang="pt-BR" sz="1100" dirty="0" smtClean="0"/>
              <a:t>2016 Muito </a:t>
            </a:r>
            <a:r>
              <a:rPr lang="pt-BR" sz="1100" dirty="0"/>
              <a:t>bom Só falta o botão de sair do aplicativo</a:t>
            </a:r>
          </a:p>
          <a:p>
            <a:pPr fontAlgn="t"/>
            <a:r>
              <a:rPr lang="pt-BR" sz="1100" dirty="0" err="1">
                <a:hlinkClick r:id="rId7"/>
              </a:rPr>
              <a:t>Édi</a:t>
            </a:r>
            <a:r>
              <a:rPr lang="pt-BR" sz="1100" dirty="0">
                <a:hlinkClick r:id="rId7"/>
              </a:rPr>
              <a:t> Lyra</a:t>
            </a:r>
            <a:r>
              <a:rPr lang="pt-BR" sz="1100" dirty="0"/>
              <a:t> 6 de maio de </a:t>
            </a:r>
            <a:r>
              <a:rPr lang="pt-BR" sz="1100" dirty="0" smtClean="0"/>
              <a:t>2016 Sem </a:t>
            </a:r>
            <a:r>
              <a:rPr lang="pt-BR" sz="1100" dirty="0" err="1"/>
              <a:t>tags</a:t>
            </a:r>
            <a:r>
              <a:rPr lang="pt-BR" sz="1100" dirty="0"/>
              <a:t> Não dá pra filtrar informações</a:t>
            </a:r>
            <a:r>
              <a:rPr lang="pt-BR" sz="1100" dirty="0" smtClean="0"/>
              <a:t>.</a:t>
            </a:r>
          </a:p>
          <a:p>
            <a:pPr fontAlgn="t"/>
            <a:r>
              <a:rPr lang="pt-BR" sz="1100" dirty="0">
                <a:hlinkClick r:id="rId8"/>
              </a:rPr>
              <a:t>Jean RODRIGUES</a:t>
            </a:r>
            <a:r>
              <a:rPr lang="pt-BR" sz="1100" dirty="0"/>
              <a:t> 10 de maio de </a:t>
            </a:r>
            <a:r>
              <a:rPr lang="pt-BR" sz="1100" dirty="0" smtClean="0"/>
              <a:t>2016 Falta </a:t>
            </a:r>
            <a:r>
              <a:rPr lang="pt-BR" sz="1100" dirty="0"/>
              <a:t>cartão Falta opção de cartão de crédito</a:t>
            </a:r>
          </a:p>
          <a:p>
            <a:endParaRPr lang="pt-BR" sz="1100" dirty="0"/>
          </a:p>
          <a:p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68812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</a:t>
            </a:r>
            <a:r>
              <a:rPr lang="pt-BR" strike="sngStrike" dirty="0" smtClean="0"/>
              <a:t>G</a:t>
            </a:r>
            <a:r>
              <a:rPr lang="pt-BR" strike="sngStrike" dirty="0" smtClean="0">
                <a:solidFill>
                  <a:srgbClr val="92D050"/>
                </a:solidFill>
              </a:rPr>
              <a:t>fine</a:t>
            </a:r>
            <a:r>
              <a:rPr lang="pt-BR" strike="sngStrike" dirty="0" smtClean="0"/>
              <a:t>P</a:t>
            </a:r>
            <a:r>
              <a:rPr lang="pt-BR" dirty="0" smtClean="0"/>
              <a:t>  Anote Já!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QUEM É O SEU PÚBLICO ALVO?</a:t>
            </a:r>
          </a:p>
          <a:p>
            <a:r>
              <a:rPr lang="pt-BR" dirty="0"/>
              <a:t>Estudantes</a:t>
            </a:r>
            <a:br>
              <a:rPr lang="pt-BR" dirty="0"/>
            </a:br>
            <a:endParaRPr lang="pt-BR" dirty="0"/>
          </a:p>
          <a:p>
            <a:r>
              <a:rPr lang="pt-BR" dirty="0"/>
              <a:t>ALGUM REQUISITO </a:t>
            </a:r>
          </a:p>
          <a:p>
            <a:pPr marL="0" indent="0">
              <a:buNone/>
            </a:pPr>
            <a:r>
              <a:rPr lang="pt-BR" dirty="0"/>
              <a:t>Api min </a:t>
            </a:r>
            <a:r>
              <a:rPr lang="pt-BR" dirty="0" smtClean="0"/>
              <a:t>10  (2.3.3)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MODELO DE NEGÓCIO</a:t>
            </a:r>
          </a:p>
          <a:p>
            <a:pPr marL="0" indent="0">
              <a:buNone/>
            </a:pPr>
            <a:r>
              <a:rPr lang="pt-BR" dirty="0"/>
              <a:t>Financeiro com propagandas versões futuras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VANTAGENS COMPARADO AOS </a:t>
            </a:r>
            <a:br>
              <a:rPr lang="pt-BR" dirty="0"/>
            </a:br>
            <a:r>
              <a:rPr lang="pt-BR" dirty="0"/>
              <a:t>CONCORRENTESDES</a:t>
            </a:r>
          </a:p>
          <a:p>
            <a:pPr marL="0" indent="0">
              <a:buNone/>
            </a:pPr>
            <a:r>
              <a:rPr lang="pt-BR" dirty="0"/>
              <a:t>Gratuito</a:t>
            </a:r>
          </a:p>
          <a:p>
            <a:pPr marL="0" indent="0">
              <a:buNone/>
            </a:pPr>
            <a:r>
              <a:rPr lang="pt-BR" dirty="0"/>
              <a:t>Pratico e </a:t>
            </a:r>
            <a:r>
              <a:rPr lang="pt-BR" dirty="0" smtClean="0"/>
              <a:t>simples</a:t>
            </a:r>
          </a:p>
          <a:p>
            <a:pPr marL="0" indent="0">
              <a:buNone/>
            </a:pPr>
            <a:r>
              <a:rPr lang="pt-BR" dirty="0" smtClean="0"/>
              <a:t>Sem propagandas 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4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SÃO AS PRINCIPAIS </a:t>
            </a:r>
            <a:br>
              <a:rPr lang="pt-BR" dirty="0"/>
            </a:br>
            <a:r>
              <a:rPr lang="pt-BR" dirty="0"/>
              <a:t>FUNCIONALIDADES?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Versão 1</a:t>
            </a:r>
          </a:p>
          <a:p>
            <a:r>
              <a:rPr lang="pt-BR" dirty="0"/>
              <a:t>Notas temporárias (CRUD – inserir, atualizar, deletar, limpar em listview) sem banco de dados</a:t>
            </a:r>
          </a:p>
          <a:p>
            <a:endParaRPr lang="pt-BR" dirty="0"/>
          </a:p>
          <a:p>
            <a:r>
              <a:rPr lang="pt-BR" strike="sngStrike" dirty="0" smtClean="0"/>
              <a:t>Demais</a:t>
            </a:r>
          </a:p>
          <a:p>
            <a:r>
              <a:rPr lang="pt-BR" strike="sngStrike" dirty="0" smtClean="0"/>
              <a:t>Banco de dados </a:t>
            </a:r>
            <a:endParaRPr lang="pt-BR" strike="sngStrike" dirty="0"/>
          </a:p>
          <a:p>
            <a:r>
              <a:rPr lang="pt-BR" strike="sngStrike" dirty="0"/>
              <a:t>Lançamento Despesas e Receitas</a:t>
            </a:r>
          </a:p>
          <a:p>
            <a:r>
              <a:rPr lang="pt-BR" strike="sngStrike" dirty="0"/>
              <a:t>Lançamento Despesas e Receitas  separados por aba  e por mês</a:t>
            </a:r>
          </a:p>
          <a:p>
            <a:r>
              <a:rPr lang="pt-BR" strike="sngStrike" dirty="0"/>
              <a:t>Listas Compras (viagem/sonhos)</a:t>
            </a:r>
          </a:p>
          <a:p>
            <a:r>
              <a:rPr lang="pt-BR" strike="sngStrike" dirty="0"/>
              <a:t>Previsão de retorno de investimento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5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TÉCNICAS/ESTRATÉGIA PARA MANTER O </a:t>
            </a:r>
            <a:br>
              <a:rPr lang="pt-BR"/>
            </a:br>
            <a:r>
              <a:rPr lang="pt-BR"/>
              <a:t>INTERESSE DO USUÁRIO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Atualizações</a:t>
            </a:r>
          </a:p>
          <a:p>
            <a:r>
              <a:rPr lang="pt-BR" dirty="0"/>
              <a:t>Aplicação gratuita</a:t>
            </a:r>
          </a:p>
        </p:txBody>
      </p:sp>
    </p:spTree>
    <p:extLst>
      <p:ext uri="{BB962C8B-B14F-4D97-AF65-F5344CB8AC3E}">
        <p14:creationId xmlns:p14="http://schemas.microsoft.com/office/powerpoint/2010/main" val="29832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CATEGORIA DAS LOJAS (Aplicação móvel)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smtClean="0"/>
              <a:t>Financeiro</a:t>
            </a:r>
            <a:endParaRPr lang="pt-BR" strike="sngStrike" dirty="0"/>
          </a:p>
          <a:p>
            <a:r>
              <a:rPr lang="pt-BR" dirty="0" smtClean="0"/>
              <a:t>anotações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40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ARQUITETURA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operacional </a:t>
            </a:r>
          </a:p>
          <a:p>
            <a:pPr marL="0" indent="0">
              <a:buNone/>
            </a:pPr>
            <a:r>
              <a:rPr lang="pt-BR" dirty="0" err="1"/>
              <a:t>Android</a:t>
            </a:r>
            <a:r>
              <a:rPr lang="pt-BR" dirty="0"/>
              <a:t> nativo</a:t>
            </a:r>
          </a:p>
          <a:p>
            <a:endParaRPr lang="pt-BR" dirty="0"/>
          </a:p>
          <a:p>
            <a:r>
              <a:rPr lang="pt-BR" strike="sngStrike" dirty="0"/>
              <a:t>Banco de dados</a:t>
            </a:r>
          </a:p>
          <a:p>
            <a:pPr marL="0" indent="0">
              <a:buNone/>
            </a:pPr>
            <a:r>
              <a:rPr lang="pt-BR" strike="sngStrike" dirty="0" err="1"/>
              <a:t>Sqlite</a:t>
            </a:r>
            <a:endParaRPr lang="pt-BR" strike="sngStrik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17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25" y="243110"/>
            <a:ext cx="8911687" cy="455390"/>
          </a:xfrm>
        </p:spPr>
        <p:txBody>
          <a:bodyPr>
            <a:normAutofit/>
          </a:bodyPr>
          <a:lstStyle/>
          <a:p>
            <a:r>
              <a:rPr lang="pt-BR" sz="1200" b="1" dirty="0"/>
              <a:t>APLICAÇÕES CONCORRENTES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900" y="1257300"/>
            <a:ext cx="10399712" cy="5422900"/>
          </a:xfrm>
        </p:spPr>
        <p:txBody>
          <a:bodyPr>
            <a:normAutofit fontScale="62500" lnSpcReduction="20000"/>
          </a:bodyPr>
          <a:lstStyle/>
          <a:p>
            <a:r>
              <a:rPr lang="pt-BR" sz="1800" b="1" dirty="0" smtClean="0"/>
              <a:t>Anotações</a:t>
            </a:r>
          </a:p>
          <a:p>
            <a:pPr marL="0" indent="0">
              <a:buNone/>
            </a:pPr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play.google.com/store/apps/details?id=com.mv.notas&amp;hl=pt_BR</a:t>
            </a:r>
            <a:endParaRPr lang="pt-BR" sz="1800" dirty="0" smtClean="0"/>
          </a:p>
          <a:p>
            <a:r>
              <a:rPr lang="pt-BR" sz="1800" dirty="0" smtClean="0"/>
              <a:t> </a:t>
            </a:r>
            <a:r>
              <a:rPr lang="pt-BR" sz="1800" b="1" dirty="0"/>
              <a:t>Número de </a:t>
            </a:r>
            <a:r>
              <a:rPr lang="pt-BR" sz="1800" b="1" dirty="0" smtClean="0"/>
              <a:t>download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Instalações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500.000 </a:t>
            </a:r>
            <a:r>
              <a:rPr lang="pt-BR" sz="1800" dirty="0"/>
              <a:t>- </a:t>
            </a:r>
            <a:r>
              <a:rPr lang="pt-BR" sz="1800" dirty="0" smtClean="0"/>
              <a:t>1.000.000</a:t>
            </a:r>
            <a:endParaRPr lang="pt-BR" sz="1800" dirty="0"/>
          </a:p>
          <a:p>
            <a:r>
              <a:rPr lang="pt-BR" sz="1800" b="1" dirty="0" smtClean="0"/>
              <a:t>Preço</a:t>
            </a:r>
            <a:endParaRPr lang="pt-BR" sz="1800" b="1" dirty="0"/>
          </a:p>
          <a:p>
            <a:pPr marL="0" indent="0" fontAlgn="t">
              <a:buNone/>
            </a:pPr>
            <a:r>
              <a:rPr lang="pt-BR" sz="1800" dirty="0" smtClean="0"/>
              <a:t>      Gratuito</a:t>
            </a:r>
          </a:p>
          <a:p>
            <a:pPr fontAlgn="t"/>
            <a:r>
              <a:rPr lang="pt-BR" sz="1800" b="1" dirty="0" smtClean="0"/>
              <a:t> </a:t>
            </a:r>
            <a:r>
              <a:rPr lang="pt-BR" sz="1800" b="1" dirty="0"/>
              <a:t>3 comentários positivos e negativos</a:t>
            </a:r>
            <a:r>
              <a:rPr lang="pt-BR" sz="1800" b="1" dirty="0" smtClean="0"/>
              <a:t>.</a:t>
            </a:r>
            <a:endParaRPr lang="pt-BR" sz="1800" dirty="0" smtClean="0"/>
          </a:p>
          <a:p>
            <a:pPr fontAlgn="t"/>
            <a:endParaRPr lang="pt-BR" sz="1800" dirty="0"/>
          </a:p>
          <a:p>
            <a:pPr fontAlgn="t"/>
            <a:r>
              <a:rPr lang="pt-BR" sz="1800" b="1" dirty="0" smtClean="0"/>
              <a:t>Positivos</a:t>
            </a:r>
          </a:p>
          <a:p>
            <a:pPr fontAlgn="t"/>
            <a:r>
              <a:rPr lang="pt-BR" sz="1800" dirty="0">
                <a:hlinkClick r:id="rId3"/>
              </a:rPr>
              <a:t>Carla </a:t>
            </a:r>
            <a:r>
              <a:rPr lang="pt-BR" sz="1800" dirty="0" err="1">
                <a:hlinkClick r:id="rId3"/>
              </a:rPr>
              <a:t>Calabrez</a:t>
            </a:r>
            <a:r>
              <a:rPr lang="pt-BR" sz="1800" dirty="0"/>
              <a:t> </a:t>
            </a:r>
            <a:r>
              <a:rPr lang="pt-BR" sz="1800" i="1" dirty="0" smtClean="0"/>
              <a:t>Ótimo</a:t>
            </a:r>
            <a:r>
              <a:rPr lang="pt-BR" sz="1800" i="1" dirty="0"/>
              <a:t> Aplicativo que não trava, opção de cores, corretor. Vale a pena ;)</a:t>
            </a:r>
          </a:p>
          <a:p>
            <a:pPr fontAlgn="t"/>
            <a:r>
              <a:rPr lang="pt-BR" sz="1800" dirty="0">
                <a:hlinkClick r:id="rId4"/>
              </a:rPr>
              <a:t>Gideão Fernandes Monteiro</a:t>
            </a:r>
            <a:r>
              <a:rPr lang="pt-BR" sz="1800" dirty="0"/>
              <a:t> </a:t>
            </a:r>
            <a:r>
              <a:rPr lang="pt-BR" sz="1800" i="1" dirty="0" smtClean="0"/>
              <a:t>Muito </a:t>
            </a:r>
            <a:r>
              <a:rPr lang="pt-BR" sz="1800" i="1" dirty="0"/>
              <a:t>bom! Ele é simples mais tem tudo que preciso!</a:t>
            </a:r>
          </a:p>
          <a:p>
            <a:pPr fontAlgn="t"/>
            <a:r>
              <a:rPr lang="pt-BR" sz="1800" dirty="0">
                <a:hlinkClick r:id="rId5"/>
              </a:rPr>
              <a:t>Samuel Castro</a:t>
            </a:r>
            <a:r>
              <a:rPr lang="pt-BR" sz="1800" dirty="0"/>
              <a:t> </a:t>
            </a:r>
            <a:r>
              <a:rPr lang="pt-BR" sz="1800" i="1" dirty="0" smtClean="0"/>
              <a:t>Ótimo</a:t>
            </a:r>
            <a:r>
              <a:rPr lang="pt-BR" sz="1800" i="1" dirty="0"/>
              <a:t> Fácil, Prático e </a:t>
            </a:r>
            <a:r>
              <a:rPr lang="pt-BR" sz="1800" i="1" dirty="0" err="1"/>
              <a:t>Simples.Sem</a:t>
            </a:r>
            <a:r>
              <a:rPr lang="pt-BR" sz="1800" i="1" dirty="0"/>
              <a:t> problemas</a:t>
            </a:r>
            <a:r>
              <a:rPr lang="pt-BR" sz="1800" i="1" dirty="0" smtClean="0"/>
              <a:t>.</a:t>
            </a:r>
          </a:p>
          <a:p>
            <a:pPr fontAlgn="t"/>
            <a:endParaRPr lang="pt-BR" sz="1800" b="1" dirty="0"/>
          </a:p>
          <a:p>
            <a:pPr fontAlgn="t"/>
            <a:r>
              <a:rPr lang="pt-BR" sz="1800" b="1" dirty="0" smtClean="0"/>
              <a:t>Negativos</a:t>
            </a:r>
            <a:endParaRPr lang="pt-BR" sz="1800" b="1" dirty="0"/>
          </a:p>
          <a:p>
            <a:pPr fontAlgn="t"/>
            <a:r>
              <a:rPr lang="pt-BR" sz="1800" dirty="0">
                <a:hlinkClick r:id="rId6"/>
              </a:rPr>
              <a:t>Robson </a:t>
            </a:r>
            <a:r>
              <a:rPr lang="pt-BR" sz="1800" dirty="0" err="1">
                <a:hlinkClick r:id="rId6"/>
              </a:rPr>
              <a:t>vianna</a:t>
            </a:r>
            <a:r>
              <a:rPr lang="pt-BR" sz="1800" dirty="0"/>
              <a:t> </a:t>
            </a:r>
            <a:r>
              <a:rPr lang="pt-BR" sz="1800" dirty="0" smtClean="0"/>
              <a:t>Trava </a:t>
            </a:r>
            <a:r>
              <a:rPr lang="pt-BR" sz="1800" dirty="0"/>
              <a:t>e não salva Trava durante edição e fecha perdendo todo </a:t>
            </a:r>
            <a:r>
              <a:rPr lang="pt-BR" sz="1800" dirty="0" smtClean="0"/>
              <a:t>trabalho</a:t>
            </a:r>
          </a:p>
          <a:p>
            <a:pPr fontAlgn="t"/>
            <a:r>
              <a:rPr lang="pt-BR" sz="1800" dirty="0">
                <a:hlinkClick r:id="rId7"/>
              </a:rPr>
              <a:t>José </a:t>
            </a:r>
            <a:r>
              <a:rPr lang="pt-BR" sz="1800" dirty="0" err="1">
                <a:hlinkClick r:id="rId7"/>
              </a:rPr>
              <a:t>Antonio</a:t>
            </a:r>
            <a:r>
              <a:rPr lang="pt-BR" sz="1800" dirty="0">
                <a:hlinkClick r:id="rId7"/>
              </a:rPr>
              <a:t> de Souza </a:t>
            </a:r>
            <a:r>
              <a:rPr lang="pt-BR" sz="1800" dirty="0" err="1">
                <a:hlinkClick r:id="rId7"/>
              </a:rPr>
              <a:t>Compuarte</a:t>
            </a:r>
            <a:r>
              <a:rPr lang="pt-BR" sz="1800" dirty="0">
                <a:hlinkClick r:id="rId7"/>
              </a:rPr>
              <a:t> Serviços</a:t>
            </a:r>
            <a:r>
              <a:rPr lang="pt-BR" sz="1800" dirty="0"/>
              <a:t> </a:t>
            </a:r>
            <a:r>
              <a:rPr lang="pt-BR" sz="1800" dirty="0" smtClean="0"/>
              <a:t> Adorava</a:t>
            </a:r>
            <a:r>
              <a:rPr lang="pt-BR" sz="1800" dirty="0"/>
              <a:t>! Depois que atualizou apareceu propagandas que atrapalham a visualização</a:t>
            </a:r>
          </a:p>
          <a:p>
            <a:pPr fontAlgn="t"/>
            <a:r>
              <a:rPr lang="pt-BR" sz="1800" dirty="0" err="1">
                <a:hlinkClick r:id="rId8"/>
              </a:rPr>
              <a:t>TrensDavid</a:t>
            </a:r>
            <a:r>
              <a:rPr lang="pt-BR" sz="1800" dirty="0">
                <a:hlinkClick r:id="rId8"/>
              </a:rPr>
              <a:t>_ _</a:t>
            </a:r>
            <a:r>
              <a:rPr lang="pt-BR" sz="1800" dirty="0"/>
              <a:t> </a:t>
            </a:r>
            <a:r>
              <a:rPr lang="pt-BR" sz="1800" dirty="0" smtClean="0"/>
              <a:t>Falta </a:t>
            </a:r>
            <a:r>
              <a:rPr lang="pt-BR" sz="1800" dirty="0"/>
              <a:t>rotação da tela Para a perfeição só funcionar com rotações</a:t>
            </a:r>
          </a:p>
          <a:p>
            <a:pPr fontAlgn="t"/>
            <a:endParaRPr lang="pt-BR" sz="2000" dirty="0"/>
          </a:p>
          <a:p>
            <a:pPr marL="0" indent="0" fontAlgn="t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84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25" y="243110"/>
            <a:ext cx="8911687" cy="455390"/>
          </a:xfrm>
        </p:spPr>
        <p:txBody>
          <a:bodyPr>
            <a:normAutofit/>
          </a:bodyPr>
          <a:lstStyle/>
          <a:p>
            <a:r>
              <a:rPr lang="pt-BR" sz="1200" b="1" dirty="0"/>
              <a:t>APLICAÇÕES CONCORRENTES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900" y="1257300"/>
            <a:ext cx="10399712" cy="5422900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Bloco de Notas e </a:t>
            </a:r>
            <a:r>
              <a:rPr lang="pt-BR" b="1" dirty="0" smtClean="0"/>
              <a:t>Lembretes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play.google.com/store/apps/details?id=org.whiteglow.keepmynotes&amp;hl=pt_BR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sz="1800" b="1" dirty="0"/>
              <a:t>Número de </a:t>
            </a:r>
            <a:r>
              <a:rPr lang="pt-BR" sz="1800" b="1" dirty="0" smtClean="0"/>
              <a:t>download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>Instalações</a:t>
            </a:r>
          </a:p>
          <a:p>
            <a:r>
              <a:rPr lang="pt-BR" dirty="0" smtClean="0"/>
              <a:t>500.000 </a:t>
            </a:r>
            <a:r>
              <a:rPr lang="pt-BR" dirty="0"/>
              <a:t>- 1.000.000</a:t>
            </a:r>
          </a:p>
          <a:p>
            <a:r>
              <a:rPr lang="pt-BR" sz="1800" b="1" dirty="0" smtClean="0"/>
              <a:t>Preço</a:t>
            </a:r>
            <a:endParaRPr lang="pt-BR" sz="1800" b="1" dirty="0"/>
          </a:p>
          <a:p>
            <a:pPr marL="0" indent="0" fontAlgn="t">
              <a:buNone/>
            </a:pPr>
            <a:r>
              <a:rPr lang="pt-BR" sz="1800" dirty="0" smtClean="0"/>
              <a:t>      Gratuito</a:t>
            </a:r>
          </a:p>
          <a:p>
            <a:pPr fontAlgn="t"/>
            <a:r>
              <a:rPr lang="pt-BR" sz="1800" b="1" dirty="0" smtClean="0"/>
              <a:t> </a:t>
            </a:r>
            <a:r>
              <a:rPr lang="pt-BR" sz="1800" b="1" dirty="0"/>
              <a:t>3 comentários positivos e negativos</a:t>
            </a:r>
            <a:r>
              <a:rPr lang="pt-BR" sz="1800" b="1" dirty="0" smtClean="0"/>
              <a:t>.</a:t>
            </a:r>
            <a:endParaRPr lang="pt-BR" sz="1800" dirty="0" smtClean="0"/>
          </a:p>
          <a:p>
            <a:pPr fontAlgn="t"/>
            <a:endParaRPr lang="pt-BR" sz="1800" dirty="0"/>
          </a:p>
          <a:p>
            <a:pPr fontAlgn="t"/>
            <a:r>
              <a:rPr lang="pt-BR" sz="1800" b="1" dirty="0" smtClean="0"/>
              <a:t>Positivos</a:t>
            </a:r>
          </a:p>
          <a:p>
            <a:pPr fontAlgn="t"/>
            <a:r>
              <a:rPr lang="pt-BR" dirty="0" err="1">
                <a:hlinkClick r:id="rId3"/>
              </a:rPr>
              <a:t>Patricio</a:t>
            </a:r>
            <a:r>
              <a:rPr lang="pt-BR" dirty="0">
                <a:hlinkClick r:id="rId3"/>
              </a:rPr>
              <a:t> Pinto de Oliveira</a:t>
            </a:r>
            <a:r>
              <a:rPr lang="pt-BR" dirty="0"/>
              <a:t> </a:t>
            </a:r>
            <a:r>
              <a:rPr lang="pt-BR" i="1" dirty="0" smtClean="0"/>
              <a:t>Muito </a:t>
            </a:r>
            <a:r>
              <a:rPr lang="pt-BR" i="1" dirty="0"/>
              <a:t>útil </a:t>
            </a:r>
            <a:r>
              <a:rPr lang="pt-BR" i="1" dirty="0" err="1"/>
              <a:t>App</a:t>
            </a:r>
            <a:r>
              <a:rPr lang="pt-BR" i="1" dirty="0"/>
              <a:t> muito útil e prático. Me atente muito bem.</a:t>
            </a:r>
          </a:p>
          <a:p>
            <a:pPr fontAlgn="t"/>
            <a:r>
              <a:rPr lang="pt-BR" dirty="0">
                <a:hlinkClick r:id="rId4"/>
              </a:rPr>
              <a:t>Amanda Azevedo Ribeiro</a:t>
            </a:r>
            <a:r>
              <a:rPr lang="pt-BR" dirty="0"/>
              <a:t> </a:t>
            </a:r>
            <a:r>
              <a:rPr lang="pt-BR" i="1" dirty="0" smtClean="0"/>
              <a:t>😻😻</a:t>
            </a:r>
            <a:r>
              <a:rPr lang="pt-BR" i="1" dirty="0"/>
              <a:t> Gostei do </a:t>
            </a:r>
            <a:r>
              <a:rPr lang="pt-BR" i="1" dirty="0" err="1"/>
              <a:t>app</a:t>
            </a:r>
            <a:r>
              <a:rPr lang="pt-BR" i="1" dirty="0"/>
              <a:t>, ajuda muito! Recomendo para todos!</a:t>
            </a:r>
          </a:p>
          <a:p>
            <a:pPr fontAlgn="t"/>
            <a:r>
              <a:rPr lang="pt-BR" dirty="0" smtClean="0">
                <a:hlinkClick r:id="rId5"/>
              </a:rPr>
              <a:t>Wilson </a:t>
            </a:r>
            <a:r>
              <a:rPr lang="pt-BR" dirty="0">
                <a:hlinkClick r:id="rId5"/>
              </a:rPr>
              <a:t>Peres</a:t>
            </a:r>
            <a:r>
              <a:rPr lang="pt-BR" dirty="0"/>
              <a:t> </a:t>
            </a:r>
            <a:r>
              <a:rPr lang="pt-BR" i="1" dirty="0" smtClean="0"/>
              <a:t>Muito </a:t>
            </a:r>
            <a:r>
              <a:rPr lang="pt-BR" i="1" dirty="0"/>
              <a:t>bom Gostei 5 estrelas sim afinal é bom e é de grassa.</a:t>
            </a:r>
            <a:br>
              <a:rPr lang="pt-BR" i="1" dirty="0"/>
            </a:br>
            <a:endParaRPr lang="pt-BR" sz="1800" b="1" dirty="0"/>
          </a:p>
          <a:p>
            <a:pPr fontAlgn="t"/>
            <a:r>
              <a:rPr lang="pt-BR" sz="1800" b="1" dirty="0" smtClean="0"/>
              <a:t>Negativos</a:t>
            </a:r>
            <a:endParaRPr lang="pt-BR" sz="1800" b="1" dirty="0"/>
          </a:p>
          <a:p>
            <a:pPr fontAlgn="t"/>
            <a:r>
              <a:rPr lang="pt-BR" dirty="0">
                <a:hlinkClick r:id="rId6"/>
              </a:rPr>
              <a:t>Isaac Figueiredo</a:t>
            </a:r>
            <a:r>
              <a:rPr lang="pt-BR" dirty="0"/>
              <a:t> 18 de maio de </a:t>
            </a:r>
            <a:r>
              <a:rPr lang="pt-BR" dirty="0" smtClean="0"/>
              <a:t>2016 Bom</a:t>
            </a:r>
            <a:r>
              <a:rPr lang="pt-BR" dirty="0"/>
              <a:t> Excelente, apenas os anúncios atrapalham.</a:t>
            </a:r>
          </a:p>
          <a:p>
            <a:pPr fontAlgn="t"/>
            <a:r>
              <a:rPr lang="pt-BR" sz="1200" dirty="0" err="1">
                <a:hlinkClick r:id="rId7"/>
              </a:rPr>
              <a:t>Dragnes</a:t>
            </a:r>
            <a:r>
              <a:rPr lang="pt-BR" sz="1200" dirty="0">
                <a:hlinkClick r:id="rId7"/>
              </a:rPr>
              <a:t> BR15</a:t>
            </a:r>
            <a:r>
              <a:rPr lang="pt-BR" sz="1200" dirty="0"/>
              <a:t> </a:t>
            </a:r>
            <a:r>
              <a:rPr lang="pt-BR" sz="1200" dirty="0" smtClean="0"/>
              <a:t>😒</a:t>
            </a:r>
            <a:r>
              <a:rPr lang="pt-BR" sz="1200" dirty="0"/>
              <a:t> Achei um pouco lega isso só serve pra anota nada de mais</a:t>
            </a:r>
          </a:p>
          <a:p>
            <a:pPr fontAlgn="t"/>
            <a:r>
              <a:rPr lang="pt-BR" sz="1600" dirty="0" err="1">
                <a:hlinkClick r:id="rId8"/>
              </a:rPr>
              <a:t>alan</a:t>
            </a:r>
            <a:r>
              <a:rPr lang="pt-BR" sz="1600" dirty="0">
                <a:hlinkClick r:id="rId8"/>
              </a:rPr>
              <a:t> barroso</a:t>
            </a:r>
            <a:r>
              <a:rPr lang="pt-BR" sz="1600" dirty="0"/>
              <a:t> </a:t>
            </a:r>
            <a:r>
              <a:rPr lang="pt-BR" sz="1600" i="1" dirty="0"/>
              <a:t>Muito bom Só não merece nota máxima por causa das propagandas</a:t>
            </a:r>
          </a:p>
          <a:p>
            <a:pPr fontAlgn="t"/>
            <a:endParaRPr lang="pt-BR" sz="2000" dirty="0"/>
          </a:p>
          <a:p>
            <a:pPr marL="0" indent="0" fontAlgn="t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61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25" y="243110"/>
            <a:ext cx="8911687" cy="455390"/>
          </a:xfrm>
        </p:spPr>
        <p:txBody>
          <a:bodyPr>
            <a:normAutofit/>
          </a:bodyPr>
          <a:lstStyle/>
          <a:p>
            <a:r>
              <a:rPr lang="pt-BR" sz="1200" b="1" dirty="0"/>
              <a:t>APLICAÇÕES CONCORRENTES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900" y="1257300"/>
            <a:ext cx="10399712" cy="5422900"/>
          </a:xfrm>
        </p:spPr>
        <p:txBody>
          <a:bodyPr>
            <a:normAutofit fontScale="47500" lnSpcReduction="20000"/>
          </a:bodyPr>
          <a:lstStyle/>
          <a:p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err="1"/>
              <a:t>ColorNote</a:t>
            </a:r>
            <a:r>
              <a:rPr lang="pt-BR" sz="2000" b="1" dirty="0"/>
              <a:t> Bloco de Notas </a:t>
            </a:r>
            <a:r>
              <a:rPr lang="pt-BR" sz="2000" b="1" dirty="0" smtClean="0"/>
              <a:t>Lista</a:t>
            </a:r>
          </a:p>
          <a:p>
            <a:r>
              <a:rPr lang="pt-BR" sz="2000" dirty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play.google.com/store/apps/details?id=com.socialnmobile.dictapps.notepad.color.note&amp;hl=pt_BR</a:t>
            </a: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b="1" dirty="0"/>
              <a:t>Número de </a:t>
            </a:r>
            <a:r>
              <a:rPr lang="pt-BR" sz="2000" b="1" dirty="0" smtClean="0"/>
              <a:t>download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Instalações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/>
              <a:t>50.000.000 - </a:t>
            </a:r>
            <a:r>
              <a:rPr lang="pt-BR" sz="2000" dirty="0" smtClean="0"/>
              <a:t>100.000.000</a:t>
            </a:r>
          </a:p>
          <a:p>
            <a:pPr marL="0" indent="0">
              <a:buNone/>
            </a:pPr>
            <a:r>
              <a:rPr lang="pt-BR" sz="2000" b="1" dirty="0"/>
              <a:t> </a:t>
            </a:r>
            <a:r>
              <a:rPr lang="pt-BR" sz="2000" b="1" dirty="0" smtClean="0"/>
              <a:t>      Preço</a:t>
            </a:r>
            <a:endParaRPr lang="pt-BR" sz="2000" b="1" dirty="0"/>
          </a:p>
          <a:p>
            <a:pPr marL="0" indent="0" fontAlgn="t">
              <a:buNone/>
            </a:pPr>
            <a:r>
              <a:rPr lang="pt-BR" sz="2000" dirty="0" smtClean="0"/>
              <a:t>      Gratuito</a:t>
            </a:r>
          </a:p>
          <a:p>
            <a:pPr fontAlgn="t"/>
            <a:r>
              <a:rPr lang="pt-BR" sz="2000" b="1" dirty="0" smtClean="0"/>
              <a:t> </a:t>
            </a:r>
            <a:r>
              <a:rPr lang="pt-BR" sz="2000" b="1" dirty="0"/>
              <a:t>3 comentários positivos e negativos</a:t>
            </a:r>
            <a:r>
              <a:rPr lang="pt-BR" sz="2000" b="1" dirty="0" smtClean="0"/>
              <a:t>.</a:t>
            </a:r>
            <a:endParaRPr lang="pt-BR" sz="2000" dirty="0" smtClean="0"/>
          </a:p>
          <a:p>
            <a:pPr fontAlgn="t"/>
            <a:endParaRPr lang="pt-BR" sz="2000" dirty="0"/>
          </a:p>
          <a:p>
            <a:pPr fontAlgn="t"/>
            <a:r>
              <a:rPr lang="pt-BR" sz="2000" b="1" dirty="0" smtClean="0"/>
              <a:t>Positivos</a:t>
            </a:r>
          </a:p>
          <a:p>
            <a:pPr fontAlgn="t"/>
            <a:r>
              <a:rPr lang="pt-BR" sz="2000" dirty="0">
                <a:hlinkClick r:id="rId3"/>
              </a:rPr>
              <a:t>Juliana Souza</a:t>
            </a:r>
            <a:r>
              <a:rPr lang="pt-BR" sz="2000" dirty="0"/>
              <a:t> </a:t>
            </a:r>
            <a:r>
              <a:rPr lang="pt-BR" sz="2000" i="1" dirty="0" smtClean="0"/>
              <a:t>Fantástico</a:t>
            </a:r>
            <a:r>
              <a:rPr lang="pt-BR" sz="2000" i="1" dirty="0"/>
              <a:t>! É um aplicativo simples, mas quebra um tremendo galho</a:t>
            </a:r>
          </a:p>
          <a:p>
            <a:pPr fontAlgn="t"/>
            <a:r>
              <a:rPr lang="pt-BR" sz="2000" dirty="0">
                <a:hlinkClick r:id="rId4"/>
              </a:rPr>
              <a:t>António Raimundo</a:t>
            </a:r>
            <a:r>
              <a:rPr lang="pt-BR" sz="2000" dirty="0"/>
              <a:t> </a:t>
            </a:r>
            <a:r>
              <a:rPr lang="pt-BR" sz="2000" i="1" dirty="0" smtClean="0"/>
              <a:t>6</a:t>
            </a:r>
            <a:r>
              <a:rPr lang="pt-BR" sz="2000" i="1" dirty="0"/>
              <a:t>* Simples e muito funcional, a melhor agenda que encontrei. </a:t>
            </a:r>
            <a:r>
              <a:rPr lang="pt-BR" sz="2000" i="1" dirty="0" smtClean="0"/>
              <a:t>*****</a:t>
            </a:r>
          </a:p>
          <a:p>
            <a:pPr fontAlgn="t"/>
            <a:r>
              <a:rPr lang="pt-BR" sz="2000" dirty="0">
                <a:hlinkClick r:id="rId5"/>
              </a:rPr>
              <a:t>Aline </a:t>
            </a:r>
            <a:r>
              <a:rPr lang="pt-BR" sz="2000" dirty="0" err="1">
                <a:hlinkClick r:id="rId5"/>
              </a:rPr>
              <a:t>Zambeli</a:t>
            </a:r>
            <a:r>
              <a:rPr lang="pt-BR" sz="2000" dirty="0"/>
              <a:t> 22 de maio de </a:t>
            </a:r>
            <a:r>
              <a:rPr lang="pt-BR" sz="2000" dirty="0" smtClean="0"/>
              <a:t>2016 É </a:t>
            </a:r>
            <a:r>
              <a:rPr lang="pt-BR" sz="2000" dirty="0"/>
              <a:t>ótimo Melhor aplicativo para anotações!!!! Está sincronizado com meu notebook muito bom!!!!! :</a:t>
            </a:r>
            <a:r>
              <a:rPr lang="pt-BR" sz="2000" dirty="0" smtClean="0"/>
              <a:t>D</a:t>
            </a:r>
            <a:endParaRPr lang="pt-BR" sz="2000" i="1" dirty="0"/>
          </a:p>
          <a:p>
            <a:pPr fontAlgn="t"/>
            <a:r>
              <a:rPr lang="pt-BR" sz="2000" i="1" dirty="0"/>
              <a:t/>
            </a:r>
            <a:br>
              <a:rPr lang="pt-BR" sz="2000" i="1" dirty="0"/>
            </a:br>
            <a:endParaRPr lang="pt-BR" sz="2000" b="1" dirty="0"/>
          </a:p>
          <a:p>
            <a:pPr fontAlgn="t"/>
            <a:r>
              <a:rPr lang="pt-BR" sz="2000" b="1" dirty="0" smtClean="0"/>
              <a:t>Negativos</a:t>
            </a:r>
          </a:p>
          <a:p>
            <a:pPr fontAlgn="t"/>
            <a:r>
              <a:rPr lang="pt-BR" sz="2000" dirty="0">
                <a:hlinkClick r:id="rId6"/>
              </a:rPr>
              <a:t>Sandro Carlos Lucio</a:t>
            </a:r>
            <a:r>
              <a:rPr lang="pt-BR" sz="2000" dirty="0"/>
              <a:t> </a:t>
            </a:r>
            <a:r>
              <a:rPr lang="pt-BR" sz="2000" i="1" dirty="0"/>
              <a:t>Falta opção de salvar notas com fotos e figuras, mas é uma ferramenta muito útil</a:t>
            </a:r>
          </a:p>
          <a:p>
            <a:pPr fontAlgn="t"/>
            <a:r>
              <a:rPr lang="pt-BR" sz="2000" dirty="0">
                <a:hlinkClick r:id="rId7"/>
              </a:rPr>
              <a:t>Franklin Martins</a:t>
            </a:r>
            <a:r>
              <a:rPr lang="pt-BR" sz="2000" dirty="0"/>
              <a:t> </a:t>
            </a:r>
            <a:r>
              <a:rPr lang="pt-BR" sz="2000" i="1" dirty="0"/>
              <a:t>Backup Após atualização não consigo mais fazer o backup utilizando a conta do </a:t>
            </a:r>
            <a:r>
              <a:rPr lang="pt-BR" sz="2000" i="1" dirty="0" err="1"/>
              <a:t>Facebook</a:t>
            </a:r>
            <a:endParaRPr lang="pt-BR" sz="2000" b="1" dirty="0"/>
          </a:p>
          <a:p>
            <a:pPr fontAlgn="t"/>
            <a:r>
              <a:rPr lang="pt-BR" sz="2000" dirty="0" err="1">
                <a:hlinkClick r:id="rId8"/>
              </a:rPr>
              <a:t>Gleisonbh</a:t>
            </a:r>
            <a:r>
              <a:rPr lang="pt-BR" sz="2000" dirty="0">
                <a:hlinkClick r:id="rId8"/>
              </a:rPr>
              <a:t> Lima</a:t>
            </a:r>
            <a:r>
              <a:rPr lang="pt-BR" sz="2000" dirty="0"/>
              <a:t> </a:t>
            </a:r>
            <a:r>
              <a:rPr lang="pt-BR" sz="2000" dirty="0" smtClean="0"/>
              <a:t>Perfeito</a:t>
            </a:r>
            <a:r>
              <a:rPr lang="pt-BR" sz="2000" dirty="0"/>
              <a:t> </a:t>
            </a:r>
            <a:r>
              <a:rPr lang="pt-BR" sz="2000" dirty="0" err="1"/>
              <a:t>Perfeito</a:t>
            </a:r>
            <a:r>
              <a:rPr lang="pt-BR" sz="2000" dirty="0"/>
              <a:t>, só falta a possibilidade e anexar arquivos ou imagens</a:t>
            </a:r>
          </a:p>
          <a:p>
            <a:pPr fontAlgn="t"/>
            <a:endParaRPr lang="pt-BR" sz="2000" dirty="0"/>
          </a:p>
          <a:p>
            <a:pPr marL="0" indent="0" fontAlgn="t">
              <a:buNone/>
            </a:pPr>
            <a:r>
              <a:rPr lang="pt-BR" sz="2000" dirty="0"/>
              <a:t/>
            </a:r>
            <a:br>
              <a:rPr lang="pt-BR" sz="2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8500" y="434975"/>
            <a:ext cx="10515600" cy="958850"/>
          </a:xfrm>
        </p:spPr>
        <p:txBody>
          <a:bodyPr/>
          <a:lstStyle/>
          <a:p>
            <a:r>
              <a:rPr lang="pt-BR" sz="1200" b="1" dirty="0" smtClean="0"/>
              <a:t>APLICAÇÕES CONCORRENTES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25000" lnSpcReduction="20000"/>
          </a:bodyPr>
          <a:lstStyle/>
          <a:p>
            <a:r>
              <a:rPr lang="pt-BR" sz="4400" b="1" dirty="0" err="1"/>
              <a:t>Organizze</a:t>
            </a:r>
            <a:r>
              <a:rPr lang="pt-BR" sz="4400" b="1" dirty="0"/>
              <a:t> Finanças</a:t>
            </a:r>
            <a:endParaRPr lang="pt-BR" sz="4400" b="1" dirty="0">
              <a:hlinkClick r:id="rId2"/>
            </a:endParaRPr>
          </a:p>
          <a:p>
            <a:r>
              <a:rPr lang="pt-BR" sz="4400" dirty="0">
                <a:hlinkClick r:id="rId2"/>
              </a:rPr>
              <a:t>https://play.google.com/store/apps/details?id=com.organizze.android</a:t>
            </a:r>
            <a:endParaRPr lang="pt-BR" sz="4400" dirty="0"/>
          </a:p>
          <a:p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/>
              <a:t>◦ </a:t>
            </a:r>
            <a:r>
              <a:rPr lang="pt-BR" sz="4400" b="1" dirty="0" smtClean="0"/>
              <a:t>Número de download.</a:t>
            </a:r>
          </a:p>
          <a:p>
            <a:pPr fontAlgn="t"/>
            <a:r>
              <a:rPr lang="pt-BR" sz="4400" dirty="0" smtClean="0"/>
              <a:t> Instalações</a:t>
            </a:r>
          </a:p>
          <a:p>
            <a:pPr fontAlgn="t"/>
            <a:r>
              <a:rPr lang="pt-BR" sz="4400" dirty="0" smtClean="0"/>
              <a:t>10.000 - 50.000</a:t>
            </a:r>
          </a:p>
          <a:p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/>
              <a:t>◦ Preço</a:t>
            </a:r>
          </a:p>
          <a:p>
            <a:pPr fontAlgn="t"/>
            <a:r>
              <a:rPr lang="pt-BR" sz="4400" dirty="0" smtClean="0"/>
              <a:t>Versão Gratuito limitada </a:t>
            </a:r>
          </a:p>
          <a:p>
            <a:pPr fontAlgn="t"/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/>
              <a:t>◦ 3 comentários positivos e negativos.</a:t>
            </a:r>
            <a:r>
              <a:rPr lang="pt-BR" sz="4400" dirty="0"/>
              <a:t/>
            </a:r>
            <a:br>
              <a:rPr lang="pt-BR" sz="4400" dirty="0"/>
            </a:br>
            <a:endParaRPr lang="pt-BR" sz="4400" dirty="0" smtClean="0"/>
          </a:p>
          <a:p>
            <a:pPr fontAlgn="t"/>
            <a:r>
              <a:rPr lang="pt-BR" sz="4400" b="1" dirty="0"/>
              <a:t>P</a:t>
            </a:r>
            <a:r>
              <a:rPr lang="pt-BR" sz="4400" b="1" dirty="0" smtClean="0"/>
              <a:t>ositivos</a:t>
            </a:r>
            <a:endParaRPr lang="pt-BR" sz="4400" dirty="0" smtClean="0"/>
          </a:p>
          <a:p>
            <a:pPr fontAlgn="t"/>
            <a:r>
              <a:rPr lang="pt-BR" sz="4400" dirty="0" smtClean="0">
                <a:hlinkClick r:id="rId3"/>
              </a:rPr>
              <a:t>Paulino Braga</a:t>
            </a:r>
            <a:r>
              <a:rPr lang="pt-BR" sz="4400" dirty="0" smtClean="0"/>
              <a:t>  </a:t>
            </a:r>
            <a:r>
              <a:rPr lang="pt-BR" sz="4400" i="1" dirty="0" smtClean="0"/>
              <a:t>O melhor que experimentei O melhor que experimentei. Possibilita sincronizar com </a:t>
            </a:r>
            <a:r>
              <a:rPr lang="pt-BR" sz="4400" i="1" dirty="0" err="1" smtClean="0"/>
              <a:t>pc</a:t>
            </a:r>
            <a:r>
              <a:rPr lang="pt-BR" sz="4400" i="1" dirty="0" smtClean="0"/>
              <a:t>, editar categorias, simples e fácil de acrescentar gastos simples do dia a dia.</a:t>
            </a:r>
          </a:p>
          <a:p>
            <a:pPr fontAlgn="t"/>
            <a:r>
              <a:rPr lang="pt-BR" sz="4400" dirty="0" smtClean="0">
                <a:hlinkClick r:id="rId4"/>
              </a:rPr>
              <a:t>Franklin Barcelos de Freitas</a:t>
            </a:r>
            <a:r>
              <a:rPr lang="pt-BR" sz="4400" dirty="0" smtClean="0"/>
              <a:t>  </a:t>
            </a:r>
            <a:r>
              <a:rPr lang="pt-BR" sz="4400" i="1" dirty="0" smtClean="0"/>
              <a:t>Ainda </a:t>
            </a:r>
            <a:r>
              <a:rPr lang="pt-BR" sz="4400" i="1" dirty="0"/>
              <a:t>melhor </a:t>
            </a:r>
            <a:r>
              <a:rPr lang="pt-BR" sz="4400" i="1" dirty="0" err="1"/>
              <a:t>Melhor</a:t>
            </a:r>
            <a:r>
              <a:rPr lang="pt-BR" sz="4400" i="1" dirty="0"/>
              <a:t> gerenciador financeiro que tem. Opinião: porque mudaram o formato da data, </a:t>
            </a:r>
            <a:r>
              <a:rPr lang="pt-BR" sz="4400" i="1" dirty="0" err="1"/>
              <a:t>qnd</a:t>
            </a:r>
            <a:r>
              <a:rPr lang="pt-BR" sz="4400" i="1" dirty="0"/>
              <a:t> mostrava em modo calendário era bem melhor. Fica a dica.</a:t>
            </a:r>
          </a:p>
          <a:p>
            <a:pPr fontAlgn="t"/>
            <a:r>
              <a:rPr lang="pt-BR" sz="4400" dirty="0" err="1" smtClean="0">
                <a:hlinkClick r:id="rId5"/>
              </a:rPr>
              <a:t>Laiene</a:t>
            </a:r>
            <a:r>
              <a:rPr lang="pt-BR" sz="4400" dirty="0" smtClean="0">
                <a:hlinkClick r:id="rId5"/>
              </a:rPr>
              <a:t> </a:t>
            </a:r>
            <a:r>
              <a:rPr lang="pt-BR" sz="4400" dirty="0" err="1" smtClean="0">
                <a:hlinkClick r:id="rId5"/>
              </a:rPr>
              <a:t>Estefane</a:t>
            </a:r>
            <a:r>
              <a:rPr lang="pt-BR" sz="4400" dirty="0" smtClean="0"/>
              <a:t>  </a:t>
            </a:r>
            <a:r>
              <a:rPr lang="pt-BR" sz="4400" i="1" dirty="0" smtClean="0"/>
              <a:t>Perfeito</a:t>
            </a:r>
            <a:r>
              <a:rPr lang="pt-BR" sz="4400" i="1" dirty="0"/>
              <a:t>! estava precisando, parabéns ótimo aplicativo.</a:t>
            </a:r>
          </a:p>
          <a:p>
            <a:pPr fontAlgn="t"/>
            <a:r>
              <a:rPr lang="pt-BR" sz="4400" b="1" dirty="0" smtClean="0"/>
              <a:t>Negativos</a:t>
            </a:r>
          </a:p>
          <a:p>
            <a:pPr fontAlgn="t"/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 err="1" smtClean="0">
                <a:hlinkClick r:id="rId6"/>
              </a:rPr>
              <a:t>Édi</a:t>
            </a:r>
            <a:r>
              <a:rPr lang="pt-BR" sz="4400" dirty="0" smtClean="0">
                <a:hlinkClick r:id="rId6"/>
              </a:rPr>
              <a:t> Lyra</a:t>
            </a:r>
            <a:r>
              <a:rPr lang="pt-BR" sz="4400" dirty="0" smtClean="0"/>
              <a:t>  1 estrela É pago. É pago.</a:t>
            </a:r>
          </a:p>
          <a:p>
            <a:r>
              <a:rPr lang="pt-BR" sz="4400" dirty="0" smtClean="0">
                <a:hlinkClick r:id="rId7"/>
              </a:rPr>
              <a:t>Jorge Silva</a:t>
            </a:r>
            <a:r>
              <a:rPr lang="pt-BR" sz="4400" dirty="0" smtClean="0"/>
              <a:t>  3 estrelas Pelo site funciona bem mas o aplicativo no </a:t>
            </a:r>
            <a:r>
              <a:rPr lang="pt-BR" sz="4400" dirty="0" err="1" smtClean="0"/>
              <a:t>android</a:t>
            </a:r>
            <a:r>
              <a:rPr lang="pt-BR" sz="4400" dirty="0" smtClean="0"/>
              <a:t> está faltando o número 0, não tem como registrar 100 reais só consigo registrar 111 reais de despesas e ai tem que colocar 11 de saldo para dar os 100 reais de despesas. O aplicativo não está aparecendo a mesma menu que o vídeo demonstrativo,. Meu celular é um </a:t>
            </a:r>
            <a:r>
              <a:rPr lang="pt-BR" sz="4400" dirty="0" err="1" smtClean="0"/>
              <a:t>sansung</a:t>
            </a:r>
            <a:r>
              <a:rPr lang="pt-BR" sz="4400" dirty="0" smtClean="0"/>
              <a:t> modelo SM-G130BT versão </a:t>
            </a:r>
            <a:r>
              <a:rPr lang="pt-BR" sz="4400" dirty="0" err="1" smtClean="0"/>
              <a:t>android</a:t>
            </a:r>
            <a:r>
              <a:rPr lang="pt-BR" sz="4400" dirty="0" smtClean="0"/>
              <a:t> 4.4.4</a:t>
            </a:r>
          </a:p>
          <a:p>
            <a:r>
              <a:rPr lang="pt-BR" sz="4400" dirty="0" err="1" smtClean="0">
                <a:hlinkClick r:id="rId8"/>
              </a:rPr>
              <a:t>Edio</a:t>
            </a:r>
            <a:r>
              <a:rPr lang="pt-BR" sz="4400" dirty="0" smtClean="0">
                <a:hlinkClick r:id="rId8"/>
              </a:rPr>
              <a:t> Volnei</a:t>
            </a:r>
            <a:r>
              <a:rPr lang="pt-BR" sz="4400" dirty="0" smtClean="0"/>
              <a:t> 3 estrelas Funciona pela metade Não posso lançar poupança e cartão de crédito. Só pagando. Então não me serve. Se não fosse isso acho que daria 5 estrelas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04071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138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Logo:  GFineP  Anote Já!</vt:lpstr>
      <vt:lpstr>QUAIS SÃO AS PRINCIPAIS  FUNCIONALIDADES? </vt:lpstr>
      <vt:lpstr>TÉCNICAS/ESTRATÉGIA PARA MANTER O  INTERESSE DO USUÁRIO </vt:lpstr>
      <vt:lpstr>CATEGORIA DAS LOJAS (Aplicação móvel) </vt:lpstr>
      <vt:lpstr>QUAL É A ARQUITETURA </vt:lpstr>
      <vt:lpstr>APLICAÇÕES CONCORRENTES</vt:lpstr>
      <vt:lpstr>APLICAÇÕES CONCORRENTES</vt:lpstr>
      <vt:lpstr>APLICAÇÕES CONCORRENTES</vt:lpstr>
      <vt:lpstr>APLICAÇÕES CONCORRENTES </vt:lpstr>
      <vt:lpstr>APLICAÇÕES CONCORRENTES </vt:lpstr>
      <vt:lpstr>APLICAÇÕES CONCORRENTES </vt:lpstr>
      <vt:lpstr>APLICAÇÕES CONCORRENTES</vt:lpstr>
      <vt:lpstr>APLICATIVO GfineP  Anote Já!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Logo:   GFineP&amp;O</dc:title>
  <dc:creator>ADM</dc:creator>
  <cp:lastModifiedBy>ADM</cp:lastModifiedBy>
  <cp:revision>30</cp:revision>
  <dcterms:created xsi:type="dcterms:W3CDTF">2016-02-16T00:30:45Z</dcterms:created>
  <dcterms:modified xsi:type="dcterms:W3CDTF">2016-06-08T21:39:41Z</dcterms:modified>
</cp:coreProperties>
</file>