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FBF-1B38-4E9A-86D3-9E5E7410C1AE}" type="datetimeFigureOut">
              <a:rPr lang="en-PH" smtClean="0"/>
              <a:t>05/04/2017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E1-CB41-46C1-8ACA-DAEDB9FD61D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190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FBF-1B38-4E9A-86D3-9E5E7410C1AE}" type="datetimeFigureOut">
              <a:rPr lang="en-PH" smtClean="0"/>
              <a:t>05/04/2017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E1-CB41-46C1-8ACA-DAEDB9FD61D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064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FBF-1B38-4E9A-86D3-9E5E7410C1AE}" type="datetimeFigureOut">
              <a:rPr lang="en-PH" smtClean="0"/>
              <a:t>05/04/2017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E1-CB41-46C1-8ACA-DAEDB9FD61D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19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FBF-1B38-4E9A-86D3-9E5E7410C1AE}" type="datetimeFigureOut">
              <a:rPr lang="en-PH" smtClean="0"/>
              <a:t>05/04/2017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E1-CB41-46C1-8ACA-DAEDB9FD61D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050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FBF-1B38-4E9A-86D3-9E5E7410C1AE}" type="datetimeFigureOut">
              <a:rPr lang="en-PH" smtClean="0"/>
              <a:t>05/04/2017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E1-CB41-46C1-8ACA-DAEDB9FD61D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2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FBF-1B38-4E9A-86D3-9E5E7410C1AE}" type="datetimeFigureOut">
              <a:rPr lang="en-PH" smtClean="0"/>
              <a:t>05/04/2017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E1-CB41-46C1-8ACA-DAEDB9FD61D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545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FBF-1B38-4E9A-86D3-9E5E7410C1AE}" type="datetimeFigureOut">
              <a:rPr lang="en-PH" smtClean="0"/>
              <a:t>05/04/2017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E1-CB41-46C1-8ACA-DAEDB9FD61D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154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FBF-1B38-4E9A-86D3-9E5E7410C1AE}" type="datetimeFigureOut">
              <a:rPr lang="en-PH" smtClean="0"/>
              <a:t>05/04/2017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E1-CB41-46C1-8ACA-DAEDB9FD61D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325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FBF-1B38-4E9A-86D3-9E5E7410C1AE}" type="datetimeFigureOut">
              <a:rPr lang="en-PH" smtClean="0"/>
              <a:t>05/04/2017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E1-CB41-46C1-8ACA-DAEDB9FD61D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15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FBF-1B38-4E9A-86D3-9E5E7410C1AE}" type="datetimeFigureOut">
              <a:rPr lang="en-PH" smtClean="0"/>
              <a:t>05/04/2017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E1-CB41-46C1-8ACA-DAEDB9FD61D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39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DFBF-1B38-4E9A-86D3-9E5E7410C1AE}" type="datetimeFigureOut">
              <a:rPr lang="en-PH" smtClean="0"/>
              <a:t>05/04/2017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8AE1-CB41-46C1-8ACA-DAEDB9FD61D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514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DFBF-1B38-4E9A-86D3-9E5E7410C1AE}" type="datetimeFigureOut">
              <a:rPr lang="en-PH" smtClean="0"/>
              <a:t>05/04/2017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8AE1-CB41-46C1-8ACA-DAEDB9FD61D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919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146998" y="1406827"/>
            <a:ext cx="9888189" cy="25453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ounded Rectangle 7"/>
          <p:cNvSpPr/>
          <p:nvPr/>
        </p:nvSpPr>
        <p:spPr>
          <a:xfrm>
            <a:off x="2303813" y="138041"/>
            <a:ext cx="9534896" cy="4042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MQ Broker</a:t>
            </a:r>
            <a:endParaRPr lang="en-PH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9227651" y="5248112"/>
            <a:ext cx="1125846" cy="7521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MongoDB</a:t>
            </a:r>
            <a:endParaRPr lang="en-PH" dirty="0"/>
          </a:p>
        </p:txBody>
      </p:sp>
      <p:cxnSp>
        <p:nvCxnSpPr>
          <p:cNvPr id="19" name="Elbow Connector 18"/>
          <p:cNvCxnSpPr/>
          <p:nvPr/>
        </p:nvCxnSpPr>
        <p:spPr>
          <a:xfrm rot="5400000">
            <a:off x="3310911" y="999845"/>
            <a:ext cx="744487" cy="32452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8" idx="2"/>
            <a:endCxn id="2" idx="0"/>
          </p:cNvCxnSpPr>
          <p:nvPr/>
        </p:nvCxnSpPr>
        <p:spPr>
          <a:xfrm rot="16200000" flipH="1">
            <a:off x="6648914" y="964648"/>
            <a:ext cx="864526" cy="19832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10144446" y="1006160"/>
            <a:ext cx="740332" cy="1566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" idx="1"/>
            <a:endCxn id="10" idx="1"/>
          </p:cNvCxnSpPr>
          <p:nvPr/>
        </p:nvCxnSpPr>
        <p:spPr>
          <a:xfrm rot="10800000" flipH="1" flipV="1">
            <a:off x="2303813" y="340170"/>
            <a:ext cx="3851712" cy="4716119"/>
          </a:xfrm>
          <a:prstGeom prst="bentConnector3">
            <a:avLst>
              <a:gd name="adj1" fmla="val -19218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ultidocument 103"/>
          <p:cNvSpPr/>
          <p:nvPr/>
        </p:nvSpPr>
        <p:spPr>
          <a:xfrm>
            <a:off x="1172192" y="4667244"/>
            <a:ext cx="754413" cy="58086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 smtClean="0"/>
              <a:t>Message</a:t>
            </a:r>
            <a:endParaRPr lang="en-PH" sz="1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155525" y="4577938"/>
            <a:ext cx="1843492" cy="956703"/>
            <a:chOff x="6155525" y="4577938"/>
            <a:chExt cx="1843492" cy="956703"/>
          </a:xfrm>
        </p:grpSpPr>
        <p:sp>
          <p:nvSpPr>
            <p:cNvPr id="10" name="Rounded Rectangle 9"/>
            <p:cNvSpPr/>
            <p:nvPr/>
          </p:nvSpPr>
          <p:spPr>
            <a:xfrm>
              <a:off x="6155525" y="4577938"/>
              <a:ext cx="1843492" cy="95670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PH" u="sng" dirty="0" smtClean="0"/>
                <a:t>QA Auto-WS</a:t>
              </a:r>
              <a:endParaRPr lang="en-PH" u="sng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412253" y="5018854"/>
              <a:ext cx="1330036" cy="36813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producer</a:t>
              </a:r>
              <a:endParaRPr lang="en-PH" dirty="0"/>
            </a:p>
          </p:txBody>
        </p:sp>
      </p:grpSp>
      <p:cxnSp>
        <p:nvCxnSpPr>
          <p:cNvPr id="125" name="Elbow Connector 124"/>
          <p:cNvCxnSpPr>
            <a:stCxn id="12" idx="2"/>
            <a:endCxn id="10" idx="3"/>
          </p:cNvCxnSpPr>
          <p:nvPr/>
        </p:nvCxnSpPr>
        <p:spPr>
          <a:xfrm rot="10800000">
            <a:off x="7999017" y="5056290"/>
            <a:ext cx="1228634" cy="5678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366332" y="1735458"/>
            <a:ext cx="2632526" cy="1492349"/>
            <a:chOff x="2303813" y="2677880"/>
            <a:chExt cx="2632526" cy="1492349"/>
          </a:xfrm>
        </p:grpSpPr>
        <p:sp>
          <p:nvSpPr>
            <p:cNvPr id="27" name="Rounded Rectangle 26"/>
            <p:cNvSpPr/>
            <p:nvPr/>
          </p:nvSpPr>
          <p:spPr>
            <a:xfrm>
              <a:off x="2303813" y="2677880"/>
              <a:ext cx="2632526" cy="149234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73558" y="2737260"/>
              <a:ext cx="2298505" cy="24784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c</a:t>
              </a:r>
              <a:r>
                <a:rPr lang="en-PH" dirty="0" smtClean="0"/>
                <a:t>onsumer1</a:t>
              </a:r>
              <a:endParaRPr lang="en-PH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436755" y="3056549"/>
              <a:ext cx="2335308" cy="735011"/>
              <a:chOff x="2521403" y="3331104"/>
              <a:chExt cx="2420586" cy="91081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521403" y="3331104"/>
                <a:ext cx="2420586" cy="91081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PH" b="1" u="sng" dirty="0" smtClean="0">
                    <a:solidFill>
                      <a:schemeClr val="tx1"/>
                    </a:solidFill>
                  </a:rPr>
                  <a:t>Pronghorn</a:t>
                </a:r>
                <a:endParaRPr lang="en-PH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573631" y="3786507"/>
                <a:ext cx="1110690" cy="349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 smtClean="0"/>
                  <a:t>Engine</a:t>
                </a:r>
                <a:endParaRPr lang="en-PH" dirty="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731696" y="3785842"/>
                <a:ext cx="1140440" cy="3497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1600" dirty="0" smtClean="0"/>
                  <a:t>WS-Client</a:t>
                </a:r>
                <a:endParaRPr lang="en-PH" sz="1600" dirty="0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55" y="3810229"/>
              <a:ext cx="360000" cy="360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63" y="3810229"/>
              <a:ext cx="360000" cy="360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955" y="3810229"/>
              <a:ext cx="360000" cy="3600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5750787" y="1735458"/>
            <a:ext cx="2632526" cy="1492349"/>
            <a:chOff x="2303813" y="2677880"/>
            <a:chExt cx="2632526" cy="1492349"/>
          </a:xfrm>
        </p:grpSpPr>
        <p:sp>
          <p:nvSpPr>
            <p:cNvPr id="66" name="Rounded Rectangle 65"/>
            <p:cNvSpPr/>
            <p:nvPr/>
          </p:nvSpPr>
          <p:spPr>
            <a:xfrm>
              <a:off x="2303813" y="2677880"/>
              <a:ext cx="2632526" cy="149234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473558" y="2737260"/>
              <a:ext cx="2298505" cy="24784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consumer2</a:t>
              </a:r>
              <a:endParaRPr lang="en-PH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436755" y="3056549"/>
              <a:ext cx="2335308" cy="735011"/>
              <a:chOff x="2521403" y="3331104"/>
              <a:chExt cx="2420586" cy="910812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2521403" y="3331104"/>
                <a:ext cx="2420586" cy="91081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PH" b="1" u="sng" dirty="0" smtClean="0">
                    <a:solidFill>
                      <a:schemeClr val="tx1"/>
                    </a:solidFill>
                  </a:rPr>
                  <a:t>Pronghorn</a:t>
                </a:r>
                <a:endParaRPr lang="en-PH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573631" y="3786507"/>
                <a:ext cx="1110690" cy="349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 smtClean="0"/>
                  <a:t>Engine</a:t>
                </a:r>
                <a:endParaRPr lang="en-PH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731696" y="3785842"/>
                <a:ext cx="1140440" cy="3497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1600" dirty="0" smtClean="0"/>
                  <a:t>WS-Client</a:t>
                </a:r>
                <a:endParaRPr lang="en-PH" sz="1600" dirty="0"/>
              </a:p>
            </p:txBody>
          </p:sp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55" y="3810229"/>
              <a:ext cx="360000" cy="3600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63" y="3810229"/>
              <a:ext cx="360000" cy="3600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955" y="3810229"/>
              <a:ext cx="360000" cy="360000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9206183" y="1745821"/>
            <a:ext cx="2632526" cy="1492349"/>
            <a:chOff x="2303813" y="2677880"/>
            <a:chExt cx="2632526" cy="1492349"/>
          </a:xfrm>
        </p:grpSpPr>
        <p:sp>
          <p:nvSpPr>
            <p:cNvPr id="76" name="Rounded Rectangle 75"/>
            <p:cNvSpPr/>
            <p:nvPr/>
          </p:nvSpPr>
          <p:spPr>
            <a:xfrm>
              <a:off x="2303813" y="2677880"/>
              <a:ext cx="2632526" cy="149234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473558" y="2737260"/>
              <a:ext cx="2298505" cy="24784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consumer3</a:t>
              </a:r>
              <a:endParaRPr lang="en-PH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436755" y="3056549"/>
              <a:ext cx="2335308" cy="735011"/>
              <a:chOff x="2521403" y="3331104"/>
              <a:chExt cx="2420586" cy="910812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2521403" y="3331104"/>
                <a:ext cx="2420586" cy="91081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PH" b="1" u="sng" dirty="0" smtClean="0">
                    <a:solidFill>
                      <a:schemeClr val="tx1"/>
                    </a:solidFill>
                  </a:rPr>
                  <a:t>Pronghorn</a:t>
                </a:r>
                <a:endParaRPr lang="en-PH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573631" y="3786507"/>
                <a:ext cx="1110690" cy="349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 smtClean="0"/>
                  <a:t>Engine</a:t>
                </a:r>
                <a:endParaRPr lang="en-PH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731696" y="3785842"/>
                <a:ext cx="1140440" cy="3497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1600" dirty="0" smtClean="0"/>
                  <a:t>WS-Client</a:t>
                </a:r>
                <a:endParaRPr lang="en-PH" sz="1600" dirty="0"/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55" y="3810229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63" y="3810229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955" y="3810229"/>
              <a:ext cx="360000" cy="360000"/>
            </a:xfrm>
            <a:prstGeom prst="rect">
              <a:avLst/>
            </a:prstGeom>
          </p:spPr>
        </p:pic>
      </p:grpSp>
      <p:sp>
        <p:nvSpPr>
          <p:cNvPr id="50" name="Rounded Rectangle 49"/>
          <p:cNvSpPr/>
          <p:nvPr/>
        </p:nvSpPr>
        <p:spPr>
          <a:xfrm>
            <a:off x="2499274" y="3406350"/>
            <a:ext cx="9339435" cy="435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Shared Folder</a:t>
            </a:r>
            <a:endParaRPr lang="en-PH" dirty="0"/>
          </a:p>
        </p:txBody>
      </p:sp>
      <p:cxnSp>
        <p:nvCxnSpPr>
          <p:cNvPr id="82" name="Elbow Connector 81"/>
          <p:cNvCxnSpPr>
            <a:stCxn id="2" idx="2"/>
            <a:endCxn id="10" idx="0"/>
          </p:cNvCxnSpPr>
          <p:nvPr/>
        </p:nvCxnSpPr>
        <p:spPr>
          <a:xfrm rot="5400000">
            <a:off x="6771312" y="4258156"/>
            <a:ext cx="625741" cy="138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152001" y="6160382"/>
            <a:ext cx="1843492" cy="642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PH" u="sng" dirty="0" smtClean="0"/>
              <a:t>UI (AngularJS)</a:t>
            </a:r>
            <a:endParaRPr lang="en-PH" u="sng" dirty="0"/>
          </a:p>
        </p:txBody>
      </p:sp>
      <p:cxnSp>
        <p:nvCxnSpPr>
          <p:cNvPr id="90" name="Elbow Connector 89"/>
          <p:cNvCxnSpPr>
            <a:stCxn id="10" idx="2"/>
            <a:endCxn id="87" idx="0"/>
          </p:cNvCxnSpPr>
          <p:nvPr/>
        </p:nvCxnSpPr>
        <p:spPr>
          <a:xfrm rot="5400000">
            <a:off x="6762639" y="5845749"/>
            <a:ext cx="625741" cy="35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23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25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81013161</dc:creator>
  <cp:lastModifiedBy>81013161</cp:lastModifiedBy>
  <cp:revision>17</cp:revision>
  <dcterms:created xsi:type="dcterms:W3CDTF">2017-03-17T03:31:19Z</dcterms:created>
  <dcterms:modified xsi:type="dcterms:W3CDTF">2017-04-05T10:17:58Z</dcterms:modified>
</cp:coreProperties>
</file>