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1233775" y="2389525"/>
            <a:ext cx="5781025" cy="378300"/>
            <a:chOff x="1233775" y="2382600"/>
            <a:chExt cx="5781025" cy="378300"/>
          </a:xfrm>
        </p:grpSpPr>
        <p:sp>
          <p:nvSpPr>
            <p:cNvPr id="55" name="Google Shape;55;p13"/>
            <p:cNvSpPr txBox="1"/>
            <p:nvPr/>
          </p:nvSpPr>
          <p:spPr>
            <a:xfrm>
              <a:off x="3582338" y="2382600"/>
              <a:ext cx="1083900" cy="378300"/>
            </a:xfrm>
            <a:prstGeom prst="rect">
              <a:avLst/>
            </a:prstGeom>
            <a:solidFill>
              <a:srgbClr val="0B539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q/pt Model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13"/>
            <p:cNvSpPr txBox="1"/>
            <p:nvPr/>
          </p:nvSpPr>
          <p:spPr>
            <a:xfrm>
              <a:off x="1233775" y="2382600"/>
              <a:ext cx="1083900" cy="378300"/>
            </a:xfrm>
            <a:prstGeom prst="rect">
              <a:avLst/>
            </a:prstGeom>
            <a:solidFill>
              <a:srgbClr val="0B539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D</a:t>
              </a:r>
              <a:r>
                <a:rPr lang="en">
                  <a:solidFill>
                    <a:srgbClr val="FFFFFF"/>
                  </a:solidFill>
                </a:rPr>
                <a:t> Model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2408056" y="2382600"/>
              <a:ext cx="1083900" cy="378300"/>
            </a:xfrm>
            <a:prstGeom prst="rect">
              <a:avLst/>
            </a:prstGeom>
            <a:solidFill>
              <a:srgbClr val="0B539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φ</a:t>
              </a:r>
              <a:r>
                <a:rPr lang="en">
                  <a:solidFill>
                    <a:srgbClr val="FFFFFF"/>
                  </a:solidFill>
                </a:rPr>
                <a:t> Model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4756619" y="2382600"/>
              <a:ext cx="1083900" cy="378300"/>
            </a:xfrm>
            <a:prstGeom prst="rect">
              <a:avLst/>
            </a:prstGeom>
            <a:solidFill>
              <a:srgbClr val="0B539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tanl</a:t>
              </a:r>
              <a:r>
                <a:rPr lang="en">
                  <a:solidFill>
                    <a:srgbClr val="FFFFFF"/>
                  </a:solidFill>
                </a:rPr>
                <a:t> Model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5930900" y="2382600"/>
              <a:ext cx="1083900" cy="378300"/>
            </a:xfrm>
            <a:prstGeom prst="rect">
              <a:avLst/>
            </a:prstGeom>
            <a:solidFill>
              <a:srgbClr val="0B539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z</a:t>
              </a:r>
              <a:r>
                <a:rPr lang="en">
                  <a:solidFill>
                    <a:srgbClr val="FFFFFF"/>
                  </a:solidFill>
                </a:rPr>
                <a:t> Model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0" name="Google Shape;60;p13"/>
          <p:cNvSpPr txBox="1"/>
          <p:nvPr/>
        </p:nvSpPr>
        <p:spPr>
          <a:xfrm>
            <a:off x="3206738" y="1475125"/>
            <a:ext cx="1835100" cy="3783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</a:t>
            </a:r>
            <a:r>
              <a:rPr lang="en"/>
              <a:t>Model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206738" y="560725"/>
            <a:ext cx="1835100" cy="3783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Inputs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206738" y="3303925"/>
            <a:ext cx="1835100" cy="378300"/>
          </a:xfrm>
          <a:prstGeom prst="rect">
            <a:avLst/>
          </a:prstGeom>
          <a:solidFill>
            <a:srgbClr val="1155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CommonOutput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206738" y="4139400"/>
            <a:ext cx="1835100" cy="3783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Outputs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" name="Google Shape;64;p13"/>
          <p:cNvCxnSpPr>
            <a:stCxn id="60" idx="2"/>
            <a:endCxn id="56" idx="0"/>
          </p:cNvCxnSpPr>
          <p:nvPr/>
        </p:nvCxnSpPr>
        <p:spPr>
          <a:xfrm rot="5400000">
            <a:off x="2681888" y="947125"/>
            <a:ext cx="536100" cy="2348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>
            <a:stCxn id="60" idx="2"/>
            <a:endCxn id="57" idx="0"/>
          </p:cNvCxnSpPr>
          <p:nvPr/>
        </p:nvCxnSpPr>
        <p:spPr>
          <a:xfrm rot="5400000">
            <a:off x="3269138" y="1534375"/>
            <a:ext cx="536100" cy="1174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>
            <a:stCxn id="60" idx="2"/>
            <a:endCxn id="55" idx="0"/>
          </p:cNvCxnSpPr>
          <p:nvPr/>
        </p:nvCxnSpPr>
        <p:spPr>
          <a:xfrm>
            <a:off x="4124288" y="1853425"/>
            <a:ext cx="0" cy="536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60" idx="2"/>
            <a:endCxn id="58" idx="0"/>
          </p:cNvCxnSpPr>
          <p:nvPr/>
        </p:nvCxnSpPr>
        <p:spPr>
          <a:xfrm flipH="1" rot="-5400000">
            <a:off x="4443338" y="1534375"/>
            <a:ext cx="536100" cy="1174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60" idx="2"/>
            <a:endCxn id="59" idx="0"/>
          </p:cNvCxnSpPr>
          <p:nvPr/>
        </p:nvCxnSpPr>
        <p:spPr>
          <a:xfrm flipH="1" rot="-5400000">
            <a:off x="5030588" y="947125"/>
            <a:ext cx="536100" cy="2348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61" idx="2"/>
            <a:endCxn id="60" idx="0"/>
          </p:cNvCxnSpPr>
          <p:nvPr/>
        </p:nvCxnSpPr>
        <p:spPr>
          <a:xfrm>
            <a:off x="4124288" y="939025"/>
            <a:ext cx="0" cy="536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>
            <a:stCxn id="62" idx="2"/>
            <a:endCxn id="63" idx="0"/>
          </p:cNvCxnSpPr>
          <p:nvPr/>
        </p:nvCxnSpPr>
        <p:spPr>
          <a:xfrm>
            <a:off x="4124288" y="3682225"/>
            <a:ext cx="0" cy="457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stCxn id="56" idx="2"/>
          </p:cNvCxnSpPr>
          <p:nvPr/>
        </p:nvCxnSpPr>
        <p:spPr>
          <a:xfrm>
            <a:off x="1775725" y="2767825"/>
            <a:ext cx="1818000" cy="520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>
            <a:stCxn id="57" idx="2"/>
          </p:cNvCxnSpPr>
          <p:nvPr/>
        </p:nvCxnSpPr>
        <p:spPr>
          <a:xfrm>
            <a:off x="2950006" y="2767825"/>
            <a:ext cx="920100" cy="520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>
            <a:stCxn id="55" idx="2"/>
            <a:endCxn id="62" idx="0"/>
          </p:cNvCxnSpPr>
          <p:nvPr/>
        </p:nvCxnSpPr>
        <p:spPr>
          <a:xfrm>
            <a:off x="4124288" y="2767825"/>
            <a:ext cx="0" cy="536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stCxn id="58" idx="2"/>
          </p:cNvCxnSpPr>
          <p:nvPr/>
        </p:nvCxnSpPr>
        <p:spPr>
          <a:xfrm flipH="1">
            <a:off x="4437569" y="2767825"/>
            <a:ext cx="861000" cy="513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>
            <a:stCxn id="59" idx="2"/>
          </p:cNvCxnSpPr>
          <p:nvPr/>
        </p:nvCxnSpPr>
        <p:spPr>
          <a:xfrm flipH="1">
            <a:off x="4902950" y="2767825"/>
            <a:ext cx="1569900" cy="520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