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C65"/>
    <a:srgbClr val="71717A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>
      <p:cViewPr varScale="1">
        <p:scale>
          <a:sx n="102" d="100"/>
          <a:sy n="102" d="100"/>
        </p:scale>
        <p:origin x="192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5ED5B-7BD1-41B0-9723-95A9A878BCD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9BC41-1BFC-4B3B-9F25-9D3CC6395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59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86663AFE-E4DA-4837-8AC3-2FF3895E52C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60E3FDAD-589F-4E57-A7BF-2E911E54EE0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3AFE-E4DA-4837-8AC3-2FF3895E52C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E3FDAD-589F-4E57-A7BF-2E911E54EE0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3AFE-E4DA-4837-8AC3-2FF3895E52C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E3FDAD-589F-4E57-A7BF-2E911E54EE0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3AFE-E4DA-4837-8AC3-2FF3895E52C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E3FDAD-589F-4E57-A7BF-2E911E54EE0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86663AFE-E4DA-4837-8AC3-2FF3895E52C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60E3FDAD-589F-4E57-A7BF-2E911E54EE04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en-US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6663AFE-E4DA-4837-8AC3-2FF3895E52C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0E3FDAD-589F-4E57-A7BF-2E911E54EE04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6663AFE-E4DA-4837-8AC3-2FF3895E52C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0E3FDAD-589F-4E57-A7BF-2E911E54EE04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3AFE-E4DA-4837-8AC3-2FF3895E52C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E3FDAD-589F-4E57-A7BF-2E911E54EE04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3AFE-E4DA-4837-8AC3-2FF3895E52C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E3FDAD-589F-4E57-A7BF-2E911E54EE04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6663AFE-E4DA-4837-8AC3-2FF3895E52C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0E3FDAD-589F-4E57-A7BF-2E911E54EE04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3AFE-E4DA-4837-8AC3-2FF3895E52C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FDAD-589F-4E57-A7BF-2E911E54EE0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86663AFE-E4DA-4837-8AC3-2FF3895E52C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60E3FDAD-589F-4E57-A7BF-2E911E54EE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Robot </a:t>
            </a:r>
            <a:r>
              <a:rPr lang="en-US" dirty="0" err="1"/>
              <a:t>mobil</a:t>
            </a:r>
            <a:r>
              <a:rPr lang="en-US" dirty="0"/>
              <a:t> 4WD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1981200"/>
          </a:xfrm>
        </p:spPr>
        <p:txBody>
          <a:bodyPr>
            <a:normAutofit/>
          </a:bodyPr>
          <a:lstStyle/>
          <a:p>
            <a:r>
              <a:rPr lang="en-US"/>
              <a:t>		Robotica</a:t>
            </a:r>
          </a:p>
          <a:p>
            <a:r>
              <a:rPr lang="en-US"/>
              <a:t>				4LF811</a:t>
            </a:r>
          </a:p>
          <a:p>
            <a:r>
              <a:rPr lang="en-US"/>
              <a:t>				Chirion Bogdan</a:t>
            </a:r>
          </a:p>
          <a:p>
            <a:r>
              <a:rPr lang="en-US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09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Screenshot-uri cu codul din aplicatia Arduino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3400B-B795-AD6C-6411-BF7C3C9DD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93" y="1409699"/>
            <a:ext cx="4271514" cy="4716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BC0125-B987-8CBF-8A42-379272684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382990"/>
            <a:ext cx="4700219" cy="474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4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ro-RO" dirty="0"/>
              <a:t>Screenshot-uri cu codul din aplicatia 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355" y="2646922"/>
            <a:ext cx="5431772" cy="307192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C0A7D-2B8D-EB80-DC14-9B5B84EAA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01687"/>
            <a:ext cx="2013846" cy="4856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2BC2F6-C4C7-F0AB-52DF-8C0BB4C2A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128" y="1368065"/>
            <a:ext cx="4485041" cy="5082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5D87AB-88D7-4ECD-937B-FEFB89C81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103" y="1368065"/>
            <a:ext cx="2068192" cy="321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Elemente</a:t>
            </a:r>
            <a:r>
              <a:rPr lang="en-US" dirty="0"/>
              <a:t> de </a:t>
            </a:r>
            <a:r>
              <a:rPr lang="en-US" dirty="0" err="1"/>
              <a:t>constructie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962400" cy="4572000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ro-RO" sz="2400" dirty="0"/>
              <a:t> 4x Motoare</a:t>
            </a:r>
            <a:endParaRPr lang="en-US" sz="2400" dirty="0"/>
          </a:p>
          <a:p>
            <a:pPr lvl="0"/>
            <a:r>
              <a:rPr lang="ro-RO" sz="2400" dirty="0"/>
              <a:t> 4x Roti</a:t>
            </a:r>
            <a:endParaRPr lang="en-US" sz="2400" dirty="0"/>
          </a:p>
          <a:p>
            <a:pPr lvl="0"/>
            <a:r>
              <a:rPr lang="ro-RO" sz="2400" dirty="0"/>
              <a:t> 4x Fixari motoare</a:t>
            </a:r>
            <a:endParaRPr lang="en-US" sz="2400" dirty="0"/>
          </a:p>
          <a:p>
            <a:pPr lvl="0"/>
            <a:r>
              <a:rPr lang="ro-RO" sz="2400" dirty="0"/>
              <a:t> 2x Placi sasiu</a:t>
            </a:r>
            <a:endParaRPr lang="en-US" sz="2400" dirty="0"/>
          </a:p>
          <a:p>
            <a:pPr lvl="0"/>
            <a:r>
              <a:rPr lang="ro-RO" sz="2400" dirty="0"/>
              <a:t> 1x Punte H(model L298N)</a:t>
            </a:r>
            <a:endParaRPr lang="en-US" sz="2400" dirty="0"/>
          </a:p>
          <a:p>
            <a:pPr lvl="0"/>
            <a:r>
              <a:rPr lang="ro-RO" sz="2400" dirty="0"/>
              <a:t> 1x Shield Arduino UNO</a:t>
            </a:r>
            <a:endParaRPr lang="en-US" sz="2400" dirty="0"/>
          </a:p>
          <a:p>
            <a:pPr lvl="0"/>
            <a:r>
              <a:rPr lang="ro-RO" sz="2400" dirty="0"/>
              <a:t> 1x Placa de dezvoltare compatibila Arduino UNO</a:t>
            </a:r>
            <a:endParaRPr lang="en-US" sz="2400" dirty="0"/>
          </a:p>
          <a:p>
            <a:pPr lvl="0"/>
            <a:r>
              <a:rPr lang="ro-RO" sz="2400" dirty="0"/>
              <a:t> 1x Set suruburi</a:t>
            </a:r>
            <a:endParaRPr lang="en-US" sz="2400" dirty="0"/>
          </a:p>
          <a:p>
            <a:pPr lvl="0"/>
            <a:r>
              <a:rPr lang="ro-RO" sz="2400" dirty="0"/>
              <a:t> 1x Modul Ultrasonic HC-SR04</a:t>
            </a:r>
            <a:endParaRPr lang="en-US" sz="2400" dirty="0"/>
          </a:p>
          <a:p>
            <a:pPr lvl="0"/>
            <a:r>
              <a:rPr lang="ro-RO" sz="2400" dirty="0"/>
              <a:t> 1x Suport baterii (4x AA)</a:t>
            </a:r>
            <a:endParaRPr lang="en-US" sz="2400" dirty="0"/>
          </a:p>
          <a:p>
            <a:pPr lvl="0"/>
            <a:r>
              <a:rPr lang="ro-RO" sz="2400" dirty="0"/>
              <a:t> 1x Suport baterie 9V cu mufa</a:t>
            </a:r>
            <a:endParaRPr lang="en-US" sz="2400" dirty="0"/>
          </a:p>
          <a:p>
            <a:pPr lvl="0"/>
            <a:r>
              <a:rPr lang="ro-RO" sz="2400" dirty="0"/>
              <a:t> 1x Fire Dupont 40 pini Mama Tata</a:t>
            </a:r>
            <a:endParaRPr lang="en-US" sz="2400" dirty="0"/>
          </a:p>
          <a:p>
            <a:pPr lvl="0"/>
            <a:r>
              <a:rPr lang="ro-RO" sz="2400" dirty="0"/>
              <a:t> 1x Fire Dupont 40 pini Tata Tata</a:t>
            </a:r>
            <a:endParaRPr lang="en-US" sz="2400" dirty="0"/>
          </a:p>
          <a:p>
            <a:pPr lvl="0"/>
            <a:r>
              <a:rPr lang="ro-RO" sz="2400" dirty="0"/>
              <a:t> 1x Cablu USB (50cm)</a:t>
            </a:r>
            <a:endParaRPr lang="en-US" sz="2400" dirty="0"/>
          </a:p>
          <a:p>
            <a:pPr lvl="0"/>
            <a:r>
              <a:rPr lang="ro-RO" sz="2400" dirty="0"/>
              <a:t> 1x Servomotor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 descr="C:\Users\sdany\AppData\Local\Microsoft\Windows\INetCache\Content.Word\Captu2222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286000"/>
            <a:ext cx="42672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6FD290-54DF-FD6B-D72D-515AABB72444}"/>
              </a:ext>
            </a:extLst>
          </p:cNvPr>
          <p:cNvSpPr txBox="1"/>
          <p:nvPr/>
        </p:nvSpPr>
        <p:spPr>
          <a:xfrm>
            <a:off x="4495800" y="5334000"/>
            <a:ext cx="441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 err="1">
                <a:solidFill>
                  <a:srgbClr val="5C5C6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Dupa</a:t>
            </a:r>
            <a:r>
              <a:rPr lang="ro-RO" sz="1800" dirty="0">
                <a:solidFill>
                  <a:srgbClr val="5C5C6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primirea pachetului am </a:t>
            </a:r>
            <a:r>
              <a:rPr lang="ro-RO" sz="1800" dirty="0" err="1">
                <a:solidFill>
                  <a:srgbClr val="5C5C6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inceput</a:t>
            </a:r>
            <a:r>
              <a:rPr lang="ro-RO" sz="1800" dirty="0">
                <a:solidFill>
                  <a:srgbClr val="5C5C6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 </a:t>
            </a:r>
            <a:r>
              <a:rPr lang="ro-RO" sz="1800" dirty="0" err="1">
                <a:solidFill>
                  <a:srgbClr val="5C5C6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asambl</a:t>
            </a:r>
            <a:r>
              <a:rPr lang="en-US" sz="1800" dirty="0" err="1">
                <a:solidFill>
                  <a:srgbClr val="5C5C6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ez</a:t>
            </a:r>
            <a:r>
              <a:rPr lang="ro-RO" sz="1800" dirty="0">
                <a:solidFill>
                  <a:srgbClr val="5C5C6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robotul cu ajutorul unor anumite </a:t>
            </a:r>
            <a:r>
              <a:rPr lang="ro-RO" sz="1800" dirty="0" err="1">
                <a:solidFill>
                  <a:srgbClr val="5C5C6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instructiuni</a:t>
            </a:r>
            <a:r>
              <a:rPr lang="ro-RO" sz="1800" dirty="0">
                <a:solidFill>
                  <a:srgbClr val="5C5C6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pe internet, deoarece cele primite erau in limba chineza. </a:t>
            </a:r>
            <a:endParaRPr lang="en-US" sz="1800" dirty="0">
              <a:solidFill>
                <a:srgbClr val="5C5C6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94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principale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robotului</a:t>
            </a:r>
            <a:r>
              <a:rPr lang="en-US" dirty="0"/>
              <a:t> </a:t>
            </a:r>
            <a:r>
              <a:rPr lang="en-US" dirty="0" err="1"/>
              <a:t>stau</a:t>
            </a:r>
            <a:r>
              <a:rPr lang="en-US" dirty="0"/>
              <a:t> </a:t>
            </a:r>
            <a:r>
              <a:rPr lang="en-US" b="1" dirty="0"/>
              <a:t>4 </a:t>
            </a:r>
            <a:r>
              <a:rPr lang="en-US" b="1" dirty="0" err="1"/>
              <a:t>motoare</a:t>
            </a:r>
            <a:r>
              <a:rPr lang="en-US" dirty="0"/>
              <a:t>, </a:t>
            </a:r>
            <a:r>
              <a:rPr lang="en-US" dirty="0" err="1"/>
              <a:t>acestea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controlate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cate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(</a:t>
            </a:r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/>
              <a:t>stanga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/>
              <a:t>dreapta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pic>
        <p:nvPicPr>
          <p:cNvPr id="1026" name="Picture 2" descr="C:\Users\sdany\OneDrive\Desktop\image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365363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53000" y="3276600"/>
            <a:ext cx="335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 </a:t>
            </a:r>
            <a:r>
              <a:rPr lang="en-US" sz="1600" dirty="0" err="1"/>
              <a:t>Motoarele</a:t>
            </a:r>
            <a:r>
              <a:rPr lang="en-US" sz="1600" dirty="0"/>
              <a:t> </a:t>
            </a:r>
            <a:r>
              <a:rPr lang="en-US" sz="1600" dirty="0" err="1"/>
              <a:t>sunt</a:t>
            </a:r>
            <a:r>
              <a:rPr lang="en-US" sz="1600" dirty="0"/>
              <a:t> fixate de </a:t>
            </a:r>
            <a:r>
              <a:rPr lang="en-US" sz="1600" dirty="0" err="1"/>
              <a:t>sasiu</a:t>
            </a:r>
            <a:r>
              <a:rPr lang="en-US" sz="1600" dirty="0"/>
              <a:t> cu </a:t>
            </a:r>
            <a:r>
              <a:rPr lang="en-US" sz="1600" dirty="0" err="1"/>
              <a:t>ajutorul</a:t>
            </a:r>
            <a:r>
              <a:rPr lang="en-US" sz="1600" dirty="0"/>
              <a:t> a </a:t>
            </a:r>
            <a:r>
              <a:rPr lang="en-US" sz="1600" dirty="0" err="1"/>
              <a:t>doua</a:t>
            </a:r>
            <a:r>
              <a:rPr lang="en-US" sz="1600" dirty="0"/>
              <a:t> </a:t>
            </a:r>
            <a:r>
              <a:rPr lang="en-US" sz="1600" dirty="0" err="1"/>
              <a:t>placute</a:t>
            </a:r>
            <a:r>
              <a:rPr lang="en-US" sz="1600" dirty="0"/>
              <a:t> in forma de </a:t>
            </a:r>
            <a:r>
              <a:rPr lang="en-US" sz="1600" dirty="0" err="1"/>
              <a:t>litera</a:t>
            </a:r>
            <a:r>
              <a:rPr lang="en-US" sz="1600" dirty="0"/>
              <a:t> T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doua</a:t>
            </a:r>
            <a:r>
              <a:rPr lang="en-US" sz="1600" dirty="0"/>
              <a:t> </a:t>
            </a:r>
            <a:r>
              <a:rPr lang="en-US" sz="1600" dirty="0" err="1"/>
              <a:t>suruburi</a:t>
            </a:r>
            <a:r>
              <a:rPr lang="en-US" sz="1600" dirty="0"/>
              <a:t>.</a:t>
            </a:r>
          </a:p>
          <a:p>
            <a:r>
              <a:rPr lang="en-US" sz="1600" dirty="0"/>
              <a:t>      De </a:t>
            </a:r>
            <a:r>
              <a:rPr lang="en-US" sz="1600" dirty="0" err="1"/>
              <a:t>asemenea</a:t>
            </a:r>
            <a:r>
              <a:rPr lang="en-US" sz="1600" dirty="0"/>
              <a:t>, </a:t>
            </a:r>
            <a:r>
              <a:rPr lang="en-US" sz="1600" dirty="0" err="1"/>
              <a:t>acestea</a:t>
            </a:r>
            <a:r>
              <a:rPr lang="en-US" sz="1600" dirty="0"/>
              <a:t> </a:t>
            </a:r>
            <a:r>
              <a:rPr lang="en-US" sz="1600" dirty="0" err="1"/>
              <a:t>prezinta</a:t>
            </a:r>
            <a:r>
              <a:rPr lang="en-US" sz="1600" dirty="0"/>
              <a:t>  </a:t>
            </a:r>
            <a:r>
              <a:rPr lang="en-US" sz="1600" dirty="0" err="1"/>
              <a:t>cate</a:t>
            </a:r>
            <a:r>
              <a:rPr lang="en-US" sz="1600" dirty="0"/>
              <a:t> 2 fire care </a:t>
            </a:r>
            <a:r>
              <a:rPr lang="en-US" sz="1600" dirty="0" err="1"/>
              <a:t>sunt</a:t>
            </a:r>
            <a:r>
              <a:rPr lang="en-US" sz="1600" dirty="0"/>
              <a:t> </a:t>
            </a:r>
            <a:r>
              <a:rPr lang="en-US" sz="1600" dirty="0" err="1"/>
              <a:t>conectate</a:t>
            </a:r>
            <a:r>
              <a:rPr lang="en-US" sz="1600" dirty="0"/>
              <a:t> la </a:t>
            </a:r>
            <a:r>
              <a:rPr lang="en-US" sz="1600" dirty="0" err="1"/>
              <a:t>puntea</a:t>
            </a:r>
            <a:r>
              <a:rPr lang="en-US" sz="1600" dirty="0"/>
              <a:t> H.</a:t>
            </a:r>
          </a:p>
        </p:txBody>
      </p:sp>
    </p:spTree>
    <p:extLst>
      <p:ext uri="{BB962C8B-B14F-4D97-AF65-F5344CB8AC3E}">
        <p14:creationId xmlns:p14="http://schemas.microsoft.com/office/powerpoint/2010/main" val="256189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principale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400" b="1" dirty="0"/>
              <a:t>Punte H</a:t>
            </a:r>
            <a:r>
              <a:rPr lang="ro-RO" sz="2400" dirty="0"/>
              <a:t>(model L298N)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folosita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alimentarea</a:t>
            </a:r>
            <a:r>
              <a:rPr lang="en-US" dirty="0"/>
              <a:t> </a:t>
            </a:r>
            <a:r>
              <a:rPr lang="en-US" dirty="0" err="1"/>
              <a:t>celor</a:t>
            </a:r>
            <a:r>
              <a:rPr lang="en-US" dirty="0"/>
              <a:t> </a:t>
            </a:r>
            <a:r>
              <a:rPr lang="en-US" dirty="0" err="1"/>
              <a:t>patru</a:t>
            </a:r>
            <a:r>
              <a:rPr lang="en-US" dirty="0"/>
              <a:t> </a:t>
            </a:r>
            <a:r>
              <a:rPr lang="en-US" dirty="0" err="1"/>
              <a:t>motoare</a:t>
            </a:r>
            <a:r>
              <a:rPr lang="en-US" dirty="0"/>
              <a:t>(</a:t>
            </a:r>
            <a:r>
              <a:rPr lang="en-US" dirty="0" err="1"/>
              <a:t>folosind</a:t>
            </a:r>
            <a:r>
              <a:rPr lang="en-US" dirty="0"/>
              <a:t> 4 </a:t>
            </a:r>
            <a:r>
              <a:rPr lang="en-US" dirty="0" err="1"/>
              <a:t>baterii</a:t>
            </a:r>
            <a:r>
              <a:rPr lang="en-US" dirty="0"/>
              <a:t> de 1.5V)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primi</a:t>
            </a:r>
            <a:r>
              <a:rPr lang="en-US" dirty="0"/>
              <a:t> </a:t>
            </a:r>
            <a:r>
              <a:rPr lang="en-US" dirty="0" err="1"/>
              <a:t>comenzi</a:t>
            </a:r>
            <a:r>
              <a:rPr lang="en-US" dirty="0"/>
              <a:t> de la </a:t>
            </a:r>
            <a:r>
              <a:rPr lang="en-US" dirty="0" err="1"/>
              <a:t>placuta</a:t>
            </a:r>
            <a:r>
              <a:rPr lang="en-US" dirty="0"/>
              <a:t> </a:t>
            </a:r>
            <a:r>
              <a:rPr lang="en-US" dirty="0" err="1"/>
              <a:t>Arduino</a:t>
            </a:r>
            <a:r>
              <a:rPr lang="en-US" dirty="0"/>
              <a:t>.</a:t>
            </a:r>
          </a:p>
        </p:txBody>
      </p:sp>
      <p:pic>
        <p:nvPicPr>
          <p:cNvPr id="2050" name="Picture 2" descr="C:\Users\sdany\OneDrive\Desktop\modul-l298n-cu-punte-h-dubl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66" y="3505199"/>
            <a:ext cx="2417233" cy="276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52800" y="35814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dirty="0" err="1"/>
              <a:t>Firele</a:t>
            </a:r>
            <a:r>
              <a:rPr lang="en-US" dirty="0"/>
              <a:t> de la </a:t>
            </a:r>
            <a:r>
              <a:rPr lang="en-US" dirty="0" err="1"/>
              <a:t>motoare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conectate</a:t>
            </a:r>
            <a:r>
              <a:rPr lang="en-US" dirty="0"/>
              <a:t> la </a:t>
            </a:r>
            <a:r>
              <a:rPr lang="en-US" dirty="0" err="1"/>
              <a:t>motorA</a:t>
            </a:r>
            <a:r>
              <a:rPr lang="en-US" dirty="0"/>
              <a:t>, </a:t>
            </a:r>
            <a:r>
              <a:rPr lang="en-US" dirty="0" err="1"/>
              <a:t>respectiv</a:t>
            </a:r>
            <a:r>
              <a:rPr lang="en-US" dirty="0"/>
              <a:t> </a:t>
            </a:r>
            <a:r>
              <a:rPr lang="en-US" dirty="0" err="1"/>
              <a:t>motorB</a:t>
            </a:r>
            <a:r>
              <a:rPr lang="en-US" dirty="0"/>
              <a:t>. </a:t>
            </a:r>
            <a:r>
              <a:rPr lang="en-US" dirty="0" err="1"/>
              <a:t>Firul</a:t>
            </a:r>
            <a:r>
              <a:rPr lang="en-US" dirty="0"/>
              <a:t> </a:t>
            </a:r>
            <a:r>
              <a:rPr lang="en-US" dirty="0" err="1"/>
              <a:t>rosu</a:t>
            </a:r>
            <a:r>
              <a:rPr lang="en-US" dirty="0"/>
              <a:t> de la </a:t>
            </a:r>
            <a:r>
              <a:rPr lang="en-US" dirty="0" err="1"/>
              <a:t>baterii</a:t>
            </a:r>
            <a:r>
              <a:rPr lang="en-US" dirty="0"/>
              <a:t> merge  in VMS,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negru</a:t>
            </a:r>
            <a:r>
              <a:rPr lang="en-US" dirty="0"/>
              <a:t> in GND.</a:t>
            </a:r>
          </a:p>
          <a:p>
            <a:r>
              <a:rPr lang="en-US" dirty="0"/>
              <a:t>	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trimite</a:t>
            </a:r>
            <a:r>
              <a:rPr lang="en-US" dirty="0"/>
              <a:t> </a:t>
            </a:r>
            <a:r>
              <a:rPr lang="en-US" dirty="0" err="1"/>
              <a:t>comenzi</a:t>
            </a:r>
            <a:r>
              <a:rPr lang="en-US" dirty="0"/>
              <a:t> la </a:t>
            </a:r>
            <a:r>
              <a:rPr lang="en-US" dirty="0" err="1"/>
              <a:t>motoare</a:t>
            </a:r>
            <a:r>
              <a:rPr lang="en-US" dirty="0"/>
              <a:t>, am </a:t>
            </a:r>
            <a:r>
              <a:rPr lang="en-US" dirty="0" err="1"/>
              <a:t>conectat</a:t>
            </a:r>
            <a:r>
              <a:rPr lang="en-US" dirty="0"/>
              <a:t> </a:t>
            </a:r>
            <a:r>
              <a:rPr lang="en-US" dirty="0" err="1"/>
              <a:t>puntea</a:t>
            </a:r>
            <a:r>
              <a:rPr lang="en-US" dirty="0"/>
              <a:t> H la </a:t>
            </a:r>
            <a:r>
              <a:rPr lang="en-US" dirty="0" err="1"/>
              <a:t>placa</a:t>
            </a:r>
            <a:r>
              <a:rPr lang="en-US" dirty="0"/>
              <a:t> </a:t>
            </a:r>
            <a:r>
              <a:rPr lang="en-US" dirty="0" err="1"/>
              <a:t>Arduino</a:t>
            </a:r>
            <a:r>
              <a:rPr lang="en-US" dirty="0"/>
              <a:t>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pinilor</a:t>
            </a:r>
            <a:r>
              <a:rPr lang="en-US" dirty="0"/>
              <a:t>: ENA, IN1, IN2, IN3, IN4, ENB.</a:t>
            </a:r>
          </a:p>
        </p:txBody>
      </p:sp>
    </p:spTree>
    <p:extLst>
      <p:ext uri="{BB962C8B-B14F-4D97-AF65-F5344CB8AC3E}">
        <p14:creationId xmlns:p14="http://schemas.microsoft.com/office/powerpoint/2010/main" val="50985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principale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1"/>
            <a:ext cx="8229600" cy="4435474"/>
          </a:xfrm>
        </p:spPr>
        <p:txBody>
          <a:bodyPr>
            <a:normAutofit/>
          </a:bodyPr>
          <a:lstStyle/>
          <a:p>
            <a:r>
              <a:rPr lang="en-US" dirty="0" err="1"/>
              <a:t>Placa</a:t>
            </a:r>
            <a:r>
              <a:rPr lang="en-US" dirty="0"/>
              <a:t> de </a:t>
            </a:r>
            <a:r>
              <a:rPr lang="en-US" dirty="0" err="1"/>
              <a:t>dezvoltare</a:t>
            </a:r>
            <a:r>
              <a:rPr lang="en-US" dirty="0"/>
              <a:t> </a:t>
            </a:r>
            <a:r>
              <a:rPr lang="en-US" b="1" dirty="0" err="1"/>
              <a:t>Arduino</a:t>
            </a:r>
            <a:r>
              <a:rPr lang="en-US" b="1" dirty="0"/>
              <a:t> UNO </a:t>
            </a:r>
            <a:r>
              <a:rPr lang="en-US" dirty="0"/>
              <a:t>la care am </a:t>
            </a:r>
            <a:r>
              <a:rPr lang="en-US" dirty="0" err="1"/>
              <a:t>conectat</a:t>
            </a:r>
            <a:r>
              <a:rPr lang="en-US" dirty="0"/>
              <a:t> un </a:t>
            </a:r>
            <a:r>
              <a:rPr lang="en-US" b="1" dirty="0"/>
              <a:t>shield</a:t>
            </a:r>
          </a:p>
          <a:p>
            <a:pPr lvl="2"/>
            <a:r>
              <a:rPr lang="en-US" b="1" dirty="0"/>
              <a:t>	</a:t>
            </a:r>
            <a:r>
              <a:rPr lang="en-US" sz="1800" dirty="0" err="1"/>
              <a:t>Pe</a:t>
            </a:r>
            <a:r>
              <a:rPr lang="en-US" sz="1800" dirty="0"/>
              <a:t> shield-</a:t>
            </a:r>
            <a:r>
              <a:rPr lang="en-US" sz="1800" dirty="0" err="1"/>
              <a:t>ul</a:t>
            </a:r>
            <a:r>
              <a:rPr lang="en-US" sz="1800" dirty="0"/>
              <a:t> </a:t>
            </a:r>
            <a:r>
              <a:rPr lang="en-US" sz="1800" dirty="0" err="1"/>
              <a:t>Arduino</a:t>
            </a:r>
            <a:r>
              <a:rPr lang="en-US" sz="1800" dirty="0"/>
              <a:t> am </a:t>
            </a:r>
            <a:r>
              <a:rPr lang="en-US" sz="1800" dirty="0" err="1"/>
              <a:t>conectat</a:t>
            </a:r>
            <a:r>
              <a:rPr lang="en-US" sz="1800" dirty="0"/>
              <a:t> </a:t>
            </a:r>
            <a:r>
              <a:rPr lang="en-US" sz="1800" dirty="0" err="1"/>
              <a:t>urmatorii</a:t>
            </a:r>
            <a:r>
              <a:rPr lang="en-US" sz="1800" dirty="0"/>
              <a:t> </a:t>
            </a:r>
            <a:r>
              <a:rPr lang="en-US" sz="1800" dirty="0" err="1"/>
              <a:t>pini</a:t>
            </a:r>
            <a:r>
              <a:rPr lang="en-US" sz="1800" dirty="0"/>
              <a:t>:</a:t>
            </a:r>
          </a:p>
          <a:p>
            <a:pPr marL="914400" lvl="2" indent="0"/>
            <a:r>
              <a:rPr lang="en-US" sz="1800" b="1" dirty="0"/>
              <a:t>	</a:t>
            </a:r>
            <a:r>
              <a:rPr lang="en-US" sz="1600" dirty="0"/>
              <a:t>1.  PIN1, PIN12 --&gt; </a:t>
            </a:r>
            <a:r>
              <a:rPr lang="en-US" sz="1600" dirty="0" err="1"/>
              <a:t>senzor</a:t>
            </a:r>
            <a:r>
              <a:rPr lang="en-US" sz="1600" dirty="0"/>
              <a:t> </a:t>
            </a:r>
            <a:r>
              <a:rPr lang="en-US" sz="1600" dirty="0" err="1"/>
              <a:t>ultrasunete</a:t>
            </a:r>
            <a:endParaRPr lang="en-US" sz="1600" dirty="0"/>
          </a:p>
          <a:p>
            <a:pPr marL="914400" lvl="2" indent="0"/>
            <a:r>
              <a:rPr lang="en-US" sz="1600" b="1" dirty="0"/>
              <a:t>                    </a:t>
            </a:r>
            <a:r>
              <a:rPr lang="en-US" sz="1600" dirty="0"/>
              <a:t>2.  PIN2, PIN3, PIN4 --&gt; PUNTE H(</a:t>
            </a:r>
            <a:r>
              <a:rPr lang="en-US" sz="1600" dirty="0" err="1"/>
              <a:t>Motoare</a:t>
            </a:r>
            <a:r>
              <a:rPr lang="en-US" sz="1600" dirty="0"/>
              <a:t> </a:t>
            </a:r>
            <a:r>
              <a:rPr lang="en-US" sz="1600" dirty="0" err="1"/>
              <a:t>dreapta</a:t>
            </a:r>
            <a:r>
              <a:rPr lang="en-US" sz="1600" dirty="0"/>
              <a:t>)</a:t>
            </a:r>
          </a:p>
          <a:p>
            <a:pPr marL="914400" lvl="2" indent="0"/>
            <a:r>
              <a:rPr lang="en-US" sz="1600" b="1" dirty="0"/>
              <a:t>                    </a:t>
            </a:r>
            <a:r>
              <a:rPr lang="en-US" sz="1600" dirty="0"/>
              <a:t>3. PIN5, PIN6, PIN7 --&gt; PUNTE H(</a:t>
            </a:r>
            <a:r>
              <a:rPr lang="en-US" sz="1600" dirty="0" err="1"/>
              <a:t>Motoare</a:t>
            </a:r>
            <a:r>
              <a:rPr lang="en-US" sz="1600" dirty="0"/>
              <a:t> </a:t>
            </a:r>
            <a:r>
              <a:rPr lang="en-US" sz="1600" dirty="0" err="1"/>
              <a:t>stanga</a:t>
            </a:r>
            <a:r>
              <a:rPr lang="en-US" sz="1600" dirty="0"/>
              <a:t>) </a:t>
            </a:r>
            <a:r>
              <a:rPr lang="en-US" b="1" dirty="0"/>
              <a:t>				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	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3074" name="Picture 2" descr="C:\Users\sdany\OneDrive\Desktop\Arduino_Uno_-_R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34048"/>
            <a:ext cx="2113790" cy="211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dany\OneDrive\Desktop\arduino-uno-sensor-shield-2905-10-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266743"/>
            <a:ext cx="2578100" cy="16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83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</p:spPr>
        <p:txBody>
          <a:bodyPr anchor="ctr">
            <a:normAutofit/>
          </a:bodyPr>
          <a:lstStyle/>
          <a:p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principale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>
            <a:normAutofit/>
          </a:bodyPr>
          <a:lstStyle/>
          <a:p>
            <a:r>
              <a:rPr lang="en-US" b="1" dirty="0" err="1"/>
              <a:t>Senzor</a:t>
            </a:r>
            <a:r>
              <a:rPr lang="en-US" b="1" dirty="0"/>
              <a:t> ultrasonic(HC-SR04)</a:t>
            </a:r>
          </a:p>
          <a:p>
            <a:pPr marL="0" indent="0">
              <a:buNone/>
            </a:pPr>
            <a:r>
              <a:rPr lang="en-US"/>
              <a:t>	Cu </a:t>
            </a:r>
            <a:r>
              <a:rPr lang="en-US" err="1"/>
              <a:t>ajutorul</a:t>
            </a:r>
            <a:r>
              <a:rPr lang="en-US"/>
              <a:t> </a:t>
            </a:r>
            <a:r>
              <a:rPr lang="en-US" err="1"/>
              <a:t>acestuia</a:t>
            </a:r>
            <a:r>
              <a:rPr lang="en-US"/>
              <a:t>, </a:t>
            </a:r>
            <a:r>
              <a:rPr lang="en-US" err="1"/>
              <a:t>masinuta</a:t>
            </a:r>
            <a:r>
              <a:rPr lang="en-US"/>
              <a:t> </a:t>
            </a:r>
            <a:r>
              <a:rPr lang="en-US" err="1"/>
              <a:t>depisteaza</a:t>
            </a:r>
            <a:r>
              <a:rPr lang="en-US"/>
              <a:t> </a:t>
            </a:r>
            <a:r>
              <a:rPr lang="en-US" err="1"/>
              <a:t>obstacolele</a:t>
            </a:r>
            <a:r>
              <a:rPr lang="en-US"/>
              <a:t> la </a:t>
            </a:r>
            <a:r>
              <a:rPr lang="en-US" err="1"/>
              <a:t>mai</a:t>
            </a:r>
            <a:r>
              <a:rPr lang="en-US"/>
              <a:t> </a:t>
            </a:r>
            <a:r>
              <a:rPr lang="en-US" err="1"/>
              <a:t>putin</a:t>
            </a:r>
            <a:r>
              <a:rPr lang="en-US"/>
              <a:t> de 15cm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isi</a:t>
            </a:r>
            <a:r>
              <a:rPr lang="en-US"/>
              <a:t> </a:t>
            </a:r>
            <a:r>
              <a:rPr lang="en-US" err="1"/>
              <a:t>schimba</a:t>
            </a:r>
            <a:r>
              <a:rPr lang="en-US"/>
              <a:t> </a:t>
            </a:r>
            <a:r>
              <a:rPr lang="en-US" err="1"/>
              <a:t>directia</a:t>
            </a:r>
            <a:r>
              <a:rPr lang="en-US"/>
              <a:t> de </a:t>
            </a:r>
            <a:r>
              <a:rPr lang="en-US" err="1"/>
              <a:t>mers</a:t>
            </a:r>
            <a:r>
              <a:rPr lang="en-US"/>
              <a:t>.</a:t>
            </a:r>
          </a:p>
        </p:txBody>
      </p:sp>
      <p:pic>
        <p:nvPicPr>
          <p:cNvPr id="4098" name="Picture 2" descr="C:\Users\sdany\OneDrive\Desktop\download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2842234"/>
            <a:ext cx="4038600" cy="2392732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29379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Poze</a:t>
            </a:r>
            <a:r>
              <a:rPr lang="en-US" dirty="0"/>
              <a:t> din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asamblarii</a:t>
            </a:r>
            <a:endParaRPr lang="en-US" dirty="0"/>
          </a:p>
        </p:txBody>
      </p:sp>
      <p:pic>
        <p:nvPicPr>
          <p:cNvPr id="4" name="Content Placeholder 3" descr="C:\Users\sdany\AppData\Local\Microsoft\Windows\INetCache\Content.Word\dsadsdadas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2967194" cy="414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 descr="Capdsaadsas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667000"/>
            <a:ext cx="4238625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518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4D4E-FBEF-3A91-7BA0-F7F4DA09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</p:spPr>
        <p:txBody>
          <a:bodyPr anchor="ctr">
            <a:normAutofit/>
          </a:bodyPr>
          <a:lstStyle/>
          <a:p>
            <a:r>
              <a:rPr lang="en-US" dirty="0" err="1"/>
              <a:t>Poze</a:t>
            </a:r>
            <a:r>
              <a:rPr lang="en-US" dirty="0"/>
              <a:t> cu </a:t>
            </a:r>
            <a:r>
              <a:rPr lang="en-US" dirty="0" err="1"/>
              <a:t>rezultatul</a:t>
            </a:r>
            <a:r>
              <a:rPr lang="en-US" dirty="0"/>
              <a:t> final</a:t>
            </a:r>
          </a:p>
        </p:txBody>
      </p:sp>
      <p:pic>
        <p:nvPicPr>
          <p:cNvPr id="4" name="Picture 4" descr="E:\Downloads\WhatsApp Image 2022-01-04 at 15.13.21.jpeg">
            <a:extLst>
              <a:ext uri="{FF2B5EF4-FFF2-40B4-BE49-F238E27FC236}">
                <a16:creationId xmlns:a16="http://schemas.microsoft.com/office/drawing/2014/main" id="{D7061838-1964-73F1-9477-8DA32FD976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0" b="11785"/>
          <a:stretch/>
        </p:blipFill>
        <p:spPr bwMode="auto">
          <a:xfrm>
            <a:off x="457200" y="1981200"/>
            <a:ext cx="40386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851AE-CC7D-EE3E-341D-5FDD14BEB6D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o-RO" dirty="0" err="1">
                <a:effectLst/>
              </a:rPr>
              <a:t>Dupa</a:t>
            </a:r>
            <a:r>
              <a:rPr lang="ro-RO" dirty="0">
                <a:effectLst/>
              </a:rPr>
              <a:t> asamblarea completa a </a:t>
            </a:r>
            <a:r>
              <a:rPr lang="ro-RO" dirty="0" err="1">
                <a:effectLst/>
              </a:rPr>
              <a:t>masinutei</a:t>
            </a:r>
            <a:r>
              <a:rPr lang="ro-RO" dirty="0">
                <a:effectLst/>
              </a:rPr>
              <a:t> am </a:t>
            </a:r>
            <a:r>
              <a:rPr lang="ro-RO" dirty="0" err="1">
                <a:effectLst/>
              </a:rPr>
              <a:t>inceput</a:t>
            </a:r>
            <a:r>
              <a:rPr lang="ro-RO" dirty="0">
                <a:effectLst/>
              </a:rPr>
              <a:t> testarea </a:t>
            </a:r>
            <a:r>
              <a:rPr lang="ro-RO" dirty="0" err="1">
                <a:effectLst/>
              </a:rPr>
              <a:t>fiecarei</a:t>
            </a:r>
            <a:r>
              <a:rPr lang="ro-RO" dirty="0">
                <a:effectLst/>
              </a:rPr>
              <a:t> componente, pentru a </a:t>
            </a:r>
            <a:r>
              <a:rPr lang="en-US" dirty="0">
                <a:effectLst/>
              </a:rPr>
              <a:t>ma</a:t>
            </a:r>
            <a:r>
              <a:rPr lang="ro-RO" dirty="0">
                <a:effectLst/>
              </a:rPr>
              <a:t> asigura ca </a:t>
            </a:r>
            <a:r>
              <a:rPr lang="ro-RO" dirty="0" err="1">
                <a:effectLst/>
              </a:rPr>
              <a:t>functineaza</a:t>
            </a:r>
            <a:r>
              <a:rPr lang="ro-RO" dirty="0">
                <a:effectLst/>
              </a:rPr>
              <a:t>. Am constatat ca unul dintre motoare nu </a:t>
            </a:r>
            <a:r>
              <a:rPr lang="ro-RO" dirty="0" err="1">
                <a:effectLst/>
              </a:rPr>
              <a:t>functioneaza</a:t>
            </a:r>
            <a:r>
              <a:rPr lang="ro-RO" dirty="0">
                <a:effectLst/>
              </a:rPr>
              <a:t>, </a:t>
            </a:r>
            <a:r>
              <a:rPr lang="ro-RO" dirty="0" err="1">
                <a:effectLst/>
              </a:rPr>
              <a:t>asa</a:t>
            </a:r>
            <a:r>
              <a:rPr lang="ro-RO" dirty="0">
                <a:effectLst/>
              </a:rPr>
              <a:t> ca am fost </a:t>
            </a:r>
            <a:r>
              <a:rPr lang="ro-RO" dirty="0" err="1">
                <a:effectLst/>
              </a:rPr>
              <a:t>nevoiti</a:t>
            </a:r>
            <a:r>
              <a:rPr lang="ro-RO" dirty="0">
                <a:effectLst/>
              </a:rPr>
              <a:t> sa o dezasamblam si sa lipim corect firul care nu </a:t>
            </a:r>
            <a:r>
              <a:rPr lang="ro-RO" dirty="0" err="1">
                <a:effectLst/>
              </a:rPr>
              <a:t>facea</a:t>
            </a:r>
            <a:r>
              <a:rPr lang="ro-RO" dirty="0">
                <a:effectLst/>
              </a:rPr>
              <a:t> contact. De asemenea, servomotorul nu </a:t>
            </a:r>
            <a:r>
              <a:rPr lang="ro-RO" dirty="0" err="1">
                <a:effectLst/>
              </a:rPr>
              <a:t>functiona</a:t>
            </a:r>
            <a:r>
              <a:rPr lang="ro-RO" dirty="0">
                <a:effectLst/>
              </a:rPr>
              <a:t> </a:t>
            </a:r>
            <a:r>
              <a:rPr lang="en-US" dirty="0"/>
              <a:t>cum voiam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ro-RO" dirty="0" err="1">
                <a:effectLst/>
              </a:rPr>
              <a:t>asa</a:t>
            </a:r>
            <a:r>
              <a:rPr lang="ro-RO" dirty="0">
                <a:effectLst/>
              </a:rPr>
              <a:t> ca am luat decizia de a-l exclude, iar depistarea obstacolelor se va face prin rotirea completa a </a:t>
            </a:r>
            <a:r>
              <a:rPr lang="ro-RO" dirty="0" err="1">
                <a:effectLst/>
              </a:rPr>
              <a:t>masinutei</a:t>
            </a:r>
            <a:r>
              <a:rPr lang="ro-RO" dirty="0">
                <a:effectLst/>
              </a:rPr>
              <a:t>.</a:t>
            </a:r>
            <a:endParaRPr lang="en-US" dirty="0">
              <a:effectLst/>
            </a:endParaRP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4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Poze</a:t>
            </a:r>
            <a:r>
              <a:rPr lang="en-US" dirty="0"/>
              <a:t> cu </a:t>
            </a:r>
            <a:r>
              <a:rPr lang="en-US" dirty="0" err="1"/>
              <a:t>rezultatul</a:t>
            </a:r>
            <a:r>
              <a:rPr lang="en-US" dirty="0"/>
              <a:t> final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Codul implementat pe placa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face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masinuta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 evite obstacolele aflate la mai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putin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15cm de senzorul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Ultrasnonic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146" name="Picture 2" descr="E:\Downloads\WhatsApp Image 2022-01-04 at 15.13.24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95563"/>
            <a:ext cx="264795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E:\Downloads\WhatsApp Image 2022-01-04 at 15.13.23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565930"/>
            <a:ext cx="2692400" cy="358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68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TM01859866[[fn=Macro]]</Template>
  <TotalTime>94</TotalTime>
  <Words>497</Words>
  <Application>Microsoft Office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Wingdings</vt:lpstr>
      <vt:lpstr>Macro</vt:lpstr>
      <vt:lpstr>Robot mobil 4WD</vt:lpstr>
      <vt:lpstr>Elemente de constructie</vt:lpstr>
      <vt:lpstr>Componente principale</vt:lpstr>
      <vt:lpstr>Componente principale</vt:lpstr>
      <vt:lpstr>Componente principale</vt:lpstr>
      <vt:lpstr>Componente principale</vt:lpstr>
      <vt:lpstr>Poze din timpul asamblarii</vt:lpstr>
      <vt:lpstr>Poze cu rezultatul final</vt:lpstr>
      <vt:lpstr>Poze cu rezultatul final</vt:lpstr>
      <vt:lpstr>Screenshot-uri cu codul din aplicatia Arduino </vt:lpstr>
      <vt:lpstr>Screenshot-uri cu codul din aplicatia Arduino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mobil 4WD</dc:title>
  <dc:creator>sdany212121@gmail.com</dc:creator>
  <cp:lastModifiedBy>Chirion</cp:lastModifiedBy>
  <cp:revision>15</cp:revision>
  <dcterms:created xsi:type="dcterms:W3CDTF">2022-01-04T12:12:49Z</dcterms:created>
  <dcterms:modified xsi:type="dcterms:W3CDTF">2023-05-24T09:06:20Z</dcterms:modified>
</cp:coreProperties>
</file>