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7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9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8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5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18C0-8849-4A77-984A-DC9A198C91E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02D4-39F7-4440-8EB2-47E676B21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7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649" y="2784388"/>
            <a:ext cx="667265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GPS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8270" y="2784388"/>
            <a:ext cx="667265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사진촬영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9894" y="2784388"/>
            <a:ext cx="906162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업로드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18270" y="1079157"/>
            <a:ext cx="667265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타인촬영예시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18270" y="4547284"/>
            <a:ext cx="667265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컨셉검색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24000" y="214184"/>
            <a:ext cx="0" cy="64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89190" y="214184"/>
            <a:ext cx="0" cy="64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59894" y="1079157"/>
            <a:ext cx="1919416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주변 사진 기록 리스트 보여줌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59894" y="4547284"/>
            <a:ext cx="1919416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점수 높은 장소 정렬해서 출력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73148" y="2784388"/>
            <a:ext cx="906162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컨셉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82962" y="214184"/>
            <a:ext cx="0" cy="64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79527" y="4547284"/>
            <a:ext cx="1795846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선택하면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던져줌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1485" y="2415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의무적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04087" y="159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메뉴선택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0384" y="2034746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인스타처럼</a:t>
            </a:r>
            <a:r>
              <a:rPr lang="ko-KR" altLang="en-US" sz="1400" dirty="0" smtClean="0"/>
              <a:t> 글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사진 연속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079526" y="2784388"/>
            <a:ext cx="1795847" cy="90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사진에 대해 글 한 줄 입력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4223" y="367607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업로드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장소에 대한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컨셉</a:t>
            </a:r>
            <a:r>
              <a:rPr lang="ko-KR" altLang="en-US" sz="1400" dirty="0" smtClean="0"/>
              <a:t> 값 업데이트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68655" y="247661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err="1" smtClean="0"/>
              <a:t>슬프신가봐요ㅠㅠ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0383" y="5453447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 </a:t>
            </a:r>
            <a:r>
              <a:rPr lang="ko-KR" altLang="en-US" sz="1400" dirty="0" err="1" smtClean="0"/>
              <a:t>컨셉</a:t>
            </a:r>
            <a:r>
              <a:rPr lang="ko-KR" altLang="en-US" sz="1400" dirty="0" smtClean="0"/>
              <a:t> 값 기준 출력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1342768" y="3188043"/>
            <a:ext cx="486034" cy="115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39332" y="1375719"/>
            <a:ext cx="143850" cy="36246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1639331" y="1293339"/>
            <a:ext cx="378939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1639330" y="3105669"/>
            <a:ext cx="378939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1635211" y="4835605"/>
            <a:ext cx="378939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2770332" y="1293339"/>
            <a:ext cx="630094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2766965" y="3105669"/>
            <a:ext cx="630094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2766965" y="4835605"/>
            <a:ext cx="630094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486402" y="3109642"/>
            <a:ext cx="502506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486402" y="4835605"/>
            <a:ext cx="502506" cy="28008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9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caucse</dc:creator>
  <cp:lastModifiedBy>caucse</cp:lastModifiedBy>
  <cp:revision>4</cp:revision>
  <dcterms:created xsi:type="dcterms:W3CDTF">2017-11-22T11:47:18Z</dcterms:created>
  <dcterms:modified xsi:type="dcterms:W3CDTF">2017-11-22T12:14:34Z</dcterms:modified>
</cp:coreProperties>
</file>