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NYPD Shoot Incident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Historic data </a:t>
            </a:r>
            <a:r>
              <a:rPr lang="en-US" dirty="0"/>
              <a:t>(2006 – 2022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Presented by: James 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came from the following website which is a creation of the NYC Office of Technology and Innovation (OTI)</a:t>
            </a:r>
          </a:p>
          <a:p>
            <a:pPr marL="0" indent="0">
              <a:buNone/>
            </a:pPr>
            <a:r>
              <a:rPr lang="en-US" dirty="0" smtClean="0"/>
              <a:t> https</a:t>
            </a:r>
            <a:r>
              <a:rPr lang="en-US" dirty="0"/>
              <a:t>://data.cityofnewyork.us/</a:t>
            </a:r>
          </a:p>
        </p:txBody>
      </p:sp>
    </p:spTree>
    <p:extLst>
      <p:ext uri="{BB962C8B-B14F-4D97-AF65-F5344CB8AC3E}">
        <p14:creationId xmlns:p14="http://schemas.microsoft.com/office/powerpoint/2010/main" val="41725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Geography of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26574"/>
            <a:ext cx="10058400" cy="2078183"/>
          </a:xfrm>
        </p:spPr>
        <p:txBody>
          <a:bodyPr/>
          <a:lstStyle/>
          <a:p>
            <a:r>
              <a:rPr lang="en-US" dirty="0" smtClean="0"/>
              <a:t>The Boroughs</a:t>
            </a:r>
          </a:p>
          <a:p>
            <a:pPr lvl="1"/>
            <a:r>
              <a:rPr lang="en-US" dirty="0" smtClean="0"/>
              <a:t>Brooklyn ~ 2,736,074</a:t>
            </a:r>
          </a:p>
          <a:p>
            <a:pPr lvl="1"/>
            <a:r>
              <a:rPr lang="en-US" dirty="0" smtClean="0"/>
              <a:t>Manhattan ~ 1,694,251</a:t>
            </a:r>
          </a:p>
          <a:p>
            <a:pPr lvl="1"/>
            <a:r>
              <a:rPr lang="en-US" dirty="0" smtClean="0"/>
              <a:t>Staten Island ~ 495,747</a:t>
            </a:r>
          </a:p>
          <a:p>
            <a:pPr lvl="1"/>
            <a:r>
              <a:rPr lang="en-US" dirty="0" smtClean="0"/>
              <a:t>The Bronx ~ 1,472,654</a:t>
            </a:r>
          </a:p>
          <a:p>
            <a:pPr lvl="1"/>
            <a:r>
              <a:rPr lang="en-US" dirty="0" smtClean="0"/>
              <a:t>Queens ~ 2,405,464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raw numbers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46263"/>
            <a:ext cx="10058401" cy="44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over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4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across boroughs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02" y="1812174"/>
            <a:ext cx="8462356" cy="44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Brooklyn vs. The Bronx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178" y="2095645"/>
            <a:ext cx="4222866" cy="3847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6" y="2095644"/>
            <a:ext cx="4172154" cy="38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669" y="1871202"/>
            <a:ext cx="6669622" cy="4305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393" y="4563687"/>
            <a:ext cx="68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~413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3723" y="2663447"/>
            <a:ext cx="68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~549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9514"/>
            <a:ext cx="533011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77" y="1879514"/>
            <a:ext cx="3801005" cy="41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8" y="1921078"/>
            <a:ext cx="5253644" cy="4022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21078"/>
            <a:ext cx="5586153" cy="402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8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90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NYPD Shoot Incident Analysis</vt:lpstr>
      <vt:lpstr>Geography of NYC</vt:lpstr>
      <vt:lpstr>The raw numbers</vt:lpstr>
      <vt:lpstr>Trend over time</vt:lpstr>
      <vt:lpstr>Distribution across boroughs</vt:lpstr>
      <vt:lpstr>Brooklyn vs. The Bronx</vt:lpstr>
      <vt:lpstr>Normalized view</vt:lpstr>
      <vt:lpstr>Modeling</vt:lpstr>
      <vt:lpstr>Model validation</vt:lpstr>
      <vt:lpstr>Data Source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 Incident Analysis</dc:title>
  <dc:creator>Microsoft account</dc:creator>
  <cp:lastModifiedBy>Microsoft account</cp:lastModifiedBy>
  <cp:revision>5</cp:revision>
  <dcterms:created xsi:type="dcterms:W3CDTF">2023-08-22T18:57:14Z</dcterms:created>
  <dcterms:modified xsi:type="dcterms:W3CDTF">2023-08-22T19:33:52Z</dcterms:modified>
</cp:coreProperties>
</file>