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theme+xml" PartName="/ppt/theme/theme2.xml"/>
  <Override ContentType="application/vnd.openxmlformats-officedocument.presentationml.slideLayout+xml" PartName="/ppt/slideLayouts/slideLayout34.xml"/>
  <Override ContentType="application/vnd.openxmlformats-officedocument.theme+xml" PartName="/ppt/theme/theme3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5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comments+xml" PartName="/ppt/comments/comment3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  <p:sldMasterId id="2147483668" r:id="rId2"/>
    <p:sldMasterId id="2147483696" r:id="rId3"/>
    <p:sldMasterId id="2147483698" r:id="rId4"/>
  </p:sldMasterIdLst>
  <p:notesMasterIdLst>
    <p:notesMasterId r:id="rId38"/>
  </p:notesMasterIdLst>
  <p:sldIdLst>
    <p:sldId id="256" r:id="rId5"/>
    <p:sldId id="260" r:id="rId6"/>
    <p:sldId id="289" r:id="rId7"/>
    <p:sldId id="258" r:id="rId8"/>
    <p:sldId id="261" r:id="rId9"/>
    <p:sldId id="262" r:id="rId10"/>
    <p:sldId id="263" r:id="rId11"/>
    <p:sldId id="264" r:id="rId12"/>
    <p:sldId id="265" r:id="rId13"/>
    <p:sldId id="275" r:id="rId14"/>
    <p:sldId id="266" r:id="rId15"/>
    <p:sldId id="267" r:id="rId16"/>
    <p:sldId id="271" r:id="rId17"/>
    <p:sldId id="268" r:id="rId18"/>
    <p:sldId id="269" r:id="rId19"/>
    <p:sldId id="270" r:id="rId20"/>
    <p:sldId id="272" r:id="rId21"/>
    <p:sldId id="273" r:id="rId22"/>
    <p:sldId id="274" r:id="rId23"/>
    <p:sldId id="276" r:id="rId24"/>
    <p:sldId id="290" r:id="rId25"/>
    <p:sldId id="278" r:id="rId26"/>
    <p:sldId id="279" r:id="rId27"/>
    <p:sldId id="280" r:id="rId28"/>
    <p:sldId id="281" r:id="rId29"/>
    <p:sldId id="293" r:id="rId30"/>
    <p:sldId id="282" r:id="rId31"/>
    <p:sldId id="284" r:id="rId32"/>
    <p:sldId id="285" r:id="rId33"/>
    <p:sldId id="286" r:id="rId34"/>
    <p:sldId id="287" r:id="rId35"/>
    <p:sldId id="294" r:id="rId36"/>
    <p:sldId id="292" r:id="rId37"/>
  </p:sldIdLst>
  <p:sldSz cx="9144000" cy="5143500" type="screen16x9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353537"/>
    <a:srgbClr val="25414F"/>
    <a:srgbClr val="AB634F"/>
    <a:srgbClr val="872E07"/>
    <a:srgbClr val="FE9202"/>
    <a:srgbClr val="FF0000"/>
    <a:srgbClr val="990099"/>
    <a:srgbClr val="CC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49EDC-2751-492B-81AB-6ECE106D8F3C}" v="11" dt="2019-07-09T05:35:56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7-09T00:07:57.50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7-09T00:07:57.501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7-09T00:07:57.501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77BE4-34E4-4288-89A9-910083B8082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397C2-C32A-4B32-866C-AF8AD33537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7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397C2-C32A-4B32-866C-AF8AD33537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3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397C2-C32A-4B32-866C-AF8AD33537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0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397C2-C32A-4B32-866C-AF8AD33537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397C2-C32A-4B32-866C-AF8AD33537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397C2-C32A-4B32-866C-AF8AD33537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9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A5A484-D6B9-4D71-9325-440B0D4886BB}"/>
              </a:ext>
            </a:extLst>
          </p:cNvPr>
          <p:cNvSpPr/>
          <p:nvPr/>
        </p:nvSpPr>
        <p:spPr>
          <a:xfrm>
            <a:off x="3158290" y="192505"/>
            <a:ext cx="5985710" cy="4976084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571BDD-DC53-4783-BC23-C258AB2F2887}"/>
              </a:ext>
            </a:extLst>
          </p:cNvPr>
          <p:cNvSpPr/>
          <p:nvPr/>
        </p:nvSpPr>
        <p:spPr>
          <a:xfrm>
            <a:off x="5746324" y="2793705"/>
            <a:ext cx="3397676" cy="2374884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6323D-E0BB-4C95-A657-59AB1363F8D2}"/>
              </a:ext>
            </a:extLst>
          </p:cNvPr>
          <p:cNvSpPr/>
          <p:nvPr/>
        </p:nvSpPr>
        <p:spPr>
          <a:xfrm>
            <a:off x="8349916" y="1443789"/>
            <a:ext cx="685800" cy="2009274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F39705-C57A-4AE0-983C-3D5BB3589718}"/>
              </a:ext>
            </a:extLst>
          </p:cNvPr>
          <p:cNvSpPr/>
          <p:nvPr/>
        </p:nvSpPr>
        <p:spPr>
          <a:xfrm>
            <a:off x="4229100" y="3356810"/>
            <a:ext cx="422127" cy="1236759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31151A-88E1-4969-8B6A-F56A890F199F}"/>
              </a:ext>
            </a:extLst>
          </p:cNvPr>
          <p:cNvSpPr/>
          <p:nvPr/>
        </p:nvSpPr>
        <p:spPr>
          <a:xfrm flipH="1">
            <a:off x="5618585" y="0"/>
            <a:ext cx="276888" cy="172170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990270-BEE2-497F-A317-5ED687020DF8}"/>
              </a:ext>
            </a:extLst>
          </p:cNvPr>
          <p:cNvSpPr/>
          <p:nvPr/>
        </p:nvSpPr>
        <p:spPr>
          <a:xfrm flipH="1">
            <a:off x="565403" y="958841"/>
            <a:ext cx="276888" cy="172170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824450-2616-4C2B-9604-7D0351D28DF4}"/>
              </a:ext>
            </a:extLst>
          </p:cNvPr>
          <p:cNvSpPr/>
          <p:nvPr/>
        </p:nvSpPr>
        <p:spPr>
          <a:xfrm flipH="1">
            <a:off x="6828782" y="3621506"/>
            <a:ext cx="138444" cy="1329489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FF57CF-02B5-4934-BB1F-879EBEDFC6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5114933" y="260435"/>
            <a:ext cx="3349666" cy="296100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3F614A-BD4F-4B78-BF78-FA7A5010B5B9}"/>
              </a:ext>
            </a:extLst>
          </p:cNvPr>
          <p:cNvSpPr/>
          <p:nvPr/>
        </p:nvSpPr>
        <p:spPr>
          <a:xfrm rot="506545">
            <a:off x="7536150" y="2742329"/>
            <a:ext cx="266141" cy="408718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E7A02-D169-4E89-B9C7-0E428D2A49D6}"/>
              </a:ext>
            </a:extLst>
          </p:cNvPr>
          <p:cNvGrpSpPr/>
          <p:nvPr/>
        </p:nvGrpSpPr>
        <p:grpSpPr>
          <a:xfrm>
            <a:off x="120052" y="122401"/>
            <a:ext cx="2085974" cy="1710893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43436B-46C1-469C-9DD5-D3838A85C3BC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2A5E49-AF61-42EB-B6AF-66DDB7DB1DD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50F129-15D1-4E3B-954A-CBA5B71550B1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11E7D4-E016-46A7-A452-2E265ADC01CC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59EB11-EBD3-4437-9F34-AFBC3707E104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AB7C8A5-4E4F-4B62-93D6-189CB2161546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38DF48-6AAF-4321-83FC-42BD1D12C9F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D6F2B31-7A47-46A0-913E-78255F3A7B34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F1F7FF-444B-40D3-A4AA-40C075530BE7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0F9B07-ED3F-4F97-8228-9A766C19ED48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DB2FFB-BB16-49B5-81C2-983D6D02D860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11693A7-707E-4960-A41E-699F431F9301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9722B66-2C81-4964-B945-6D04F873D52E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B98D-6314-4608-80F7-89B5D87159D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089BA62-CE82-4D25-A5E3-28C6B41A256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AACDD5-39E6-48AB-A956-6DD59FE244F6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6B9631-7D63-4350-B220-EB6098369AB9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45ACB7-0DA4-4466-8175-D6E94564E5CB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D0BB18-1A40-46FD-A507-7032394C027B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D2BE51C-183B-42AE-A6F2-CCBB84EFF696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B603F8-C243-449D-B208-A194DAD19352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F13737-2129-40EA-AB7C-15AE74DE7C9C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080DF7-132A-4FB9-A7CF-0E1E9E275C9B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726207-CCED-48DE-8374-65B03C88CE6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5A4BB1-8836-4D84-8A23-2E6AC02A1D10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C1610C-DDA3-4350-BEC6-80ED4E19FC41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C2DD5AF-3CA4-4B7B-9A0D-B2ACB651F6D5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F6DBD4F-38BE-45EC-A609-6202A2E24862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205DFB5-ED9B-4FA3-AAD1-E21DCBBCFDED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BD301B-73A6-40A9-A79A-133C4A70E39F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F8881E9-1356-4715-B469-5D8C21656F25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EF87BB-039F-4BF1-BE44-44415B82202B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2E51C2E-4431-491D-ACAA-6EB210F1B67E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BD4133-BB89-4965-BF7E-599018EAD140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3FD6F4D-3C08-4E35-AAA6-178D7777F93D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1280EB-B68A-4E53-B0F2-E4022291C98B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19A155-E30A-4A8F-81DA-B0DB4B9645A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D93D41E-5301-45E2-A6AB-508D0D8F785F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613E91-AFD7-4F3A-BA37-82116286FE12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021BA-3DD8-438E-A5E3-6C4396F670D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46728B0-7F28-4D3F-97DF-1185ABF78D34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15978B-FAAE-445B-9955-9F8616BEF551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69088FD-39CD-4593-8138-A1632A96D229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FE66FC4-93AE-4E03-8158-CF2634667CFE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ED3406-E402-4482-8DCE-9B244A6DD77B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65" name="Graphic 100">
            <a:extLst>
              <a:ext uri="{FF2B5EF4-FFF2-40B4-BE49-F238E27FC236}">
                <a16:creationId xmlns:a16="http://schemas.microsoft.com/office/drawing/2014/main" id="{4E761F38-86B6-4DBD-9A18-3942EFBD6681}"/>
              </a:ext>
            </a:extLst>
          </p:cNvPr>
          <p:cNvGrpSpPr/>
          <p:nvPr/>
        </p:nvGrpSpPr>
        <p:grpSpPr>
          <a:xfrm rot="13507739">
            <a:off x="8083313" y="3542228"/>
            <a:ext cx="1164674" cy="2185940"/>
            <a:chOff x="9770176" y="2870964"/>
            <a:chExt cx="829627" cy="1557100"/>
          </a:xfrm>
          <a:solidFill>
            <a:schemeClr val="bg1">
              <a:alpha val="6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82748EB-04F7-46BD-83D5-D3F271F1ABF1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4A677E1-5A14-49EE-97FB-448CD570A33E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D3C3297-9324-4D38-BB3A-730CBA24E6F4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1C6339-9E20-4E0F-8A6B-28FA2CE50140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DD9EB92-6A05-4385-8012-7917A824D647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890146B-DC8B-4A2E-BC5A-4F6CB36A06F5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4CBA8FB-1DD2-444E-A489-FC112F5A7339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B21CE2-E512-41A6-9F43-76D46788025F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6C7433-C0F0-4222-A7E3-2A48B5A1FD95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7C9F97-60B6-4EDA-83DB-3FE00E52E58F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4F16AE2-7451-475A-9505-2E8C0DACB58D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FFC64C3-E9BD-4649-8F6D-A06137D7E280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50FA9F-2290-42B9-B343-08D65867458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573CAAD-07E8-4899-88B1-F1C4A9A8AAC2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2AF3CE2-4BA3-47D0-801C-B08611D7A85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9DE962-46E6-458E-904A-535116D53D30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1BB57F-7A2B-4C5A-8C4B-36046EC2A2C5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938223-E0F2-401D-B71E-588937DC1776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66525E-E754-4B91-960B-A835889DF333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43A3C17-472B-403A-A03D-EEB98AB8D05A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78ED4A-92A4-421F-929E-213329AABF78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0862146-C260-4533-85B0-BF7FB7644C51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7FF30BC-D2FB-49A3-952A-595438F160DB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0633E6-3A6B-4E51-9294-BBDD13079D00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40F4932-64C2-456E-8AB2-EFC9A74681C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9F4DFCE-356C-4DFA-96DE-DAF01480BD43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39D1CE1-9DCF-4693-B7D8-866CA54B0099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C334488-8F37-4C6F-8E56-1ABB8613C7F6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B27A6D1-56A5-4F73-A964-83902BC41070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74CEA42-C02E-497C-BF31-6D96B7134827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6E9A2AF-9FBC-4131-9508-B4BBC060EED3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C3C4A72-DCF8-47E2-B3BA-005FE241D289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9D1F9CB-F81C-4199-AE2E-C1A1E9569BF8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031B965-1FB5-419D-A511-6A2DD4826B0D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47B314-C69C-43F8-8649-CDE12C579E8D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96DE891-99C7-4853-8030-B85BB513398E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720EAB2-B579-45FB-8CDE-D6E1E9E55E86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FB212A5-3E6A-4F50-969F-909796E33B7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833A708-F19C-497C-8D56-B4D8F8D8D4BE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0CFD02-75A5-4890-B518-35EABAC44FB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4E6DED-E415-4598-AD18-33020BEB99EA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7B54E6-6933-488E-91B9-6A0AAA8FA226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4DE0C82-DED5-4531-A226-6A349F9FE01F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23A2795-B039-401F-93ED-1C7CE461E4D2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A8494F-D68F-480B-A1F0-01970CD32E23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FB16D3F-55DC-4D4B-8083-B3737800032E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8309FEF-FBF6-4BE9-BD1F-FD7E8D0B1543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C5CA832-C193-4C07-BC63-A38DC8CCE15B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F834B0-7A4F-4745-A353-25F8CB73D39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E75B222-CA9A-425F-A107-FCFA8585AC1C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2651A1B-E999-46FE-A2D2-42E027187A03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B4AD7C8-E3D4-481F-8392-FB48A81C48E7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9D06071-214C-475E-AF0D-C758858E0759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75F1DF3-4812-4667-98C2-4F0C1869AC6C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2D948E4-1305-455F-B8CB-AE09E04736D9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1030727-60D4-4039-B0B3-8B772901840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518A44E-7D0F-4F71-8442-915EB4A779A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33920EC-9789-4F3D-9B27-5067382658FC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CC9D0F4-89F6-44C1-9790-B8F8EE64901C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ED5D87E-074C-491F-90F1-9ACD3DB26C13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8EF4447-F51C-430F-A7AC-A0B2C53F7B78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6903E7F-0EE6-4EE9-9699-16D1EBBDF6A5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160F85B-8466-4A74-B6ED-4A2CEC277C11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2129149-B9BB-4237-83C1-ECFDF96A0E6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A38F9E2-A622-4AA7-93AA-DA8E1A62F4B6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94E8AA6-9A28-4BC0-888A-3E7F898789AB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933D167-797D-4355-860C-56D7C3AD8C24}"/>
              </a:ext>
            </a:extLst>
          </p:cNvPr>
          <p:cNvSpPr/>
          <p:nvPr/>
        </p:nvSpPr>
        <p:spPr>
          <a:xfrm rot="8395034">
            <a:off x="2862629" y="-37968"/>
            <a:ext cx="1844411" cy="705761"/>
          </a:xfrm>
          <a:custGeom>
            <a:avLst/>
            <a:gdLst>
              <a:gd name="connsiteX0" fmla="*/ 1118171 w 2459214"/>
              <a:gd name="connsiteY0" fmla="*/ 941013 h 941014"/>
              <a:gd name="connsiteX1" fmla="*/ 0 w 2459214"/>
              <a:gd name="connsiteY1" fmla="*/ 0 h 941014"/>
              <a:gd name="connsiteX2" fmla="*/ 1607381 w 2459214"/>
              <a:gd name="connsiteY2" fmla="*/ 0 h 941014"/>
              <a:gd name="connsiteX3" fmla="*/ 1772430 w 2459214"/>
              <a:gd name="connsiteY3" fmla="*/ 165049 h 941014"/>
              <a:gd name="connsiteX4" fmla="*/ 1772429 w 2459214"/>
              <a:gd name="connsiteY4" fmla="*/ 165049 h 941014"/>
              <a:gd name="connsiteX5" fmla="*/ 1724087 w 2459214"/>
              <a:gd name="connsiteY5" fmla="*/ 281756 h 941014"/>
              <a:gd name="connsiteX6" fmla="*/ 1684586 w 2459214"/>
              <a:gd name="connsiteY6" fmla="*/ 308388 h 941014"/>
              <a:gd name="connsiteX7" fmla="*/ 2303158 w 2459214"/>
              <a:gd name="connsiteY7" fmla="*/ 308388 h 941014"/>
              <a:gd name="connsiteX8" fmla="*/ 2459214 w 2459214"/>
              <a:gd name="connsiteY8" fmla="*/ 464445 h 941014"/>
              <a:gd name="connsiteX9" fmla="*/ 2459213 w 2459214"/>
              <a:gd name="connsiteY9" fmla="*/ 464445 h 941014"/>
              <a:gd name="connsiteX10" fmla="*/ 2303157 w 2459214"/>
              <a:gd name="connsiteY10" fmla="*/ 620502 h 941014"/>
              <a:gd name="connsiteX11" fmla="*/ 1888150 w 2459214"/>
              <a:gd name="connsiteY11" fmla="*/ 620502 h 941014"/>
              <a:gd name="connsiteX12" fmla="*/ 1904919 w 2459214"/>
              <a:gd name="connsiteY12" fmla="*/ 623887 h 941014"/>
              <a:gd name="connsiteX13" fmla="*/ 2005724 w 2459214"/>
              <a:gd name="connsiteY13" fmla="*/ 775966 h 941014"/>
              <a:gd name="connsiteX14" fmla="*/ 2005723 w 2459214"/>
              <a:gd name="connsiteY14" fmla="*/ 775965 h 941014"/>
              <a:gd name="connsiteX15" fmla="*/ 1840674 w 2459214"/>
              <a:gd name="connsiteY15" fmla="*/ 941014 h 9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9214" h="941014">
                <a:moveTo>
                  <a:pt x="1118171" y="941013"/>
                </a:moveTo>
                <a:lnTo>
                  <a:pt x="0" y="0"/>
                </a:lnTo>
                <a:lnTo>
                  <a:pt x="1607381" y="0"/>
                </a:lnTo>
                <a:cubicBezTo>
                  <a:pt x="1698535" y="0"/>
                  <a:pt x="1772430" y="73895"/>
                  <a:pt x="1772430" y="165049"/>
                </a:cubicBezTo>
                <a:lnTo>
                  <a:pt x="1772429" y="165049"/>
                </a:lnTo>
                <a:cubicBezTo>
                  <a:pt x="1772428" y="210625"/>
                  <a:pt x="1753955" y="251888"/>
                  <a:pt x="1724087" y="281756"/>
                </a:cubicBezTo>
                <a:lnTo>
                  <a:pt x="1684586" y="308388"/>
                </a:lnTo>
                <a:lnTo>
                  <a:pt x="2303158" y="308388"/>
                </a:lnTo>
                <a:cubicBezTo>
                  <a:pt x="2389345" y="308388"/>
                  <a:pt x="2459214" y="378257"/>
                  <a:pt x="2459214" y="464445"/>
                </a:cubicBezTo>
                <a:lnTo>
                  <a:pt x="2459213" y="464445"/>
                </a:lnTo>
                <a:cubicBezTo>
                  <a:pt x="2459213" y="550632"/>
                  <a:pt x="2389344" y="620502"/>
                  <a:pt x="2303157" y="620502"/>
                </a:cubicBezTo>
                <a:lnTo>
                  <a:pt x="1888150" y="620502"/>
                </a:lnTo>
                <a:lnTo>
                  <a:pt x="1904919" y="623887"/>
                </a:lnTo>
                <a:cubicBezTo>
                  <a:pt x="1964158" y="648942"/>
                  <a:pt x="2005724" y="707600"/>
                  <a:pt x="2005724" y="775966"/>
                </a:cubicBezTo>
                <a:lnTo>
                  <a:pt x="2005723" y="775965"/>
                </a:lnTo>
                <a:cubicBezTo>
                  <a:pt x="2005723" y="867119"/>
                  <a:pt x="1931828" y="941014"/>
                  <a:pt x="1840674" y="941014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0BA05ED-B54F-4D21-9C45-B7B248E4263C}"/>
              </a:ext>
            </a:extLst>
          </p:cNvPr>
          <p:cNvSpPr/>
          <p:nvPr/>
        </p:nvSpPr>
        <p:spPr>
          <a:xfrm rot="8155742">
            <a:off x="7471306" y="1370299"/>
            <a:ext cx="1504485" cy="495523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id="{A6045C0F-5140-4C08-A0E6-C066DBB3F6B1}"/>
              </a:ext>
            </a:extLst>
          </p:cNvPr>
          <p:cNvSpPr/>
          <p:nvPr/>
        </p:nvSpPr>
        <p:spPr>
          <a:xfrm rot="1642289">
            <a:off x="1505740" y="3082253"/>
            <a:ext cx="222030" cy="22203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42CF8EB0-A5D1-4DAA-A81D-06EF819ABA63}"/>
              </a:ext>
            </a:extLst>
          </p:cNvPr>
          <p:cNvSpPr/>
          <p:nvPr/>
        </p:nvSpPr>
        <p:spPr>
          <a:xfrm rot="12056913">
            <a:off x="3210534" y="4307691"/>
            <a:ext cx="188402" cy="162415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id="{77BE94A7-CB2D-4EE0-89D6-9C35D498280C}"/>
              </a:ext>
            </a:extLst>
          </p:cNvPr>
          <p:cNvSpPr/>
          <p:nvPr/>
        </p:nvSpPr>
        <p:spPr>
          <a:xfrm rot="1642289">
            <a:off x="8341089" y="422778"/>
            <a:ext cx="222030" cy="22203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820875D-C643-4F07-A66D-E14586D6E51A}"/>
              </a:ext>
            </a:extLst>
          </p:cNvPr>
          <p:cNvSpPr/>
          <p:nvPr/>
        </p:nvSpPr>
        <p:spPr>
          <a:xfrm rot="12816686">
            <a:off x="1296663" y="1628935"/>
            <a:ext cx="266141" cy="408718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grpSp>
        <p:nvGrpSpPr>
          <p:cNvPr id="138" name="Graphic 185">
            <a:extLst>
              <a:ext uri="{FF2B5EF4-FFF2-40B4-BE49-F238E27FC236}">
                <a16:creationId xmlns:a16="http://schemas.microsoft.com/office/drawing/2014/main" id="{7BD6A054-DE42-4C9E-BEF7-7ECA80245589}"/>
              </a:ext>
            </a:extLst>
          </p:cNvPr>
          <p:cNvGrpSpPr/>
          <p:nvPr/>
        </p:nvGrpSpPr>
        <p:grpSpPr>
          <a:xfrm rot="16200000">
            <a:off x="2104090" y="571416"/>
            <a:ext cx="1251038" cy="259956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A517A97-A56F-4550-88D2-ED9488317CA5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0CE9F91-21F0-4916-A30E-E2528F3C6A9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040C192-00E7-401E-A786-86E17372C7C9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9359643-3536-40F8-B176-7B9BEBFD821A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B55B9BD-CA0B-4530-9167-97DA5178DB01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13F5EC3-477D-4822-84D3-027A98427078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E441CFD-92C4-4293-B788-E58A29D9CB45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E764F26-AFE0-4FBD-8D88-FC0478D47595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47" name="Graphic 185">
            <a:extLst>
              <a:ext uri="{FF2B5EF4-FFF2-40B4-BE49-F238E27FC236}">
                <a16:creationId xmlns:a16="http://schemas.microsoft.com/office/drawing/2014/main" id="{7A51472E-3382-4C32-926D-44E060082AD9}"/>
              </a:ext>
            </a:extLst>
          </p:cNvPr>
          <p:cNvGrpSpPr/>
          <p:nvPr/>
        </p:nvGrpSpPr>
        <p:grpSpPr>
          <a:xfrm rot="16200000">
            <a:off x="5563621" y="4296965"/>
            <a:ext cx="1251038" cy="259956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C6C0AE1-7DC1-4330-8C92-79253C4A003D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1CD2C4A-EEDC-4AE3-8E04-FB749F4B20DD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81F6895-5D3C-44D8-B9B0-97865D7BAD42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E2EEDF6-CECF-4E9D-BD38-FDF2CC730E88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0949BA4-33F6-46E2-8A9F-707205DD0462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2936396-4445-4840-9069-619855CE50E3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15EAB85-BE9E-43CB-B4E2-92397AD08B5D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C7A15D5-6E7D-4E5B-B1B4-D293CE09C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A0E5E56E-C1F0-4EFC-99B5-447EF2881199}"/>
              </a:ext>
            </a:extLst>
          </p:cNvPr>
          <p:cNvSpPr/>
          <p:nvPr/>
        </p:nvSpPr>
        <p:spPr>
          <a:xfrm>
            <a:off x="5031414" y="813403"/>
            <a:ext cx="138080" cy="14543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697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8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07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51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439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715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79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13D27F-7316-4797-B82F-8DD4FB0B021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5862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509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BBC140C-1AD4-4629-8A14-AC31F16CE71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4785" y="1837144"/>
            <a:ext cx="1123406" cy="146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285808" y="1837144"/>
            <a:ext cx="1123406" cy="146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356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71875" y="0"/>
            <a:ext cx="5572125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540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AB8320D-AC7D-4638-9BCD-A8C54C4A9BDF}"/>
              </a:ext>
            </a:extLst>
          </p:cNvPr>
          <p:cNvSpPr/>
          <p:nvPr/>
        </p:nvSpPr>
        <p:spPr>
          <a:xfrm>
            <a:off x="5746324" y="2793705"/>
            <a:ext cx="3397676" cy="2374884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F8A3B0-2EDF-43FB-B07B-9826D1A18345}"/>
              </a:ext>
            </a:extLst>
          </p:cNvPr>
          <p:cNvSpPr/>
          <p:nvPr/>
        </p:nvSpPr>
        <p:spPr>
          <a:xfrm>
            <a:off x="8349916" y="1443789"/>
            <a:ext cx="685800" cy="2009274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D5DF2-889F-4B4D-BBD4-53CBB709F974}"/>
              </a:ext>
            </a:extLst>
          </p:cNvPr>
          <p:cNvSpPr/>
          <p:nvPr/>
        </p:nvSpPr>
        <p:spPr>
          <a:xfrm flipH="1">
            <a:off x="565403" y="958841"/>
            <a:ext cx="276888" cy="172170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720BD-F719-45DC-BD00-0805F2A99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5114933" y="260435"/>
            <a:ext cx="3349666" cy="296100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682F3EF-B735-4CBC-A7C1-5501AE164159}"/>
              </a:ext>
            </a:extLst>
          </p:cNvPr>
          <p:cNvGrpSpPr/>
          <p:nvPr/>
        </p:nvGrpSpPr>
        <p:grpSpPr>
          <a:xfrm>
            <a:off x="120052" y="122401"/>
            <a:ext cx="2085974" cy="1710893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A02ADF-1D81-4CE7-9E6C-C1632E3DFBB9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55A8FA7-1BF5-4389-9939-3A14DE988BFF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910FD5-9DDB-460D-A029-F1F274130EE0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4650AE-2BEB-4C40-8110-FC7B379FE632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423845-143A-4FBE-B6B8-671BE90244A9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3E2B03-EEC2-4C21-BC78-E0D63BB357B7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7ED11A-3D80-4423-945F-AB6003CF736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2C45E2-1C06-4DE8-8234-D8C0B1367839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C97446-20FD-4A1C-883A-D940E8820262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A4020-0BD8-4258-B52A-4C55029D27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D3ACEC-21B3-463C-B704-35F7BFA87E0E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75EF93-03FF-42B8-8EC6-4360FC67F4DE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BB18D5-4971-47A5-B86F-1BAA9754D423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0D4A6F-899A-4E63-95E2-566711197DB4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1DA7520-D18D-40A6-B0ED-CB96839131D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C7E147-8BED-4016-880B-624D3CF7BE1F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D9FCD3-DC59-45F7-995B-629D79C7E33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78CB29-D43C-449B-A296-EF0BC073F45C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A51556-F275-41B9-B7AB-AD95D93CE90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9F6794-5F95-4530-B3CC-E27969A86868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B9BB1C-AE6D-4CDE-8628-04854A9E9B78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8F9503-7195-4FEF-9483-29E9944FCF45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0039522-0398-40F0-A6EB-8E80021E54EA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3B123A-68AD-43AE-A2A3-E34E25751E7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A4EB56-88A2-492A-8E8A-3E7CBC870EEF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406DC6-6BEC-4F8A-B6DA-D67467791756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090CD9-7F44-4E1E-A5E6-7C9D73F2B3EC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162162-A7FE-4E0A-AE90-59A24443B5C5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FBF192-1210-4FAE-9E74-EF3128D6990E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8CBDF8-4885-4020-B07E-CB63AB407AA3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396C75-06A7-4F05-A308-4E2C2495ED34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AD002B-4F4E-43A5-B89B-F6220B74A0B6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ED4FA43-A874-45BD-91E5-E1F778598903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5DB293-7587-4645-9AEF-58476DF61CE3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A9DE51-984F-4A79-9F8E-CEF9DDA90E55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519A54E-0D18-458C-92C0-E2C2B751C238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C342986-FB2B-4308-9BE8-2763826E88B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81B7D91-59E8-4C46-9BAD-D8AA70770697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E24010-BE56-47B7-8CDD-6B4766F48ACC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4B21AF-B9BA-4552-BF7E-BCE2CC4D7DF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A9448A-4801-4833-8E41-28A19B0D1ED2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66193-EC7F-4631-B358-6EC16C4981E7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108E96-8B12-472B-B9EC-17070A8B4DB1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C0CCF07-117E-4D6B-9254-F4C4CED3B5CA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9A95C8-96D8-45BC-ADCE-EE00F4D3A5C7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52" name="Cross 51">
            <a:extLst>
              <a:ext uri="{FF2B5EF4-FFF2-40B4-BE49-F238E27FC236}">
                <a16:creationId xmlns:a16="http://schemas.microsoft.com/office/drawing/2014/main" id="{F656B3A0-1D8F-4DB6-9224-B1E49EB4E1B4}"/>
              </a:ext>
            </a:extLst>
          </p:cNvPr>
          <p:cNvSpPr/>
          <p:nvPr/>
        </p:nvSpPr>
        <p:spPr>
          <a:xfrm rot="1642289">
            <a:off x="1505740" y="3082253"/>
            <a:ext cx="222030" cy="22203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579B222-FBB3-4F06-8623-A2BBE0E370C3}"/>
              </a:ext>
            </a:extLst>
          </p:cNvPr>
          <p:cNvSpPr/>
          <p:nvPr/>
        </p:nvSpPr>
        <p:spPr>
          <a:xfrm rot="12056913">
            <a:off x="3210534" y="4307691"/>
            <a:ext cx="188402" cy="162415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6BA16636-80B6-49FE-88F0-BBB2F723E00B}"/>
              </a:ext>
            </a:extLst>
          </p:cNvPr>
          <p:cNvSpPr/>
          <p:nvPr/>
        </p:nvSpPr>
        <p:spPr>
          <a:xfrm rot="1642289">
            <a:off x="8341089" y="422778"/>
            <a:ext cx="222030" cy="22203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2CA4B16-9B51-4E4B-B3CC-CB824F95F0C0}"/>
              </a:ext>
            </a:extLst>
          </p:cNvPr>
          <p:cNvSpPr/>
          <p:nvPr/>
        </p:nvSpPr>
        <p:spPr>
          <a:xfrm rot="12816686">
            <a:off x="1296663" y="1628935"/>
            <a:ext cx="266141" cy="408718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F5EF81B-2827-4FC9-8380-99D8243724BB}"/>
              </a:ext>
            </a:extLst>
          </p:cNvPr>
          <p:cNvSpPr/>
          <p:nvPr/>
        </p:nvSpPr>
        <p:spPr>
          <a:xfrm rot="10800000">
            <a:off x="17785" y="0"/>
            <a:ext cx="5985710" cy="4976084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21583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599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30D5DCC-30E8-4340-8B7F-AD657534302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2507014" y="0"/>
            <a:ext cx="6374378" cy="4709244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&amp;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641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367213" y="623888"/>
            <a:ext cx="3981450" cy="3895725"/>
          </a:xfrm>
          <a:prstGeom prst="roundRect">
            <a:avLst>
              <a:gd name="adj" fmla="val 5377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179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25221F0-AD4C-417D-9787-3683D50755A1}"/>
              </a:ext>
            </a:extLst>
          </p:cNvPr>
          <p:cNvSpPr/>
          <p:nvPr/>
        </p:nvSpPr>
        <p:spPr>
          <a:xfrm rot="18902381">
            <a:off x="1416010" y="1987003"/>
            <a:ext cx="6327731" cy="6318973"/>
          </a:xfrm>
          <a:custGeom>
            <a:avLst/>
            <a:gdLst>
              <a:gd name="connsiteX0" fmla="*/ 8260241 w 8436975"/>
              <a:gd name="connsiteY0" fmla="*/ 176734 h 8425297"/>
              <a:gd name="connsiteX1" fmla="*/ 8436975 w 8436975"/>
              <a:gd name="connsiteY1" fmla="*/ 603408 h 8425297"/>
              <a:gd name="connsiteX2" fmla="*/ 8436975 w 8436975"/>
              <a:gd name="connsiteY2" fmla="*/ 8425297 h 8425297"/>
              <a:gd name="connsiteX3" fmla="*/ 0 w 8436975"/>
              <a:gd name="connsiteY3" fmla="*/ 0 h 8425297"/>
              <a:gd name="connsiteX4" fmla="*/ 7833567 w 8436975"/>
              <a:gd name="connsiteY4" fmla="*/ 0 h 8425297"/>
              <a:gd name="connsiteX5" fmla="*/ 8260241 w 8436975"/>
              <a:gd name="connsiteY5" fmla="*/ 176734 h 842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36975" h="8425297">
                <a:moveTo>
                  <a:pt x="8260241" y="176734"/>
                </a:moveTo>
                <a:cubicBezTo>
                  <a:pt x="8369436" y="285930"/>
                  <a:pt x="8436975" y="436782"/>
                  <a:pt x="8436975" y="603408"/>
                </a:cubicBezTo>
                <a:lnTo>
                  <a:pt x="8436975" y="8425297"/>
                </a:lnTo>
                <a:lnTo>
                  <a:pt x="0" y="0"/>
                </a:lnTo>
                <a:lnTo>
                  <a:pt x="7833567" y="0"/>
                </a:lnTo>
                <a:cubicBezTo>
                  <a:pt x="8000193" y="0"/>
                  <a:pt x="8151045" y="67539"/>
                  <a:pt x="8260241" y="1767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17D529-489F-45AB-B8B9-FB3566B184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21455" y="2011386"/>
            <a:ext cx="2379164" cy="2379164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576FE9E-2EC9-4EF2-B372-E8F3A4E4BA4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801936" y="3404080"/>
            <a:ext cx="2379164" cy="1742410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9 w 3172218"/>
              <a:gd name="connsiteY2" fmla="*/ 1448523 h 2323213"/>
              <a:gd name="connsiteX3" fmla="*/ 3115229 w 3172218"/>
              <a:gd name="connsiteY3" fmla="*/ 1723696 h 2323213"/>
              <a:gd name="connsiteX4" fmla="*/ 2515712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6" y="0"/>
                  <a:pt x="1685703" y="18997"/>
                  <a:pt x="1723696" y="56991"/>
                </a:cubicBezTo>
                <a:lnTo>
                  <a:pt x="3115229" y="1448523"/>
                </a:lnTo>
                <a:cubicBezTo>
                  <a:pt x="3191215" y="1524510"/>
                  <a:pt x="3191215" y="1647709"/>
                  <a:pt x="3115229" y="1723696"/>
                </a:cubicBezTo>
                <a:lnTo>
                  <a:pt x="2515712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DFE64A-F76A-4D93-B984-E635B00FD67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3382417" y="2011386"/>
            <a:ext cx="2379164" cy="2379164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85DD80A-3650-432A-AA14-9A1BC17F7D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962898" y="3404080"/>
            <a:ext cx="2379164" cy="1742410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8 w 3172218"/>
              <a:gd name="connsiteY2" fmla="*/ 1448523 h 2323213"/>
              <a:gd name="connsiteX3" fmla="*/ 3115228 w 3172218"/>
              <a:gd name="connsiteY3" fmla="*/ 1723696 h 2323213"/>
              <a:gd name="connsiteX4" fmla="*/ 2515711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5" y="0"/>
                  <a:pt x="1685703" y="18997"/>
                  <a:pt x="1723696" y="56991"/>
                </a:cubicBezTo>
                <a:lnTo>
                  <a:pt x="3115228" y="1448523"/>
                </a:lnTo>
                <a:cubicBezTo>
                  <a:pt x="3191215" y="1524510"/>
                  <a:pt x="3191215" y="1647709"/>
                  <a:pt x="3115228" y="1723696"/>
                </a:cubicBezTo>
                <a:lnTo>
                  <a:pt x="2515711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277F60-8C19-489C-BBEE-1B0023A4EED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543381" y="2011386"/>
            <a:ext cx="2379164" cy="2379164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75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02522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4936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52627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5508" y="848694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/>
        </p:nvSpPr>
        <p:spPr>
          <a:xfrm>
            <a:off x="533778" y="1216369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/>
        </p:nvSpPr>
        <p:spPr>
          <a:xfrm>
            <a:off x="533778" y="1584056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/>
        </p:nvSpPr>
        <p:spPr>
          <a:xfrm>
            <a:off x="540922" y="4344787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/>
        </p:nvSpPr>
        <p:spPr>
          <a:xfrm>
            <a:off x="540922" y="3326202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780444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Images &amp; Cont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E39A0A2-7A6E-4BA9-8A5D-FD1911A8273A}"/>
              </a:ext>
            </a:extLst>
          </p:cNvPr>
          <p:cNvSpPr/>
          <p:nvPr/>
        </p:nvSpPr>
        <p:spPr>
          <a:xfrm>
            <a:off x="-7454" y="-7453"/>
            <a:ext cx="5336025" cy="4172528"/>
          </a:xfrm>
          <a:custGeom>
            <a:avLst/>
            <a:gdLst>
              <a:gd name="connsiteX0" fmla="*/ 0 w 7114700"/>
              <a:gd name="connsiteY0" fmla="*/ 0 h 5563371"/>
              <a:gd name="connsiteX1" fmla="*/ 6816297 w 7114700"/>
              <a:gd name="connsiteY1" fmla="*/ 0 h 5563371"/>
              <a:gd name="connsiteX2" fmla="*/ 6928766 w 7114700"/>
              <a:gd name="connsiteY2" fmla="*/ 279430 h 5563371"/>
              <a:gd name="connsiteX3" fmla="*/ 6222210 w 7114700"/>
              <a:gd name="connsiteY3" fmla="*/ 2336836 h 5563371"/>
              <a:gd name="connsiteX4" fmla="*/ 559 w 7114700"/>
              <a:gd name="connsiteY4" fmla="*/ 5563371 h 5563371"/>
              <a:gd name="connsiteX5" fmla="*/ 0 w 7114700"/>
              <a:gd name="connsiteY5" fmla="*/ 5381954 h 556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700" h="5563371">
                <a:moveTo>
                  <a:pt x="0" y="0"/>
                </a:moveTo>
                <a:lnTo>
                  <a:pt x="6816297" y="0"/>
                </a:lnTo>
                <a:lnTo>
                  <a:pt x="6928766" y="279430"/>
                </a:lnTo>
                <a:cubicBezTo>
                  <a:pt x="7190845" y="966574"/>
                  <a:pt x="7337404" y="1741633"/>
                  <a:pt x="6222210" y="2336836"/>
                </a:cubicBezTo>
                <a:cubicBezTo>
                  <a:pt x="4928171" y="3027492"/>
                  <a:pt x="2205866" y="4349361"/>
                  <a:pt x="559" y="5563371"/>
                </a:cubicBezTo>
                <a:lnTo>
                  <a:pt x="0" y="5381954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0F61CD1C-0BDC-415A-BE81-FBF756AC2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44238"/>
            <a:ext cx="9144000" cy="3999261"/>
          </a:xfrm>
          <a:custGeom>
            <a:avLst/>
            <a:gdLst>
              <a:gd name="connsiteX0" fmla="*/ 9464919 w 12192000"/>
              <a:gd name="connsiteY0" fmla="*/ 1208 h 5332348"/>
              <a:gd name="connsiteX1" fmla="*/ 12055243 w 12192000"/>
              <a:gd name="connsiteY1" fmla="*/ 2155763 h 5332348"/>
              <a:gd name="connsiteX2" fmla="*/ 12192000 w 12192000"/>
              <a:gd name="connsiteY2" fmla="*/ 2360580 h 5332348"/>
              <a:gd name="connsiteX3" fmla="*/ 12192000 w 12192000"/>
              <a:gd name="connsiteY3" fmla="*/ 5332348 h 5332348"/>
              <a:gd name="connsiteX4" fmla="*/ 0 w 12192000"/>
              <a:gd name="connsiteY4" fmla="*/ 5332348 h 5332348"/>
              <a:gd name="connsiteX5" fmla="*/ 1243 w 12192000"/>
              <a:gd name="connsiteY5" fmla="*/ 4956418 h 5332348"/>
              <a:gd name="connsiteX6" fmla="*/ 0 w 12192000"/>
              <a:gd name="connsiteY6" fmla="*/ 4912550 h 5332348"/>
              <a:gd name="connsiteX7" fmla="*/ 0 w 12192000"/>
              <a:gd name="connsiteY7" fmla="*/ 4527278 h 5332348"/>
              <a:gd name="connsiteX8" fmla="*/ 8878957 w 12192000"/>
              <a:gd name="connsiteY8" fmla="*/ 116017 h 5332348"/>
              <a:gd name="connsiteX9" fmla="*/ 9464919 w 12192000"/>
              <a:gd name="connsiteY9" fmla="*/ 1208 h 53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332348">
                <a:moveTo>
                  <a:pt x="9464919" y="1208"/>
                </a:moveTo>
                <a:cubicBezTo>
                  <a:pt x="10661122" y="-43507"/>
                  <a:pt x="11399579" y="1162905"/>
                  <a:pt x="12055243" y="2155763"/>
                </a:cubicBezTo>
                <a:lnTo>
                  <a:pt x="12192000" y="2360580"/>
                </a:lnTo>
                <a:lnTo>
                  <a:pt x="12192000" y="5332348"/>
                </a:lnTo>
                <a:lnTo>
                  <a:pt x="0" y="5332348"/>
                </a:lnTo>
                <a:cubicBezTo>
                  <a:pt x="11044" y="5226331"/>
                  <a:pt x="6351" y="5095808"/>
                  <a:pt x="1243" y="4956418"/>
                </a:cubicBezTo>
                <a:lnTo>
                  <a:pt x="0" y="4912550"/>
                </a:lnTo>
                <a:lnTo>
                  <a:pt x="0" y="4527278"/>
                </a:lnTo>
                <a:cubicBezTo>
                  <a:pt x="1479826" y="3657890"/>
                  <a:pt x="6881191" y="823352"/>
                  <a:pt x="8878957" y="116017"/>
                </a:cubicBezTo>
                <a:cubicBezTo>
                  <a:pt x="9086022" y="44579"/>
                  <a:pt x="9280888" y="8088"/>
                  <a:pt x="9464919" y="120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160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5A586F4-88B7-45EE-9708-47716F743070}"/>
              </a:ext>
            </a:extLst>
          </p:cNvPr>
          <p:cNvSpPr/>
          <p:nvPr/>
        </p:nvSpPr>
        <p:spPr>
          <a:xfrm flipV="1">
            <a:off x="114300" y="0"/>
            <a:ext cx="4679157" cy="5136356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19651" y="1689100"/>
                  <a:pt x="5153027" y="4273550"/>
                  <a:pt x="6238876" y="5229225"/>
                </a:cubicBezTo>
                <a:cubicBezTo>
                  <a:pt x="5286376" y="5778500"/>
                  <a:pt x="4883152" y="6283325"/>
                  <a:pt x="481965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4B3B3A-542A-46E1-A720-8928C9B91FC2}"/>
              </a:ext>
            </a:extLst>
          </p:cNvPr>
          <p:cNvCxnSpPr>
            <a:cxnSpLocks/>
          </p:cNvCxnSpPr>
          <p:nvPr/>
        </p:nvCxnSpPr>
        <p:spPr>
          <a:xfrm>
            <a:off x="4679157" y="1228727"/>
            <a:ext cx="44648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31766EE-B13B-4F0C-AAE1-FB140846B8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679157" cy="5143500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162877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45052" y="371475"/>
                  <a:pt x="5222876" y="1143000"/>
                  <a:pt x="6238876" y="1628775"/>
                </a:cubicBezTo>
                <a:cubicBezTo>
                  <a:pt x="5153027" y="2584450"/>
                  <a:pt x="4819651" y="5168900"/>
                  <a:pt x="481965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31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6389" y="489857"/>
            <a:ext cx="3340826" cy="126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79126" y="1932675"/>
            <a:ext cx="3340826" cy="126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637758" y="3375494"/>
            <a:ext cx="3340826" cy="126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22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61180" y="1808225"/>
            <a:ext cx="5039265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1181" y="3182570"/>
            <a:ext cx="519197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06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984000" y="0"/>
            <a:ext cx="2160000" cy="351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1633500"/>
            <a:ext cx="2160000" cy="351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234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EF0319-E18A-4AD3-8DC7-52B4987EEA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170634" y="0"/>
            <a:ext cx="5973367" cy="5143500"/>
          </a:xfrm>
          <a:custGeom>
            <a:avLst/>
            <a:gdLst>
              <a:gd name="connsiteX0" fmla="*/ 7778449 w 7964489"/>
              <a:gd name="connsiteY0" fmla="*/ 1217940 h 6858000"/>
              <a:gd name="connsiteX1" fmla="*/ 7839864 w 7964489"/>
              <a:gd name="connsiteY1" fmla="*/ 1279355 h 6858000"/>
              <a:gd name="connsiteX2" fmla="*/ 7835038 w 7964489"/>
              <a:gd name="connsiteY2" fmla="*/ 1303261 h 6858000"/>
              <a:gd name="connsiteX3" fmla="*/ 7831351 w 7964489"/>
              <a:gd name="connsiteY3" fmla="*/ 1308729 h 6858000"/>
              <a:gd name="connsiteX4" fmla="*/ 7820047 w 7964489"/>
              <a:gd name="connsiteY4" fmla="*/ 1351128 h 6858000"/>
              <a:gd name="connsiteX5" fmla="*/ 6561027 w 7964489"/>
              <a:gd name="connsiteY5" fmla="*/ 6858000 h 6858000"/>
              <a:gd name="connsiteX6" fmla="*/ 3421268 w 7964489"/>
              <a:gd name="connsiteY6" fmla="*/ 6858000 h 6858000"/>
              <a:gd name="connsiteX7" fmla="*/ 7724513 w 7964489"/>
              <a:gd name="connsiteY7" fmla="*/ 1245358 h 6858000"/>
              <a:gd name="connsiteX8" fmla="*/ 7727645 w 7964489"/>
              <a:gd name="connsiteY8" fmla="*/ 1246869 h 6858000"/>
              <a:gd name="connsiteX9" fmla="*/ 7735022 w 7964489"/>
              <a:gd name="connsiteY9" fmla="*/ 1235928 h 6858000"/>
              <a:gd name="connsiteX10" fmla="*/ 7778449 w 7964489"/>
              <a:gd name="connsiteY10" fmla="*/ 1217940 h 6858000"/>
              <a:gd name="connsiteX11" fmla="*/ 4745315 w 7964489"/>
              <a:gd name="connsiteY11" fmla="*/ 528817 h 6858000"/>
              <a:gd name="connsiteX12" fmla="*/ 4770572 w 7964489"/>
              <a:gd name="connsiteY12" fmla="*/ 603115 h 6858000"/>
              <a:gd name="connsiteX13" fmla="*/ 3224260 w 7964489"/>
              <a:gd name="connsiteY13" fmla="*/ 6858000 h 6858000"/>
              <a:gd name="connsiteX14" fmla="*/ 0 w 7964489"/>
              <a:gd name="connsiteY14" fmla="*/ 6858000 h 6858000"/>
              <a:gd name="connsiteX15" fmla="*/ 4661202 w 7964489"/>
              <a:gd name="connsiteY15" fmla="*/ 585025 h 6858000"/>
              <a:gd name="connsiteX16" fmla="*/ 4745315 w 7964489"/>
              <a:gd name="connsiteY16" fmla="*/ 528817 h 6858000"/>
              <a:gd name="connsiteX17" fmla="*/ 5167647 w 7964489"/>
              <a:gd name="connsiteY17" fmla="*/ 0 h 6858000"/>
              <a:gd name="connsiteX18" fmla="*/ 7964489 w 7964489"/>
              <a:gd name="connsiteY18" fmla="*/ 0 h 6858000"/>
              <a:gd name="connsiteX19" fmla="*/ 7964489 w 7964489"/>
              <a:gd name="connsiteY19" fmla="*/ 581734 h 6858000"/>
              <a:gd name="connsiteX20" fmla="*/ 3875844 w 7964489"/>
              <a:gd name="connsiteY20" fmla="*/ 5827594 h 6858000"/>
              <a:gd name="connsiteX21" fmla="*/ 3786013 w 7964489"/>
              <a:gd name="connsiteY21" fmla="*/ 5784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964489" h="6858000">
                <a:moveTo>
                  <a:pt x="7778449" y="1217940"/>
                </a:moveTo>
                <a:cubicBezTo>
                  <a:pt x="7812368" y="1217940"/>
                  <a:pt x="7839864" y="1245436"/>
                  <a:pt x="7839864" y="1279355"/>
                </a:cubicBezTo>
                <a:cubicBezTo>
                  <a:pt x="7839864" y="1287835"/>
                  <a:pt x="7838145" y="1295913"/>
                  <a:pt x="7835038" y="1303261"/>
                </a:cubicBezTo>
                <a:lnTo>
                  <a:pt x="7831351" y="1308729"/>
                </a:lnTo>
                <a:lnTo>
                  <a:pt x="7820047" y="1351128"/>
                </a:lnTo>
                <a:lnTo>
                  <a:pt x="6561027" y="6858000"/>
                </a:lnTo>
                <a:lnTo>
                  <a:pt x="3421268" y="6858000"/>
                </a:lnTo>
                <a:lnTo>
                  <a:pt x="7724513" y="1245358"/>
                </a:lnTo>
                <a:lnTo>
                  <a:pt x="7727645" y="1246869"/>
                </a:lnTo>
                <a:lnTo>
                  <a:pt x="7735022" y="1235928"/>
                </a:lnTo>
                <a:cubicBezTo>
                  <a:pt x="7746136" y="1224814"/>
                  <a:pt x="7761489" y="1217940"/>
                  <a:pt x="7778449" y="1217940"/>
                </a:cubicBezTo>
                <a:close/>
                <a:moveTo>
                  <a:pt x="4745315" y="528817"/>
                </a:moveTo>
                <a:cubicBezTo>
                  <a:pt x="4769088" y="531405"/>
                  <a:pt x="4783051" y="555745"/>
                  <a:pt x="4770572" y="603115"/>
                </a:cubicBezTo>
                <a:lnTo>
                  <a:pt x="3224260" y="6858000"/>
                </a:lnTo>
                <a:lnTo>
                  <a:pt x="0" y="6858000"/>
                </a:lnTo>
                <a:lnTo>
                  <a:pt x="4661202" y="585025"/>
                </a:lnTo>
                <a:cubicBezTo>
                  <a:pt x="4687960" y="545391"/>
                  <a:pt x="4721542" y="526228"/>
                  <a:pt x="4745315" y="528817"/>
                </a:cubicBez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875844" y="5827594"/>
                </a:lnTo>
                <a:cubicBezTo>
                  <a:pt x="3798133" y="5935017"/>
                  <a:pt x="3757954" y="5895728"/>
                  <a:pt x="3786013" y="57847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6861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3032" y="1024738"/>
            <a:ext cx="1366807" cy="1940157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38738" y="699262"/>
            <a:ext cx="2039704" cy="1608134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84010" y="3016689"/>
            <a:ext cx="1970104" cy="1177617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94122" y="2359190"/>
            <a:ext cx="1646502" cy="1835117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062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65D066E-D3D5-4898-80FA-E4BC8D178D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1194" y="802929"/>
            <a:ext cx="3373826" cy="3880541"/>
          </a:xfrm>
          <a:custGeom>
            <a:avLst/>
            <a:gdLst>
              <a:gd name="connsiteX0" fmla="*/ 4498434 w 4498434"/>
              <a:gd name="connsiteY0" fmla="*/ 4010522 h 5174054"/>
              <a:gd name="connsiteX1" fmla="*/ 4498434 w 4498434"/>
              <a:gd name="connsiteY1" fmla="*/ 4542589 h 5174054"/>
              <a:gd name="connsiteX2" fmla="*/ 4487681 w 4498434"/>
              <a:gd name="connsiteY2" fmla="*/ 4577231 h 5174054"/>
              <a:gd name="connsiteX3" fmla="*/ 4323108 w 4498434"/>
              <a:gd name="connsiteY3" fmla="*/ 4712212 h 5174054"/>
              <a:gd name="connsiteX4" fmla="*/ 4277045 w 4498434"/>
              <a:gd name="connsiteY4" fmla="*/ 4716855 h 5174054"/>
              <a:gd name="connsiteX5" fmla="*/ 3995790 w 4498434"/>
              <a:gd name="connsiteY5" fmla="*/ 4716855 h 5174054"/>
              <a:gd name="connsiteX6" fmla="*/ 4167697 w 4498434"/>
              <a:gd name="connsiteY6" fmla="*/ 1511480 h 5174054"/>
              <a:gd name="connsiteX7" fmla="*/ 4167697 w 4498434"/>
              <a:gd name="connsiteY7" fmla="*/ 4231558 h 5174054"/>
              <a:gd name="connsiteX8" fmla="*/ 3496993 w 4498434"/>
              <a:gd name="connsiteY8" fmla="*/ 5174054 h 5174054"/>
              <a:gd name="connsiteX9" fmla="*/ 1561317 w 4498434"/>
              <a:gd name="connsiteY9" fmla="*/ 5174054 h 5174054"/>
              <a:gd name="connsiteX10" fmla="*/ 710479 w 4498434"/>
              <a:gd name="connsiteY10" fmla="*/ 457199 h 5174054"/>
              <a:gd name="connsiteX11" fmla="*/ 2646154 w 4498434"/>
              <a:gd name="connsiteY11" fmla="*/ 457199 h 5174054"/>
              <a:gd name="connsiteX12" fmla="*/ 0 w 4498434"/>
              <a:gd name="connsiteY12" fmla="*/ 4175666 h 5174054"/>
              <a:gd name="connsiteX13" fmla="*/ 0 w 4498434"/>
              <a:gd name="connsiteY13" fmla="*/ 1455589 h 5174054"/>
              <a:gd name="connsiteX14" fmla="*/ 3135223 w 4498434"/>
              <a:gd name="connsiteY14" fmla="*/ 0 h 5174054"/>
              <a:gd name="connsiteX15" fmla="*/ 4268480 w 4498434"/>
              <a:gd name="connsiteY15" fmla="*/ 0 h 5174054"/>
              <a:gd name="connsiteX16" fmla="*/ 4479126 w 4498434"/>
              <a:gd name="connsiteY16" fmla="*/ 139626 h 5174054"/>
              <a:gd name="connsiteX17" fmla="*/ 4488706 w 4498434"/>
              <a:gd name="connsiteY17" fmla="*/ 170488 h 5174054"/>
              <a:gd name="connsiteX18" fmla="*/ 4488706 w 4498434"/>
              <a:gd name="connsiteY18" fmla="*/ 818118 h 5174054"/>
              <a:gd name="connsiteX19" fmla="*/ 1714266 w 4498434"/>
              <a:gd name="connsiteY19" fmla="*/ 4716855 h 5174054"/>
              <a:gd name="connsiteX20" fmla="*/ 425556 w 4498434"/>
              <a:gd name="connsiteY20" fmla="*/ 4716855 h 5174054"/>
              <a:gd name="connsiteX21" fmla="*/ 364591 w 4498434"/>
              <a:gd name="connsiteY21" fmla="*/ 4668822 h 5174054"/>
              <a:gd name="connsiteX22" fmla="*/ 322664 w 4498434"/>
              <a:gd name="connsiteY22" fmla="*/ 4596156 h 5174054"/>
              <a:gd name="connsiteX23" fmla="*/ 321009 w 4498434"/>
              <a:gd name="connsiteY23" fmla="*/ 4589926 h 5174054"/>
              <a:gd name="connsiteX24" fmla="*/ 321009 w 4498434"/>
              <a:gd name="connsiteY24" fmla="*/ 3954632 h 5174054"/>
              <a:gd name="connsiteX25" fmla="*/ 541021 w 4498434"/>
              <a:gd name="connsiteY25" fmla="*/ 0 h 5174054"/>
              <a:gd name="connsiteX26" fmla="*/ 873155 w 4498434"/>
              <a:gd name="connsiteY26" fmla="*/ 0 h 5174054"/>
              <a:gd name="connsiteX27" fmla="*/ 330737 w 4498434"/>
              <a:gd name="connsiteY27" fmla="*/ 762226 h 5174054"/>
              <a:gd name="connsiteX28" fmla="*/ 330737 w 4498434"/>
              <a:gd name="connsiteY28" fmla="*/ 138959 h 5174054"/>
              <a:gd name="connsiteX29" fmla="*/ 351454 w 4498434"/>
              <a:gd name="connsiteY29" fmla="*/ 100793 h 5174054"/>
              <a:gd name="connsiteX30" fmla="*/ 541021 w 4498434"/>
              <a:gd name="connsiteY30" fmla="*/ 0 h 517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98434" h="5174054">
                <a:moveTo>
                  <a:pt x="4498434" y="4010522"/>
                </a:moveTo>
                <a:lnTo>
                  <a:pt x="4498434" y="4542589"/>
                </a:lnTo>
                <a:lnTo>
                  <a:pt x="4487681" y="4577231"/>
                </a:lnTo>
                <a:cubicBezTo>
                  <a:pt x="4458760" y="4645607"/>
                  <a:pt x="4397518" y="4696985"/>
                  <a:pt x="4323108" y="4712212"/>
                </a:cubicBezTo>
                <a:lnTo>
                  <a:pt x="4277045" y="4716855"/>
                </a:lnTo>
                <a:lnTo>
                  <a:pt x="3995790" y="4716855"/>
                </a:lnTo>
                <a:close/>
                <a:moveTo>
                  <a:pt x="4167697" y="1511480"/>
                </a:moveTo>
                <a:lnTo>
                  <a:pt x="4167697" y="4231558"/>
                </a:lnTo>
                <a:lnTo>
                  <a:pt x="3496993" y="5174054"/>
                </a:lnTo>
                <a:lnTo>
                  <a:pt x="1561317" y="5174054"/>
                </a:lnTo>
                <a:close/>
                <a:moveTo>
                  <a:pt x="710479" y="457199"/>
                </a:moveTo>
                <a:lnTo>
                  <a:pt x="2646154" y="457199"/>
                </a:lnTo>
                <a:lnTo>
                  <a:pt x="0" y="4175666"/>
                </a:lnTo>
                <a:lnTo>
                  <a:pt x="0" y="1455589"/>
                </a:lnTo>
                <a:close/>
                <a:moveTo>
                  <a:pt x="3135223" y="0"/>
                </a:moveTo>
                <a:lnTo>
                  <a:pt x="4268480" y="0"/>
                </a:lnTo>
                <a:cubicBezTo>
                  <a:pt x="4363174" y="0"/>
                  <a:pt x="4444420" y="57574"/>
                  <a:pt x="4479126" y="139626"/>
                </a:cubicBezTo>
                <a:lnTo>
                  <a:pt x="4488706" y="170488"/>
                </a:lnTo>
                <a:lnTo>
                  <a:pt x="4488706" y="818118"/>
                </a:lnTo>
                <a:lnTo>
                  <a:pt x="1714266" y="4716855"/>
                </a:lnTo>
                <a:lnTo>
                  <a:pt x="425556" y="4716855"/>
                </a:lnTo>
                <a:lnTo>
                  <a:pt x="364591" y="4668822"/>
                </a:lnTo>
                <a:cubicBezTo>
                  <a:pt x="346889" y="4648137"/>
                  <a:pt x="332564" y="4623506"/>
                  <a:pt x="322664" y="4596156"/>
                </a:cubicBezTo>
                <a:lnTo>
                  <a:pt x="321009" y="4589926"/>
                </a:lnTo>
                <a:lnTo>
                  <a:pt x="321009" y="3954632"/>
                </a:lnTo>
                <a:close/>
                <a:moveTo>
                  <a:pt x="541021" y="0"/>
                </a:moveTo>
                <a:lnTo>
                  <a:pt x="873155" y="0"/>
                </a:lnTo>
                <a:lnTo>
                  <a:pt x="330737" y="762226"/>
                </a:lnTo>
                <a:lnTo>
                  <a:pt x="330737" y="138959"/>
                </a:lnTo>
                <a:lnTo>
                  <a:pt x="351454" y="100793"/>
                </a:lnTo>
                <a:cubicBezTo>
                  <a:pt x="392537" y="39982"/>
                  <a:pt x="462110" y="0"/>
                  <a:pt x="5410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309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32F2C-61AB-4F53-974F-EF55F3B927E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37F504-2D2E-46CE-A49B-2BC7B5136AD3}"/>
              </a:ext>
            </a:extLst>
          </p:cNvPr>
          <p:cNvGrpSpPr/>
          <p:nvPr/>
        </p:nvGrpSpPr>
        <p:grpSpPr>
          <a:xfrm>
            <a:off x="171700" y="156423"/>
            <a:ext cx="554336" cy="4830654"/>
            <a:chOff x="421439" y="107680"/>
            <a:chExt cx="739114" cy="6440872"/>
          </a:xfrm>
        </p:grpSpPr>
        <p:grpSp>
          <p:nvGrpSpPr>
            <p:cNvPr id="3" name="Graphic 185">
              <a:extLst>
                <a:ext uri="{FF2B5EF4-FFF2-40B4-BE49-F238E27FC236}">
                  <a16:creationId xmlns:a16="http://schemas.microsoft.com/office/drawing/2014/main" id="{1FABB2BA-A497-49F2-95AF-BAAE2DC8E3ED}"/>
                </a:ext>
              </a:extLst>
            </p:cNvPr>
            <p:cNvGrpSpPr/>
            <p:nvPr/>
          </p:nvGrpSpPr>
          <p:grpSpPr>
            <a:xfrm rot="16200000">
              <a:off x="-806454" y="1368607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C90A1D4-00F2-4CC5-B5CA-AE0F61E1B893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ACC894D-85E2-4828-AB79-8A1CE3FB7AD3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849AFD7-4687-4443-8ED6-AF1EAD0D1DB6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0458CDE-2F49-4C4D-8F30-25B682BD6C2F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D70904D-1276-47FC-B0B4-D9FB455440B5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75AAC2F-F5B2-467B-8D92-F1562C6F9BA3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BFA2C24-587B-4F9C-BCEE-D8D801C0F512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D42D3FF-42CC-43FE-B6DE-C9FFC1730DD2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grpSp>
          <p:nvGrpSpPr>
            <p:cNvPr id="13" name="Graphic 185">
              <a:extLst>
                <a:ext uri="{FF2B5EF4-FFF2-40B4-BE49-F238E27FC236}">
                  <a16:creationId xmlns:a16="http://schemas.microsoft.com/office/drawing/2014/main" id="{7D1826FF-7D88-4DAC-9EBB-050FEBDFF8E6}"/>
                </a:ext>
              </a:extLst>
            </p:cNvPr>
            <p:cNvGrpSpPr/>
            <p:nvPr/>
          </p:nvGrpSpPr>
          <p:grpSpPr>
            <a:xfrm rot="16200000">
              <a:off x="-839488" y="4581545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AB8E7C8-46B1-40E3-881C-C529318E1177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E9E40D-B9CE-455B-B71C-1ACFD7FFDEA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B2FA1E4-7DEE-4B2C-9E4E-6367BFDF050A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193450B-9F65-4BA5-99EC-AFD98F319BEC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3E3D787-18EB-4756-A0A2-CC5B5B4D3F23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0DEBA89-C7C5-4703-AF5D-2E0F9E6C471B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51AD23-CDFC-45EA-B2B4-6028084B2575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C2A356-DE41-4F44-9E81-CBF9D5BAAD1B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6202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7806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170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83203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37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1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155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7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961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69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771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3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1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E861D7-D457-4F0C-825B-4CDA97FB39DE}"/>
              </a:ext>
            </a:extLst>
          </p:cNvPr>
          <p:cNvGrpSpPr/>
          <p:nvPr/>
        </p:nvGrpSpPr>
        <p:grpSpPr>
          <a:xfrm flipV="1">
            <a:off x="147123" y="3325810"/>
            <a:ext cx="2085974" cy="1710893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id="{3356327B-4E3D-4425-8362-67669C730965}"/>
              </a:ext>
            </a:extLst>
          </p:cNvPr>
          <p:cNvSpPr/>
          <p:nvPr/>
        </p:nvSpPr>
        <p:spPr>
          <a:xfrm rot="1642289">
            <a:off x="1920316" y="1585470"/>
            <a:ext cx="222030" cy="22203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2831007-0DB3-47F9-9372-F4DE5449A9AE}"/>
              </a:ext>
            </a:extLst>
          </p:cNvPr>
          <p:cNvSpPr/>
          <p:nvPr/>
        </p:nvSpPr>
        <p:spPr>
          <a:xfrm rot="12056913">
            <a:off x="5469515" y="4888582"/>
            <a:ext cx="188402" cy="162415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4A133698-AC3D-4BED-A5AF-FBD24FC5D1F9}"/>
              </a:ext>
            </a:extLst>
          </p:cNvPr>
          <p:cNvGrpSpPr/>
          <p:nvPr/>
        </p:nvGrpSpPr>
        <p:grpSpPr>
          <a:xfrm rot="16200000">
            <a:off x="-112937" y="2270901"/>
            <a:ext cx="1251038" cy="259956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7DF7429-ED1D-4EB3-848E-8836359F7293}"/>
              </a:ext>
            </a:extLst>
          </p:cNvPr>
          <p:cNvSpPr/>
          <p:nvPr/>
        </p:nvSpPr>
        <p:spPr>
          <a:xfrm>
            <a:off x="1490833" y="3581772"/>
            <a:ext cx="138080" cy="14543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026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98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48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92AC2A2F-B4BE-47AD-930B-25E49A603627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13961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68581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0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1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9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</p:sldLayoutIdLst>
  <p:txStyles>
    <p:titleStyle>
      <a:lvl1pPr algn="l" defTabSz="68581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0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1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90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68581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0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4" indent="-171454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1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9E884EE-FC74-4096-B913-8AE1E2F81C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848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 ?><Relationships xmlns="http://schemas.openxmlformats.org/package/2006/relationships"><Relationship Id="rId3" Target="../media/image25.jpeg" Type="http://schemas.openxmlformats.org/officeDocument/2006/relationships/image"/><Relationship Id="rId2" Target="../media/image24.jpeg" Type="http://schemas.openxmlformats.org/officeDocument/2006/relationships/image"/><Relationship Id="rId1" Target="../slideLayouts/slideLayout39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2" Target="../media/image26.jpeg" Type="http://schemas.openxmlformats.org/officeDocument/2006/relationships/image"/><Relationship Id="rId1" Target="../slideLayouts/slideLayout39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 ?><Relationships xmlns="http://schemas.openxmlformats.org/package/2006/relationships"><Relationship Id="rId2" Target="../media/image36.jpeg" Type="http://schemas.openxmlformats.org/officeDocument/2006/relationships/image"/><Relationship Id="rId1" Target="../slideLayouts/slideLayout36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 ?><Relationships xmlns="http://schemas.openxmlformats.org/package/2006/relationships"><Relationship Id="rId2" Target="../media/image37.jpeg" Type="http://schemas.openxmlformats.org/officeDocument/2006/relationships/image"/><Relationship Id="rId1" Target="../slideLayouts/slideLayout36.xml" Type="http://schemas.openxmlformats.org/officeDocument/2006/relationships/slideLayout"/></Relationships>
</file>

<file path=ppt/slides/_rels/slide23.xml.rels><?xml version="1.0" encoding="UTF-8" standalone="yes" ?><Relationships xmlns="http://schemas.openxmlformats.org/package/2006/relationships"><Relationship Id="rId2" Target="../media/image38.jpeg" Type="http://schemas.openxmlformats.org/officeDocument/2006/relationships/image"/><Relationship Id="rId1" Target="../slideLayouts/slideLayout36.xml" Type="http://schemas.openxmlformats.org/officeDocument/2006/relationships/slideLayout"/></Relationships>
</file>

<file path=ppt/slides/_rels/slide24.xml.rels><?xml version="1.0" encoding="UTF-8" standalone="yes" ?><Relationships xmlns="http://schemas.openxmlformats.org/package/2006/relationships"><Relationship Id="rId2" Target="../media/image39.jpeg" Type="http://schemas.openxmlformats.org/officeDocument/2006/relationships/image"/><Relationship Id="rId1" Target="../slideLayouts/slideLayout36.xml" Type="http://schemas.openxmlformats.org/officeDocument/2006/relationships/slideLayout"/></Relationships>
</file>

<file path=ppt/slides/_rels/slide25.xml.rels><?xml version="1.0" encoding="UTF-8" standalone="yes" ?><Relationships xmlns="http://schemas.openxmlformats.org/package/2006/relationships"><Relationship Id="rId2" Target="../media/image40.jpeg" Type="http://schemas.openxmlformats.org/officeDocument/2006/relationships/image"/><Relationship Id="rId1" Target="../slideLayouts/slideLayout36.xml" Type="http://schemas.openxmlformats.org/officeDocument/2006/relationships/slideLayout"/></Relationships>
</file>

<file path=ppt/slides/_rels/slide26.xml.rels><?xml version="1.0" encoding="UTF-8" standalone="yes" ?><Relationships xmlns="http://schemas.openxmlformats.org/package/2006/relationships"><Relationship Id="rId2" Target="../media/image41.jpeg" Type="http://schemas.openxmlformats.org/officeDocument/2006/relationships/image"/><Relationship Id="rId1" Target="../slideLayouts/slideLayout36.xml" Type="http://schemas.openxmlformats.org/officeDocument/2006/relationships/slideLayout"/></Relationships>
</file>

<file path=ppt/slides/_rels/slide27.xml.rels><?xml version="1.0" encoding="UTF-8" standalone="yes" ?><Relationships xmlns="http://schemas.openxmlformats.org/package/2006/relationships"><Relationship Id="rId2" Target="../media/image42.jpeg" Type="http://schemas.openxmlformats.org/officeDocument/2006/relationships/image"/><Relationship Id="rId1" Target="../slideLayouts/slideLayout36.xml" Type="http://schemas.openxmlformats.org/officeDocument/2006/relationships/slideLayout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ygmunt/goodbooks-10k" TargetMode="External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5" Type="http://schemas.openxmlformats.org/officeDocument/2006/relationships/comments" Target="../comments/commen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5" Type="http://schemas.openxmlformats.org/officeDocument/2006/relationships/comments" Target="../comments/commen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4" Type="http://schemas.openxmlformats.org/officeDocument/2006/relationships/comments" Target="../comments/commen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 ?><Relationships xmlns="http://schemas.openxmlformats.org/package/2006/relationships"><Relationship Id="rId3" Target="../media/image22.jpe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23.jpeg" Type="http://schemas.openxmlformats.org/officeDocument/2006/relationships/image"/><Relationship Id="rId1" Target="../slideLayouts/slideLayout39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6015" y="1655520"/>
            <a:ext cx="5344675" cy="1527050"/>
          </a:xfrm>
        </p:spPr>
        <p:txBody>
          <a:bodyPr>
            <a:normAutofit/>
          </a:bodyPr>
          <a:lstStyle/>
          <a:p>
            <a:pPr algn="ctr"/>
            <a:r>
              <a:rPr lang="it-IT" sz="5000" dirty="0"/>
              <a:t>Book Management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3640685"/>
            <a:ext cx="4351329" cy="8466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800" dirty="0">
                <a:latin typeface="Calibri"/>
                <a:cs typeface="Calibri"/>
              </a:rPr>
              <a:t>De Rosa Gerardo              </a:t>
            </a:r>
            <a:r>
              <a:rPr lang="en-US" sz="1800" dirty="0">
                <a:latin typeface="Calibri"/>
                <a:cs typeface="Calibri"/>
              </a:rPr>
              <a:t>Mat. 0522500722 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800" dirty="0">
                <a:latin typeface="Calibri"/>
                <a:cs typeface="Calibri"/>
              </a:rPr>
              <a:t>Annunziata</a:t>
            </a:r>
            <a:r>
              <a:rPr lang="en-US" sz="1800" dirty="0">
                <a:latin typeface="Calibri"/>
                <a:cs typeface="Calibri"/>
              </a:rPr>
              <a:t> Gianluca       Mat. 0522500723</a:t>
            </a:r>
          </a:p>
        </p:txBody>
      </p:sp>
      <p:pic>
        <p:nvPicPr>
          <p:cNvPr id="1026" name="Picture 2" descr="Risultati immagini per logo unisa">
            <a:extLst>
              <a:ext uri="{FF2B5EF4-FFF2-40B4-BE49-F238E27FC236}">
                <a16:creationId xmlns:a16="http://schemas.microsoft.com/office/drawing/2014/main" id="{E8D63760-0099-4E6B-86BD-85553C8B0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5" y="433880"/>
            <a:ext cx="1221640" cy="12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FF2CE2F-7C4F-4273-A46B-B1AF17BB6DC7}"/>
              </a:ext>
            </a:extLst>
          </p:cNvPr>
          <p:cNvSpPr txBox="1">
            <a:spLocks/>
          </p:cNvSpPr>
          <p:nvPr/>
        </p:nvSpPr>
        <p:spPr>
          <a:xfrm>
            <a:off x="4266590" y="586585"/>
            <a:ext cx="5191970" cy="458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F9D4640-0EFC-4E2A-B99C-A569AEE2151F}"/>
              </a:ext>
            </a:extLst>
          </p:cNvPr>
          <p:cNvSpPr/>
          <p:nvPr/>
        </p:nvSpPr>
        <p:spPr>
          <a:xfrm>
            <a:off x="2586835" y="739290"/>
            <a:ext cx="4144083" cy="70788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Università Degli Studi di Salerno</a:t>
            </a:r>
            <a:endParaRPr lang="en-US" sz="2000" dirty="0">
              <a:solidFill>
                <a:schemeClr val="tx2"/>
              </a:solidFill>
            </a:endParaRPr>
          </a:p>
          <a:p>
            <a:pPr algn="ctr"/>
            <a:r>
              <a:rPr lang="it-IT" sz="2000" dirty="0">
                <a:solidFill>
                  <a:schemeClr val="tx2"/>
                </a:solidFill>
              </a:rPr>
              <a:t>Basi di Dati 2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6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5C73F71B-4A51-4B9A-A80C-C26B4C65B353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alibri"/>
                <a:cs typeface="Calibri"/>
              </a:rPr>
              <a:t>La Gestione dei Libri </a:t>
            </a:r>
            <a:r>
              <a:rPr lang="it-IT" sz="3200" dirty="0">
                <a:solidFill>
                  <a:srgbClr val="990000"/>
                </a:solidFill>
                <a:latin typeface="Calibri"/>
                <a:cs typeface="Calibri"/>
              </a:rPr>
              <a:t>(2)</a:t>
            </a:r>
            <a:endParaRPr lang="en-US" sz="3200" dirty="0">
              <a:solidFill>
                <a:srgbClr val="990000"/>
              </a:solidFill>
              <a:latin typeface="Calibri"/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D6FB93-82BB-412B-8130-1C2A271BF3AE}"/>
              </a:ext>
            </a:extLst>
          </p:cNvPr>
          <p:cNvSpPr txBox="1"/>
          <p:nvPr/>
        </p:nvSpPr>
        <p:spPr>
          <a:xfrm>
            <a:off x="448965" y="891995"/>
            <a:ext cx="7940660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dirty="0">
                <a:latin typeface="Calibri"/>
                <a:cs typeface="Calibri"/>
              </a:rPr>
              <a:t>In particolare i filtri applicabili per la ricerca sono:</a:t>
            </a:r>
          </a:p>
          <a:p>
            <a:pPr marL="285750" indent="-285750">
              <a:buFontTx/>
              <a:buChar char="-"/>
            </a:pPr>
            <a:r>
              <a:rPr lang="it-IT" b="1" i="1" dirty="0">
                <a:latin typeface="Calibri"/>
                <a:cs typeface="Calibri"/>
              </a:rPr>
              <a:t>Anno di partenza, Anno di arrivo</a:t>
            </a:r>
          </a:p>
          <a:p>
            <a:pPr marL="285750" indent="-285750">
              <a:buFontTx/>
              <a:buChar char="-"/>
            </a:pPr>
            <a:r>
              <a:rPr lang="it-IT" b="1" i="1" dirty="0">
                <a:latin typeface="Calibri"/>
                <a:cs typeface="Calibri"/>
              </a:rPr>
              <a:t>Voto medio minimo, Voto medio massimo</a:t>
            </a:r>
          </a:p>
          <a:p>
            <a:pPr marL="285750" indent="-285750">
              <a:buFontTx/>
              <a:buChar char="-"/>
            </a:pPr>
            <a:r>
              <a:rPr lang="it-IT" b="1" i="1" dirty="0">
                <a:latin typeface="Calibri"/>
                <a:cs typeface="Calibri"/>
              </a:rPr>
              <a:t>Nome autore</a:t>
            </a:r>
          </a:p>
          <a:p>
            <a:pPr marL="285750" indent="-285750">
              <a:buFontTx/>
              <a:buChar char="-"/>
            </a:pPr>
            <a:r>
              <a:rPr lang="it-IT" b="1" i="1" dirty="0">
                <a:latin typeface="Calibri"/>
                <a:cs typeface="Calibri"/>
              </a:rPr>
              <a:t>Titolo libro</a:t>
            </a:r>
          </a:p>
          <a:p>
            <a:pPr marL="285750" indent="-285750">
              <a:buFontTx/>
              <a:buChar char="-"/>
            </a:pPr>
            <a:r>
              <a:rPr lang="it-IT" b="1" i="1" dirty="0">
                <a:latin typeface="Calibri"/>
                <a:cs typeface="Calibri"/>
              </a:rPr>
              <a:t>Isbn</a:t>
            </a:r>
          </a:p>
          <a:p>
            <a:pPr marL="285750" indent="-285750">
              <a:buFontTx/>
              <a:buChar char="-"/>
            </a:pPr>
            <a:r>
              <a:rPr lang="it-IT" b="1" i="1" dirty="0">
                <a:latin typeface="Calibri"/>
                <a:cs typeface="Calibri"/>
              </a:rPr>
              <a:t>Lingua del libro</a:t>
            </a:r>
          </a:p>
          <a:p>
            <a:pPr marL="285750" indent="-285750">
              <a:buFontTx/>
              <a:buChar char="-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filtri per l’ordinamento, utilizzabili sia in ordine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crescente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che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decrescente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invece sono:</a:t>
            </a:r>
          </a:p>
          <a:p>
            <a:pPr marL="285750" indent="-285750">
              <a:buFontTx/>
              <a:buChar char="-"/>
            </a:pPr>
            <a:r>
              <a:rPr lang="it-IT" b="1" i="1" dirty="0">
                <a:latin typeface="Calibri"/>
                <a:cs typeface="Calibri"/>
              </a:rPr>
              <a:t>Voto medio</a:t>
            </a:r>
          </a:p>
          <a:p>
            <a:pPr marL="285750" indent="-285750">
              <a:buFontTx/>
              <a:buChar char="-"/>
            </a:pPr>
            <a:r>
              <a:rPr lang="it-IT" b="1" i="1" dirty="0">
                <a:latin typeface="Calibri"/>
                <a:cs typeface="Calibri"/>
              </a:rPr>
              <a:t>Numero libri disponibili</a:t>
            </a:r>
          </a:p>
          <a:p>
            <a:pPr marL="285750" indent="-285750">
              <a:buFontTx/>
              <a:buChar char="-"/>
            </a:pPr>
            <a:r>
              <a:rPr lang="it-IT" b="1" i="1" dirty="0">
                <a:latin typeface="Calibri"/>
                <a:cs typeface="Calibri"/>
              </a:rPr>
              <a:t>Anno d’uscita</a:t>
            </a:r>
          </a:p>
          <a:p>
            <a:pPr marL="285750" indent="-285750">
              <a:buFontTx/>
              <a:buChar char="-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0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6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54BD809-349A-4385-B538-0FBAECE4082C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alibri"/>
                <a:cs typeface="Calibri"/>
              </a:rPr>
              <a:t>La Gestione dei Libri </a:t>
            </a:r>
            <a:r>
              <a:rPr lang="it-IT" sz="3200" dirty="0">
                <a:solidFill>
                  <a:srgbClr val="990000"/>
                </a:solidFill>
                <a:latin typeface="Calibri"/>
                <a:cs typeface="Calibri"/>
              </a:rPr>
              <a:t>(3)</a:t>
            </a:r>
            <a:endParaRPr lang="en-US" sz="3200" dirty="0">
              <a:solidFill>
                <a:srgbClr val="990000"/>
              </a:solidFill>
              <a:latin typeface="Calibri"/>
              <a:cs typeface="Calibri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9F97920-3CED-4135-94E7-68D1A980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68" y="963432"/>
            <a:ext cx="5394639" cy="100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631EFF3-EA79-4003-9E0A-4498CB5B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8" y="2565256"/>
            <a:ext cx="4067930" cy="2326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A7B76C-1167-468C-88BC-A9BA33DC44E3}"/>
              </a:ext>
            </a:extLst>
          </p:cNvPr>
          <p:cNvSpPr txBox="1"/>
          <p:nvPr/>
        </p:nvSpPr>
        <p:spPr>
          <a:xfrm>
            <a:off x="296259" y="1044700"/>
            <a:ext cx="259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Fianco è visibile un esempio della visualizzazione dei libri.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70B474-4245-4B78-8F90-3C1EC223E589}"/>
              </a:ext>
            </a:extLst>
          </p:cNvPr>
          <p:cNvSpPr txBox="1"/>
          <p:nvPr/>
        </p:nvSpPr>
        <p:spPr>
          <a:xfrm>
            <a:off x="5030115" y="2724455"/>
            <a:ext cx="305410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dirty="0">
                <a:latin typeface="Calibri"/>
                <a:cs typeface="Calibri"/>
              </a:rPr>
              <a:t>Procedendo a cliccare sull'icona di modifica, invece, viene data la possibilità di modificare le informazioni del libro, modificando i campi come mostrato nell'immagine di fianco. 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DD77213-26F7-40ED-B761-CEAD50E97FC1}"/>
              </a:ext>
            </a:extLst>
          </p:cNvPr>
          <p:cNvSpPr txBox="1"/>
          <p:nvPr/>
        </p:nvSpPr>
        <p:spPr>
          <a:xfrm>
            <a:off x="296437" y="2107141"/>
            <a:ext cx="64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Cliccando sul cestino il libro viene eliminato dal database.</a:t>
            </a:r>
          </a:p>
        </p:txBody>
      </p:sp>
    </p:spTree>
    <p:extLst>
      <p:ext uri="{BB962C8B-B14F-4D97-AF65-F5344CB8AC3E}">
        <p14:creationId xmlns:p14="http://schemas.microsoft.com/office/powerpoint/2010/main" val="24574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6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1D71A1CD-BB9C-40F9-9526-E625BAF2A67E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Calibri"/>
                <a:cs typeface="Calibri"/>
              </a:rPr>
              <a:t>La Gestione dei Libri </a:t>
            </a:r>
            <a:r>
              <a:rPr lang="it-IT" dirty="0">
                <a:solidFill>
                  <a:srgbClr val="990000"/>
                </a:solidFill>
                <a:latin typeface="Calibri"/>
                <a:cs typeface="Calibri"/>
              </a:rPr>
              <a:t>(4)</a:t>
            </a:r>
            <a:endParaRPr lang="en-US" dirty="0">
              <a:solidFill>
                <a:srgbClr val="990000"/>
              </a:solidFill>
              <a:latin typeface="Calibri"/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50B756-2521-48E2-A9A9-BA8139475571}"/>
              </a:ext>
            </a:extLst>
          </p:cNvPr>
          <p:cNvSpPr txBox="1"/>
          <p:nvPr/>
        </p:nvSpPr>
        <p:spPr>
          <a:xfrm>
            <a:off x="296259" y="1012228"/>
            <a:ext cx="77879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dirty="0">
                <a:latin typeface="Calibri"/>
                <a:cs typeface="Calibri"/>
              </a:rPr>
              <a:t>A fine pagina è possibile cliccare sul bottone aggiungi per inserire un nuovo libro, la finestra che permette di farlo è del tutto simile a quella per la modifica.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649FA13-6C82-43C4-BFB6-5F6506F46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05" y="1941447"/>
            <a:ext cx="4983634" cy="2891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19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A10CB9B1-DC38-4F70-A2AD-9339672B431A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63525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3200" spc="-50" dirty="0" err="1">
                <a:latin typeface="Calibri"/>
                <a:cs typeface="Calibri"/>
              </a:rPr>
              <a:t>Connessione</a:t>
            </a:r>
            <a:r>
              <a:rPr lang="en-US" sz="3200" spc="-50" dirty="0">
                <a:latin typeface="Calibri"/>
                <a:cs typeface="Calibri"/>
              </a:rPr>
              <a:t> al Database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E89753-3C8B-4501-8317-F86CFDB7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853685"/>
            <a:ext cx="7482545" cy="230232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4051D6-24C3-4487-98C4-CF6BFF00958A}"/>
              </a:ext>
            </a:extLst>
          </p:cNvPr>
          <p:cNvSpPr txBox="1"/>
          <p:nvPr/>
        </p:nvSpPr>
        <p:spPr>
          <a:xfrm>
            <a:off x="448965" y="1148609"/>
            <a:ext cx="6719020" cy="523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seguente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permette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connessione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MongoDB</a:t>
            </a:r>
          </a:p>
        </p:txBody>
      </p:sp>
    </p:spTree>
    <p:extLst>
      <p:ext uri="{BB962C8B-B14F-4D97-AF65-F5344CB8AC3E}">
        <p14:creationId xmlns:p14="http://schemas.microsoft.com/office/powerpoint/2010/main" val="272389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4C5F8A-F34F-401A-A9CA-A9F426356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8BED765-A1AC-4C3F-BF46-F32FFEE397EC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63525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3200" spc="-50" dirty="0">
                <a:latin typeface="Calibri"/>
                <a:cs typeface="Calibri"/>
              </a:rPr>
              <a:t>Query per la </a:t>
            </a:r>
            <a:r>
              <a:rPr lang="en-US" sz="3200" spc="-50" dirty="0" err="1">
                <a:latin typeface="Calibri"/>
                <a:cs typeface="Calibri"/>
              </a:rPr>
              <a:t>ricerca</a:t>
            </a:r>
            <a:r>
              <a:rPr lang="en-US" sz="3200" spc="-50" dirty="0">
                <a:latin typeface="Calibri"/>
                <a:cs typeface="Calibri"/>
              </a:rPr>
              <a:t> e </a:t>
            </a:r>
            <a:r>
              <a:rPr lang="en-US" sz="3200" spc="-50" dirty="0" err="1">
                <a:latin typeface="Calibri"/>
                <a:cs typeface="Calibri"/>
              </a:rPr>
              <a:t>l’ordinamento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>
                <a:solidFill>
                  <a:srgbClr val="00B0F0"/>
                </a:solidFill>
                <a:latin typeface="Calibri"/>
                <a:cs typeface="Calibri"/>
              </a:rPr>
              <a:t>(1)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8874AF-0B5A-4363-AE5A-98DB4D6ED435}"/>
              </a:ext>
            </a:extLst>
          </p:cNvPr>
          <p:cNvSpPr txBox="1"/>
          <p:nvPr/>
        </p:nvSpPr>
        <p:spPr>
          <a:xfrm>
            <a:off x="296260" y="908142"/>
            <a:ext cx="7381617" cy="1221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effettuare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ricerca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ordinamento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procedere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recupero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dal database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abbiamo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deciso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costrutti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if e else per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selezionare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giusta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combinazione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filtri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32AE7B-9F64-4DA0-908C-FF0274747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543159B-E000-4DB6-B635-A5C2E9F6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2344272"/>
            <a:ext cx="5949547" cy="22905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C73E1DF-CFCB-40C2-9FD3-5AB11376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41" y="1973919"/>
            <a:ext cx="3359510" cy="170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0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882E068-EDB5-43EB-BFA6-4A97EB973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891995"/>
            <a:ext cx="6875032" cy="397033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E0CC921-A6FB-4535-AEED-145E2BE60CCA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63525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3200" spc="-50" dirty="0">
                <a:latin typeface="Calibri"/>
                <a:cs typeface="Calibri"/>
              </a:rPr>
              <a:t>Query per la </a:t>
            </a:r>
            <a:r>
              <a:rPr lang="en-US" sz="3200" spc="-50" dirty="0" err="1">
                <a:latin typeface="Calibri"/>
                <a:cs typeface="Calibri"/>
              </a:rPr>
              <a:t>ricerca</a:t>
            </a:r>
            <a:r>
              <a:rPr lang="en-US" sz="3200" spc="-50" dirty="0">
                <a:latin typeface="Calibri"/>
                <a:cs typeface="Calibri"/>
              </a:rPr>
              <a:t> e </a:t>
            </a:r>
            <a:r>
              <a:rPr lang="en-US" sz="3200" spc="-50" dirty="0" err="1">
                <a:latin typeface="Calibri"/>
                <a:cs typeface="Calibri"/>
              </a:rPr>
              <a:t>l’ordinamento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>
                <a:solidFill>
                  <a:srgbClr val="00B0F0"/>
                </a:solidFill>
                <a:latin typeface="Calibri"/>
                <a:cs typeface="Calibri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7675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4B8A7F-C8C1-4F86-9E22-B99F19BF64B1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63525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3200" spc="-50" dirty="0">
                <a:latin typeface="Calibri"/>
                <a:cs typeface="Calibri"/>
              </a:rPr>
              <a:t>Query per la </a:t>
            </a:r>
            <a:r>
              <a:rPr lang="en-US" sz="3200" spc="-50" dirty="0" err="1">
                <a:latin typeface="Calibri"/>
                <a:cs typeface="Calibri"/>
              </a:rPr>
              <a:t>ricerca</a:t>
            </a:r>
            <a:r>
              <a:rPr lang="en-US" sz="3200" spc="-50" dirty="0">
                <a:latin typeface="Calibri"/>
                <a:cs typeface="Calibri"/>
              </a:rPr>
              <a:t> e </a:t>
            </a:r>
            <a:r>
              <a:rPr lang="en-US" sz="3200" spc="-50" dirty="0" err="1">
                <a:latin typeface="Calibri"/>
                <a:cs typeface="Calibri"/>
              </a:rPr>
              <a:t>l’ordinamento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>
                <a:solidFill>
                  <a:srgbClr val="00B0F0"/>
                </a:solidFill>
                <a:latin typeface="Calibri"/>
                <a:cs typeface="Calibri"/>
              </a:rPr>
              <a:t>(3)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B200C2-1C06-41BE-B0D3-3625DDEB7706}"/>
              </a:ext>
            </a:extLst>
          </p:cNvPr>
          <p:cNvSpPr txBox="1"/>
          <p:nvPr/>
        </p:nvSpPr>
        <p:spPr>
          <a:xfrm>
            <a:off x="353715" y="1246919"/>
            <a:ext cx="7024430" cy="916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Dopo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aver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identificato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ricercar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inseriti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dall’utente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eseguita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query per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recuperare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 libri dal database: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AFCC779-CADE-4C92-BCBE-6F30A8F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2266340"/>
            <a:ext cx="6078739" cy="75784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EDD54C-1329-4AFF-B838-4A3075E936AE}"/>
              </a:ext>
            </a:extLst>
          </p:cNvPr>
          <p:cNvSpPr txBox="1"/>
          <p:nvPr/>
        </p:nvSpPr>
        <p:spPr>
          <a:xfrm>
            <a:off x="296260" y="3335275"/>
            <a:ext cx="7024430" cy="916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Infine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documenti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prelevati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vengono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inseriti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una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collezione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Bean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tipo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libro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trasportati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poi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tramite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servlet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pagina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356189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275BE-C52E-40CF-B304-EDB3295FA8C6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63525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3200" spc="-50" dirty="0">
                <a:latin typeface="Calibri"/>
                <a:cs typeface="Calibri"/>
              </a:rPr>
              <a:t>L’ </a:t>
            </a:r>
            <a:r>
              <a:rPr lang="en-US" sz="3200" spc="-50" dirty="0" err="1">
                <a:latin typeface="Calibri"/>
                <a:cs typeface="Calibri"/>
              </a:rPr>
              <a:t>Indice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 err="1">
                <a:latin typeface="Calibri"/>
                <a:cs typeface="Calibri"/>
              </a:rPr>
              <a:t>Testuale</a:t>
            </a:r>
            <a:endParaRPr lang="en-US" sz="3200" spc="-50" dirty="0">
              <a:latin typeface="Calibri"/>
              <a:cs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844EFE7-179C-4CC7-8798-7432B32D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2724455"/>
            <a:ext cx="5476875" cy="7334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1C6643E-B5A7-4F2B-8401-95258FDD079F}"/>
              </a:ext>
            </a:extLst>
          </p:cNvPr>
          <p:cNvSpPr txBox="1"/>
          <p:nvPr/>
        </p:nvSpPr>
        <p:spPr>
          <a:xfrm>
            <a:off x="448965" y="1502815"/>
            <a:ext cx="7024430" cy="1221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effettuare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ricerca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campo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autore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facilitare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ritrovamento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tutti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 libri con un determinate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autore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abbiamo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creato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tipologia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testuale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seguente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0AB58-5AB0-400C-B2AE-C6305807E997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63525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pc="-50" dirty="0">
                <a:latin typeface="Calibri" panose="020F0502020204030204" pitchFamily="34" charset="0"/>
                <a:cs typeface="Calibri" panose="020F0502020204030204" pitchFamily="34" charset="0"/>
              </a:rPr>
              <a:t>Query per la </a:t>
            </a:r>
            <a:r>
              <a:rPr lang="en-US" spc="-50" dirty="0" err="1">
                <a:latin typeface="Calibri" panose="020F0502020204030204" pitchFamily="34" charset="0"/>
                <a:cs typeface="Calibri" panose="020F0502020204030204" pitchFamily="34" charset="0"/>
              </a:rPr>
              <a:t>modifica</a:t>
            </a:r>
            <a:r>
              <a:rPr lang="en-US" spc="-50" dirty="0">
                <a:latin typeface="Calibri" panose="020F0502020204030204" pitchFamily="34" charset="0"/>
                <a:cs typeface="Calibri" panose="020F0502020204030204" pitchFamily="34" charset="0"/>
              </a:rPr>
              <a:t> e la </a:t>
            </a:r>
            <a:r>
              <a:rPr lang="en-US" spc="-50" dirty="0" err="1">
                <a:latin typeface="Calibri" panose="020F0502020204030204" pitchFamily="34" charset="0"/>
                <a:cs typeface="Calibri" panose="020F0502020204030204" pitchFamily="34" charset="0"/>
              </a:rPr>
              <a:t>cancellazione</a:t>
            </a:r>
            <a:r>
              <a:rPr lang="en-US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B6AA35D-C540-455F-9131-F31A5561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502815"/>
            <a:ext cx="7787955" cy="94827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02EE1F-1D5F-4AE9-9CA1-77837C71A506}"/>
              </a:ext>
            </a:extLst>
          </p:cNvPr>
          <p:cNvSpPr txBox="1"/>
          <p:nvPr/>
        </p:nvSpPr>
        <p:spPr>
          <a:xfrm>
            <a:off x="448965" y="891995"/>
            <a:ext cx="7024430" cy="610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seguito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modifica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libro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db,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inserendo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modificati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dall’utente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0305F5-A9DE-4248-98D9-C35BCDAF9DEC}"/>
              </a:ext>
            </a:extLst>
          </p:cNvPr>
          <p:cNvSpPr txBox="1"/>
          <p:nvPr/>
        </p:nvSpPr>
        <p:spPr>
          <a:xfrm>
            <a:off x="448965" y="2571750"/>
            <a:ext cx="7024430" cy="610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sottostante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invece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cancellazione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un determinate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libro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FEE9301-7419-4ED4-AE5E-D47F62F66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75"/>
          <a:stretch/>
        </p:blipFill>
        <p:spPr>
          <a:xfrm>
            <a:off x="1212490" y="3182570"/>
            <a:ext cx="5343525" cy="8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1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CB5CB1-49C4-42D3-A4B9-14F76C29C7E2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63525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3200" spc="-50" dirty="0">
                <a:latin typeface="Calibri"/>
                <a:cs typeface="Calibri"/>
              </a:rPr>
              <a:t>Query per </a:t>
            </a:r>
            <a:r>
              <a:rPr lang="en-US" sz="3200" spc="-50" dirty="0" err="1">
                <a:latin typeface="Calibri"/>
                <a:cs typeface="Calibri"/>
              </a:rPr>
              <a:t>l’inserimento</a:t>
            </a:r>
            <a:endParaRPr lang="en-US" sz="3200" spc="-50" dirty="0">
              <a:latin typeface="Calibri"/>
              <a:cs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6878D5-A2BD-4DD8-BD9E-C79B08EC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1808225"/>
            <a:ext cx="5172075" cy="301942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8D61B14-8883-4F44-B351-5F76C32F07F4}"/>
              </a:ext>
            </a:extLst>
          </p:cNvPr>
          <p:cNvSpPr txBox="1"/>
          <p:nvPr/>
        </p:nvSpPr>
        <p:spPr>
          <a:xfrm>
            <a:off x="296260" y="1044700"/>
            <a:ext cx="7024430" cy="610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Infine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occupa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dell’inserimento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un nuovo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libro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tramite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forniti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dall’utente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12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9DC268-AFCD-4020-8F03-356C327F9045}"/>
              </a:ext>
            </a:extLst>
          </p:cNvPr>
          <p:cNvSpPr txBox="1">
            <a:spLocks/>
          </p:cNvSpPr>
          <p:nvPr/>
        </p:nvSpPr>
        <p:spPr>
          <a:xfrm>
            <a:off x="296260" y="180425"/>
            <a:ext cx="8246070" cy="513407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alibri"/>
                <a:cs typeface="Calibri"/>
              </a:rPr>
              <a:t>Le tecnologie utilizzate</a:t>
            </a:r>
            <a:endParaRPr lang="en-US" sz="3200">
              <a:latin typeface="Calibri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856A675-45AC-431C-BDF5-77554F1C09F7}"/>
              </a:ext>
            </a:extLst>
          </p:cNvPr>
          <p:cNvSpPr txBox="1"/>
          <p:nvPr/>
        </p:nvSpPr>
        <p:spPr>
          <a:xfrm>
            <a:off x="296260" y="891995"/>
            <a:ext cx="702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il nostro progetto abbiamo deciso di utilizzare le tecnologie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utilizzando come interfaccia un applicativo WEB.</a:t>
            </a:r>
          </a:p>
        </p:txBody>
      </p:sp>
      <p:pic>
        <p:nvPicPr>
          <p:cNvPr id="2050" name="Picture 2" descr="Risultati immagini per mongodb logo compass">
            <a:extLst>
              <a:ext uri="{FF2B5EF4-FFF2-40B4-BE49-F238E27FC236}">
                <a16:creationId xmlns:a16="http://schemas.microsoft.com/office/drawing/2014/main" id="{6EF44D41-F923-4C1C-BA6D-DA8B2A99C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5" y="1808225"/>
            <a:ext cx="3725586" cy="101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html css js">
            <a:extLst>
              <a:ext uri="{FF2B5EF4-FFF2-40B4-BE49-F238E27FC236}">
                <a16:creationId xmlns:a16="http://schemas.microsoft.com/office/drawing/2014/main" id="{ADC53EE4-8EB5-4067-81D1-3B0D52DE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3335275"/>
            <a:ext cx="2530959" cy="14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isultati immagini per java logo">
            <a:extLst>
              <a:ext uri="{FF2B5EF4-FFF2-40B4-BE49-F238E27FC236}">
                <a16:creationId xmlns:a16="http://schemas.microsoft.com/office/drawing/2014/main" id="{D155201A-D6D7-4CB4-9C23-5C73BBC9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80" y="3156865"/>
            <a:ext cx="2573169" cy="142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isultati immagini per plotly">
            <a:extLst>
              <a:ext uri="{FF2B5EF4-FFF2-40B4-BE49-F238E27FC236}">
                <a16:creationId xmlns:a16="http://schemas.microsoft.com/office/drawing/2014/main" id="{6A9F92C9-2181-4605-AEFA-EB9D35620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40" y="1655520"/>
            <a:ext cx="1452025" cy="14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D20DD-5C5C-455B-A9D8-F7DE9D88379E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Calibri"/>
                <a:cs typeface="Calibri"/>
              </a:rPr>
              <a:t>La visualizzazione delle statistiche </a:t>
            </a:r>
            <a:r>
              <a:rPr lang="it-IT" sz="3200" dirty="0">
                <a:solidFill>
                  <a:srgbClr val="00B0F0"/>
                </a:solidFill>
                <a:latin typeface="Calibri"/>
                <a:cs typeface="Calibri"/>
              </a:rPr>
              <a:t>(1)</a:t>
            </a:r>
            <a:endParaRPr lang="en-US" sz="3200">
              <a:solidFill>
                <a:srgbClr val="00B0F0"/>
              </a:solidFill>
              <a:latin typeface="Calibri"/>
              <a:cs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B2883B-50BC-4ABB-8347-1FEA18D55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"/>
          <a:stretch/>
        </p:blipFill>
        <p:spPr>
          <a:xfrm>
            <a:off x="582187" y="1733452"/>
            <a:ext cx="7368808" cy="3096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AF06F6-4F08-4934-A31F-5A4927A70359}"/>
              </a:ext>
            </a:extLst>
          </p:cNvPr>
          <p:cNvSpPr txBox="1"/>
          <p:nvPr/>
        </p:nvSpPr>
        <p:spPr>
          <a:xfrm>
            <a:off x="296260" y="891995"/>
            <a:ext cx="717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dalla home selezioniamo invece </a:t>
            </a:r>
            <a:r>
              <a:rPr lang="it-IT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Visualizza Statistiche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si viene reindirizzati alla pagina dove è possibile appunto visualizzare alcuni grafici </a:t>
            </a:r>
          </a:p>
        </p:txBody>
      </p:sp>
    </p:spTree>
    <p:extLst>
      <p:ext uri="{BB962C8B-B14F-4D97-AF65-F5344CB8AC3E}">
        <p14:creationId xmlns:p14="http://schemas.microsoft.com/office/powerpoint/2010/main" val="407187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D20DD-5C5C-455B-A9D8-F7DE9D88379E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Calibri"/>
                <a:cs typeface="Calibri"/>
              </a:rPr>
              <a:t>La visualizzazione delle statistiche </a:t>
            </a:r>
            <a:r>
              <a:rPr lang="it-IT" sz="3200" dirty="0">
                <a:solidFill>
                  <a:srgbClr val="00B0F0"/>
                </a:solidFill>
                <a:latin typeface="Calibri"/>
                <a:cs typeface="Calibri"/>
              </a:rPr>
              <a:t>(2)</a:t>
            </a:r>
            <a:endParaRPr lang="en-US" sz="32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AF06F6-4F08-4934-A31F-5A4927A70359}"/>
              </a:ext>
            </a:extLst>
          </p:cNvPr>
          <p:cNvSpPr txBox="1"/>
          <p:nvPr/>
        </p:nvSpPr>
        <p:spPr>
          <a:xfrm>
            <a:off x="296260" y="1197405"/>
            <a:ext cx="7177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particolare i filtri applicabili per la visualizzazione delle statistiche sono:</a:t>
            </a:r>
          </a:p>
          <a:p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Anno di partenza, Anno di arrivo; </a:t>
            </a:r>
          </a:p>
          <a:p>
            <a:pPr marL="285750" indent="-285750">
              <a:buFontTx/>
              <a:buChar char="-"/>
            </a:pPr>
            <a:r>
              <a:rPr lang="it-IT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Voto medio minimo, Voto medio massimo;</a:t>
            </a:r>
          </a:p>
          <a:p>
            <a:pPr marL="285750" indent="-285750">
              <a:buFontTx/>
              <a:buChar char="-"/>
            </a:pPr>
            <a:r>
              <a:rPr lang="it-IT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 autore;</a:t>
            </a:r>
          </a:p>
          <a:p>
            <a:pPr marL="285750" indent="-285750">
              <a:buFontTx/>
              <a:buChar char="-"/>
            </a:pPr>
            <a:r>
              <a:rPr lang="it-IT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Lingua del libro;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E47D9B-9A0B-4295-A41E-5F54905C550C}"/>
              </a:ext>
            </a:extLst>
          </p:cNvPr>
          <p:cNvSpPr txBox="1"/>
          <p:nvPr/>
        </p:nvSpPr>
        <p:spPr>
          <a:xfrm>
            <a:off x="296260" y="3335275"/>
            <a:ext cx="717713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/>
                <a:cs typeface="Calibri"/>
              </a:rPr>
              <a:t>La visualizzazione dei grafi è stata resa possibile grazie al framework </a:t>
            </a:r>
            <a:r>
              <a:rPr lang="it-IT" b="1" i="1" dirty="0">
                <a:solidFill>
                  <a:schemeClr val="bg1"/>
                </a:solidFill>
                <a:latin typeface="Calibri"/>
                <a:cs typeface="Calibri"/>
              </a:rPr>
              <a:t>plotly.js</a:t>
            </a:r>
            <a:endParaRPr lang="it-IT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76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D20DD-5C5C-455B-A9D8-F7DE9D88379E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Calibri"/>
                <a:cs typeface="Calibri"/>
              </a:rPr>
              <a:t>La visualizzazione delle statistiche </a:t>
            </a:r>
            <a:r>
              <a:rPr lang="it-IT" sz="3200" dirty="0">
                <a:solidFill>
                  <a:srgbClr val="00B0F0"/>
                </a:solidFill>
                <a:latin typeface="Calibri"/>
                <a:cs typeface="Calibri"/>
              </a:rPr>
              <a:t>(3)</a:t>
            </a:r>
            <a:endParaRPr lang="en-US" sz="32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AF06F6-4F08-4934-A31F-5A4927A70359}"/>
              </a:ext>
            </a:extLst>
          </p:cNvPr>
          <p:cNvSpPr txBox="1"/>
          <p:nvPr/>
        </p:nvSpPr>
        <p:spPr>
          <a:xfrm>
            <a:off x="296260" y="891995"/>
            <a:ext cx="717713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/>
                <a:cs typeface="Calibri"/>
              </a:rPr>
              <a:t>In questa parte della pagine compaiono alcuni massimi e minimi calcolati su database, in particolare riguardanti il voto, il numero di recensioni e votazioni, e la disponibilità di questi ultimi.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16EDDFD-342A-4470-ADCC-9498F2C8D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3"/>
          <a:stretch/>
        </p:blipFill>
        <p:spPr>
          <a:xfrm>
            <a:off x="2089755" y="2113635"/>
            <a:ext cx="5971958" cy="2667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0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D20DD-5C5C-455B-A9D8-F7DE9D88379E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Calibri"/>
                <a:cs typeface="Calibri"/>
              </a:rPr>
              <a:t>La visualizzazione delle statistiche </a:t>
            </a:r>
            <a:r>
              <a:rPr lang="it-IT" sz="3200" dirty="0">
                <a:solidFill>
                  <a:srgbClr val="00B0F0"/>
                </a:solidFill>
                <a:latin typeface="Calibri"/>
                <a:cs typeface="Calibri"/>
              </a:rPr>
              <a:t>(4)</a:t>
            </a:r>
            <a:endParaRPr lang="en-US" sz="32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AF06F6-4F08-4934-A31F-5A4927A70359}"/>
              </a:ext>
            </a:extLst>
          </p:cNvPr>
          <p:cNvSpPr txBox="1"/>
          <p:nvPr/>
        </p:nvSpPr>
        <p:spPr>
          <a:xfrm>
            <a:off x="296260" y="891995"/>
            <a:ext cx="717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Questo grafo indica per ogni voto, quanti libri hanno ricevuto quella votazione, passando con il mouse sulle colonne e possibile visualizzare i dettagli, ingrandire e scaricare il grafo.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9C5F373-AF9C-4CEF-BAD0-766156C0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35" y="2113635"/>
            <a:ext cx="5335525" cy="2450258"/>
          </a:xfrm>
          <a:prstGeom prst="rect">
            <a:avLst/>
          </a:prstGeom>
          <a:effectLst>
            <a:outerShdw blurRad="190500" dist="50800" dir="5400000" algn="ctr" rotWithShape="0">
              <a:schemeClr val="tx1">
                <a:alpha val="7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022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D20DD-5C5C-455B-A9D8-F7DE9D88379E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Calibri"/>
                <a:cs typeface="Calibri"/>
              </a:rPr>
              <a:t>La visualizzazione delle statistiche </a:t>
            </a:r>
            <a:r>
              <a:rPr lang="it-IT" sz="3200" dirty="0">
                <a:solidFill>
                  <a:srgbClr val="00B0F0"/>
                </a:solidFill>
                <a:latin typeface="Calibri"/>
                <a:cs typeface="Calibri"/>
              </a:rPr>
              <a:t>(5)</a:t>
            </a:r>
            <a:endParaRPr lang="en-US" sz="32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AF06F6-4F08-4934-A31F-5A4927A70359}"/>
              </a:ext>
            </a:extLst>
          </p:cNvPr>
          <p:cNvSpPr txBox="1"/>
          <p:nvPr/>
        </p:nvSpPr>
        <p:spPr>
          <a:xfrm>
            <a:off x="296260" y="891995"/>
            <a:ext cx="717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Questo grafo rappresenta invece il numero di libri usciti per ogni anno, anche questo come il precedente è completamente 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interagibile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2433B8-7E6F-4E31-98E4-33BD59B9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25" y="1960930"/>
            <a:ext cx="5650085" cy="2607732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632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D20DD-5C5C-455B-A9D8-F7DE9D88379E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Calibri"/>
                <a:cs typeface="Calibri"/>
              </a:rPr>
              <a:t>La visualizzazione delle statistiche </a:t>
            </a:r>
            <a:r>
              <a:rPr lang="it-IT" sz="3200" dirty="0">
                <a:solidFill>
                  <a:srgbClr val="00B0F0"/>
                </a:solidFill>
                <a:latin typeface="Calibri"/>
                <a:cs typeface="Calibri"/>
              </a:rPr>
              <a:t>(6)</a:t>
            </a:r>
            <a:endParaRPr lang="en-US" sz="32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AF06F6-4F08-4934-A31F-5A4927A70359}"/>
              </a:ext>
            </a:extLst>
          </p:cNvPr>
          <p:cNvSpPr txBox="1"/>
          <p:nvPr/>
        </p:nvSpPr>
        <p:spPr>
          <a:xfrm>
            <a:off x="296260" y="891995"/>
            <a:ext cx="717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Questo grafo illustra sotto forma di grafo a torta, la percentuale della lingua in cui sono scritti i libri, anch’esso è totalmente 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interagibile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240C9AD-C06A-4A53-A8CF-17749982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5" y="1960930"/>
            <a:ext cx="6583379" cy="2595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46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D20DD-5C5C-455B-A9D8-F7DE9D88379E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Calibri"/>
                <a:cs typeface="Calibri"/>
              </a:rPr>
              <a:t>La visualizzazione delle statistiche </a:t>
            </a:r>
            <a:r>
              <a:rPr lang="it-IT" sz="3200" dirty="0">
                <a:solidFill>
                  <a:srgbClr val="00B0F0"/>
                </a:solidFill>
                <a:latin typeface="Calibri"/>
                <a:cs typeface="Calibri"/>
              </a:rPr>
              <a:t>(7)</a:t>
            </a:r>
            <a:endParaRPr lang="en-US" sz="3200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AF06F6-4F08-4934-A31F-5A4927A70359}"/>
              </a:ext>
            </a:extLst>
          </p:cNvPr>
          <p:cNvSpPr txBox="1"/>
          <p:nvPr/>
        </p:nvSpPr>
        <p:spPr>
          <a:xfrm>
            <a:off x="296260" y="891995"/>
            <a:ext cx="717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Questo grafo illustra sotto forma di grafo 3D, sull’asse x i libri, su quello y il numero di recensioni ricevute e su quello z infine il numero di voti ricevuti.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BDA7377-52D6-422D-B2E3-3A87BC57A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40" y="1655520"/>
            <a:ext cx="5033748" cy="3144016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491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D20DD-5C5C-455B-A9D8-F7DE9D88379E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Calibri"/>
                <a:cs typeface="Calibri"/>
              </a:rPr>
              <a:t>La visualizzazione delle statistiche </a:t>
            </a:r>
            <a:r>
              <a:rPr lang="it-IT" sz="3200" dirty="0">
                <a:solidFill>
                  <a:srgbClr val="00B0F0"/>
                </a:solidFill>
                <a:latin typeface="Calibri"/>
                <a:cs typeface="Calibri"/>
              </a:rPr>
              <a:t>(8)</a:t>
            </a:r>
            <a:endParaRPr lang="en-US" sz="3200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AF06F6-4F08-4934-A31F-5A4927A70359}"/>
              </a:ext>
            </a:extLst>
          </p:cNvPr>
          <p:cNvSpPr txBox="1"/>
          <p:nvPr/>
        </p:nvSpPr>
        <p:spPr>
          <a:xfrm>
            <a:off x="296260" y="891995"/>
            <a:ext cx="717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Questo grafo a differenza degli altri creati con il db Books, è originato da quello Wishlist e racchiude per ogni libro la sua presenza nella lista da leggere di ogni utente; questo grafo è 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interagibile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 i parametri nominati in precedenza non agiscono sulla sua composizione.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AC1D3A-2905-4632-BD46-830BF900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0" y="2266340"/>
            <a:ext cx="5119978" cy="2595985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6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4424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CB5CB1-49C4-42D3-A4B9-14F76C29C7E2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63525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3200" spc="-50" dirty="0">
                <a:latin typeface="Calibri"/>
                <a:cs typeface="Calibri"/>
              </a:rPr>
              <a:t>Query per </a:t>
            </a:r>
            <a:r>
              <a:rPr lang="en-US" sz="3200" spc="-50" dirty="0" err="1">
                <a:latin typeface="Calibri"/>
                <a:cs typeface="Calibri"/>
              </a:rPr>
              <a:t>il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 err="1">
                <a:latin typeface="Calibri"/>
                <a:cs typeface="Calibri"/>
              </a:rPr>
              <a:t>calcolo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 err="1">
                <a:latin typeface="Calibri"/>
                <a:cs typeface="Calibri"/>
              </a:rPr>
              <a:t>dei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 err="1">
                <a:latin typeface="Calibri"/>
                <a:cs typeface="Calibri"/>
              </a:rPr>
              <a:t>massimi</a:t>
            </a:r>
            <a:r>
              <a:rPr lang="en-US" sz="3200" spc="-50" dirty="0">
                <a:latin typeface="Calibri"/>
                <a:cs typeface="Calibri"/>
              </a:rPr>
              <a:t> e </a:t>
            </a:r>
            <a:r>
              <a:rPr lang="en-US" sz="3200" spc="-50" dirty="0" err="1">
                <a:latin typeface="Calibri"/>
                <a:cs typeface="Calibri"/>
              </a:rPr>
              <a:t>minimi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>
                <a:solidFill>
                  <a:srgbClr val="00B0F0"/>
                </a:solidFill>
                <a:latin typeface="Calibri"/>
                <a:cs typeface="Calibri"/>
              </a:rPr>
              <a:t>(1)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8D61B14-8883-4F44-B351-5F76C32F07F4}"/>
              </a:ext>
            </a:extLst>
          </p:cNvPr>
          <p:cNvSpPr txBox="1"/>
          <p:nvPr/>
        </p:nvSpPr>
        <p:spPr>
          <a:xfrm>
            <a:off x="296260" y="891995"/>
            <a:ext cx="7024430" cy="610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calcolare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massimi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minimi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cui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abbiamo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discusso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precedenza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vengono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utilizzate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funzioni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aggregazione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239374-412E-4AB3-B009-F613178B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5" y="1808225"/>
            <a:ext cx="6404460" cy="31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CB5CB1-49C4-42D3-A4B9-14F76C29C7E2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63525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3200" spc="-50" dirty="0">
                <a:latin typeface="Calibri"/>
                <a:cs typeface="Calibri"/>
              </a:rPr>
              <a:t>Query per </a:t>
            </a:r>
            <a:r>
              <a:rPr lang="en-US" sz="3200" spc="-50" dirty="0" err="1">
                <a:latin typeface="Calibri"/>
                <a:cs typeface="Calibri"/>
              </a:rPr>
              <a:t>il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 err="1">
                <a:latin typeface="Calibri"/>
                <a:cs typeface="Calibri"/>
              </a:rPr>
              <a:t>calcolo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 err="1">
                <a:latin typeface="Calibri"/>
                <a:cs typeface="Calibri"/>
              </a:rPr>
              <a:t>dei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 err="1">
                <a:latin typeface="Calibri"/>
                <a:cs typeface="Calibri"/>
              </a:rPr>
              <a:t>massimi</a:t>
            </a:r>
            <a:r>
              <a:rPr lang="en-US" sz="3200" spc="-50" dirty="0">
                <a:latin typeface="Calibri"/>
                <a:cs typeface="Calibri"/>
              </a:rPr>
              <a:t> e </a:t>
            </a:r>
            <a:r>
              <a:rPr lang="en-US" sz="3200" spc="-50" dirty="0" err="1">
                <a:latin typeface="Calibri"/>
                <a:cs typeface="Calibri"/>
              </a:rPr>
              <a:t>minimi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>
                <a:solidFill>
                  <a:srgbClr val="00B0F0"/>
                </a:solidFill>
                <a:latin typeface="Calibri"/>
                <a:cs typeface="Calibri"/>
              </a:rPr>
              <a:t>(2)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8D61B14-8883-4F44-B351-5F76C32F07F4}"/>
              </a:ext>
            </a:extLst>
          </p:cNvPr>
          <p:cNvSpPr txBox="1"/>
          <p:nvPr/>
        </p:nvSpPr>
        <p:spPr>
          <a:xfrm>
            <a:off x="296259" y="891994"/>
            <a:ext cx="7177135" cy="1068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filtri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utilizzati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matching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prodotti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metodo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precedente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similmente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costrutto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if else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per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ricerca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invocato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resituisce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filtro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desiderato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E5033F-D56E-4605-91CF-E9853974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0" y="2571750"/>
            <a:ext cx="5168533" cy="22521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5E1D64C-5C6E-427F-B538-B530A7481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65" y="1960930"/>
            <a:ext cx="5905500" cy="4953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5FE3AD-8FA0-4048-BE5A-6AFAFB1D254E}"/>
              </a:ext>
            </a:extLst>
          </p:cNvPr>
          <p:cNvSpPr txBox="1"/>
          <p:nvPr/>
        </p:nvSpPr>
        <p:spPr>
          <a:xfrm>
            <a:off x="601670" y="2724455"/>
            <a:ext cx="1832460" cy="1985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 sopra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chiamata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metodo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filtering;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fianco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funzionamento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51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28470"/>
            <a:ext cx="7940659" cy="610820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Calibri"/>
                <a:cs typeface="Calibri"/>
              </a:rPr>
              <a:t>Presentazione del Dataset </a:t>
            </a:r>
            <a:r>
              <a:rPr lang="it-IT" sz="3200" dirty="0">
                <a:solidFill>
                  <a:srgbClr val="00B0F0"/>
                </a:solidFill>
                <a:latin typeface="Calibri"/>
                <a:cs typeface="Calibri"/>
              </a:rPr>
              <a:t>(1)</a:t>
            </a:r>
            <a:endParaRPr lang="en-US" sz="32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F231DD-AC5A-4C29-A3F2-067EE139E2F9}"/>
              </a:ext>
            </a:extLst>
          </p:cNvPr>
          <p:cNvSpPr txBox="1">
            <a:spLocks/>
          </p:cNvSpPr>
          <p:nvPr/>
        </p:nvSpPr>
        <p:spPr>
          <a:xfrm>
            <a:off x="448965" y="1197406"/>
            <a:ext cx="7329840" cy="916230"/>
          </a:xfrm>
          <a:prstGeom prst="rect">
            <a:avLst/>
          </a:prstGeom>
        </p:spPr>
        <p:txBody>
          <a:bodyPr>
            <a:normAutofit/>
          </a:bodyPr>
          <a:lstStyle>
            <a:lvl1pPr marL="171454" indent="-171454" algn="l" defTabSz="6858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64" indent="-171454" algn="l" defTabSz="68581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71" indent="-171454" algn="l" defTabSz="68581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80" indent="-171454" algn="l" defTabSz="68581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89" indent="-171454" algn="l" defTabSz="68581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97" indent="-171454" algn="l" defTabSz="68581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906" indent="-171454" algn="l" defTabSz="68581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814" indent="-171454" algn="l" defTabSz="68581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724" indent="-171454" algn="l" defTabSz="68581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Il dataset da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prelevato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1800" b="1" i="1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Kaggle.com</a:t>
            </a:r>
            <a:r>
              <a:rPr lang="en-US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offre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gratuitamente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un’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enorme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quantità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sui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più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disparati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topic.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49BBB6-FE52-45A9-A686-F54EDF6F0BFE}"/>
              </a:ext>
            </a:extLst>
          </p:cNvPr>
          <p:cNvSpPr txBox="1"/>
          <p:nvPr/>
        </p:nvSpPr>
        <p:spPr>
          <a:xfrm>
            <a:off x="448965" y="2571750"/>
            <a:ext cx="7329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Il topic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concernente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abbiamo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individuato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quello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libri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esso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conservato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formato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.csv in due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distinti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primo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contiene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diverse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informazioni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riguardanti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 libri,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secondo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libri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più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desiderati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dagli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2735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59D16-A410-4BFA-A1BB-F42A3DAD0FF6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63525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3200" spc="-50" dirty="0" err="1">
                <a:latin typeface="Calibri"/>
                <a:cs typeface="Calibri"/>
              </a:rPr>
              <a:t>Aggregazione</a:t>
            </a:r>
            <a:r>
              <a:rPr lang="en-US" sz="3200" spc="-50" dirty="0">
                <a:latin typeface="Calibri"/>
                <a:cs typeface="Calibri"/>
              </a:rPr>
              <a:t> per </a:t>
            </a:r>
            <a:r>
              <a:rPr lang="en-US" sz="3200" spc="-50" dirty="0" err="1">
                <a:latin typeface="Calibri"/>
                <a:cs typeface="Calibri"/>
              </a:rPr>
              <a:t>i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 err="1">
                <a:latin typeface="Calibri"/>
                <a:cs typeface="Calibri"/>
              </a:rPr>
              <a:t>grafi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>
                <a:solidFill>
                  <a:srgbClr val="00B0F0"/>
                </a:solidFill>
                <a:latin typeface="Calibri"/>
                <a:cs typeface="Calibri"/>
              </a:rPr>
              <a:t>(1)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7D69D74-78C9-45FB-9586-2AADB034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1350110"/>
            <a:ext cx="6980800" cy="15270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4690CE-3F73-4FE6-8970-FBFBB60F6074}"/>
              </a:ext>
            </a:extLst>
          </p:cNvPr>
          <p:cNvSpPr txBox="1"/>
          <p:nvPr/>
        </p:nvSpPr>
        <p:spPr>
          <a:xfrm>
            <a:off x="601670" y="3029865"/>
            <a:ext cx="412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Libri Usciti per Anno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264AD2-42A6-4569-8AEE-F5625F451582}"/>
              </a:ext>
            </a:extLst>
          </p:cNvPr>
          <p:cNvSpPr txBox="1"/>
          <p:nvPr/>
        </p:nvSpPr>
        <p:spPr>
          <a:xfrm>
            <a:off x="448965" y="891995"/>
            <a:ext cx="412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Votazione media per quantità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4C75E0F-F4AD-4F33-BA25-4FD50EE25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80" y="3335275"/>
            <a:ext cx="6815560" cy="13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5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59D16-A410-4BFA-A1BB-F42A3DAD0FF6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63525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3200" spc="-50" dirty="0" err="1">
                <a:latin typeface="Calibri"/>
                <a:cs typeface="Calibri"/>
              </a:rPr>
              <a:t>Aggregazione</a:t>
            </a:r>
            <a:r>
              <a:rPr lang="en-US" sz="3200" spc="-50" dirty="0">
                <a:latin typeface="Calibri"/>
                <a:cs typeface="Calibri"/>
              </a:rPr>
              <a:t> per </a:t>
            </a:r>
            <a:r>
              <a:rPr lang="en-US" sz="3200" spc="-50" dirty="0" err="1">
                <a:latin typeface="Calibri"/>
                <a:cs typeface="Calibri"/>
              </a:rPr>
              <a:t>i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 err="1">
                <a:latin typeface="Calibri"/>
                <a:cs typeface="Calibri"/>
              </a:rPr>
              <a:t>grafi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>
                <a:solidFill>
                  <a:srgbClr val="00B0F0"/>
                </a:solidFill>
                <a:latin typeface="Calibri"/>
                <a:cs typeface="Calibri"/>
              </a:rPr>
              <a:t>(2)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4690CE-3F73-4FE6-8970-FBFBB60F6074}"/>
              </a:ext>
            </a:extLst>
          </p:cNvPr>
          <p:cNvSpPr txBox="1"/>
          <p:nvPr/>
        </p:nvSpPr>
        <p:spPr>
          <a:xfrm>
            <a:off x="601670" y="3029865"/>
            <a:ext cx="412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Libri Presenti in Wishlist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264AD2-42A6-4569-8AEE-F5625F451582}"/>
              </a:ext>
            </a:extLst>
          </p:cNvPr>
          <p:cNvSpPr txBox="1"/>
          <p:nvPr/>
        </p:nvSpPr>
        <p:spPr>
          <a:xfrm>
            <a:off x="448965" y="891995"/>
            <a:ext cx="412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Percentuale lingua per libri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9EE10E4-16D5-4769-8C73-5F7037D7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1" y="1402065"/>
            <a:ext cx="7329840" cy="149496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7426E1A-27A5-4FA6-89F3-E8CE7F94E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85" y="3487980"/>
            <a:ext cx="6239156" cy="13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38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59D16-A410-4BFA-A1BB-F42A3DAD0FF6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63525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3200" spc="-50" dirty="0" err="1">
                <a:latin typeface="Calibri"/>
                <a:cs typeface="Calibri"/>
              </a:rPr>
              <a:t>Aggregazione</a:t>
            </a:r>
            <a:r>
              <a:rPr lang="en-US" sz="3200" spc="-50" dirty="0">
                <a:latin typeface="Calibri"/>
                <a:cs typeface="Calibri"/>
              </a:rPr>
              <a:t> per </a:t>
            </a:r>
            <a:r>
              <a:rPr lang="en-US" sz="3200" spc="-50" dirty="0" err="1">
                <a:latin typeface="Calibri"/>
                <a:cs typeface="Calibri"/>
              </a:rPr>
              <a:t>i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 err="1">
                <a:latin typeface="Calibri"/>
                <a:cs typeface="Calibri"/>
              </a:rPr>
              <a:t>grafi</a:t>
            </a:r>
            <a:r>
              <a:rPr lang="en-US" sz="3200" spc="-50" dirty="0">
                <a:latin typeface="Calibri"/>
                <a:cs typeface="Calibri"/>
              </a:rPr>
              <a:t> </a:t>
            </a:r>
            <a:r>
              <a:rPr lang="en-US" sz="3200" spc="-50" dirty="0">
                <a:solidFill>
                  <a:srgbClr val="00B0F0"/>
                </a:solidFill>
                <a:latin typeface="Calibri"/>
                <a:cs typeface="Calibri"/>
              </a:rPr>
              <a:t>(3)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264AD2-42A6-4569-8AEE-F5625F451582}"/>
              </a:ext>
            </a:extLst>
          </p:cNvPr>
          <p:cNvSpPr txBox="1"/>
          <p:nvPr/>
        </p:nvSpPr>
        <p:spPr>
          <a:xfrm>
            <a:off x="448965" y="891995"/>
            <a:ext cx="412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Voti e Recensioni ricevute per libro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C01AE4D-BDAE-41D3-BF96-16635C1D3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0" y="1655520"/>
            <a:ext cx="6839983" cy="15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87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3DC47A-4749-4064-90D8-D1BFBFD79665}"/>
              </a:ext>
            </a:extLst>
          </p:cNvPr>
          <p:cNvSpPr txBox="1"/>
          <p:nvPr/>
        </p:nvSpPr>
        <p:spPr>
          <a:xfrm>
            <a:off x="1670605" y="1960930"/>
            <a:ext cx="6413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atin typeface="Calibri" panose="020F0502020204030204" pitchFamily="34" charset="0"/>
                <a:cs typeface="Calibri" panose="020F050202020403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46672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28470"/>
            <a:ext cx="7940659" cy="610820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Calibri"/>
                <a:cs typeface="Calibri"/>
              </a:rPr>
              <a:t>Presentazione del Dataset </a:t>
            </a:r>
            <a:r>
              <a:rPr lang="it-IT" sz="3200" dirty="0">
                <a:solidFill>
                  <a:srgbClr val="00B0F0"/>
                </a:solidFill>
                <a:latin typeface="Calibri"/>
                <a:cs typeface="Calibri"/>
              </a:rPr>
              <a:t>(2)</a:t>
            </a:r>
            <a:endParaRPr lang="en-US" sz="32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A10A35-2FBD-41DC-B992-4190CAE0335E}"/>
              </a:ext>
            </a:extLst>
          </p:cNvPr>
          <p:cNvSpPr txBox="1"/>
          <p:nvPr/>
        </p:nvSpPr>
        <p:spPr>
          <a:xfrm>
            <a:off x="296260" y="823716"/>
            <a:ext cx="7606292" cy="4662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Il primo file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chiamato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:</a:t>
            </a:r>
            <a:r>
              <a:rPr lang="en-US" sz="1500" b="1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Book</a:t>
            </a:r>
            <a:r>
              <a:rPr lang="en-US" sz="1500" b="1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in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questa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presentazione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, era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composto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dai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seguenti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elementi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book_id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, </a:t>
            </a: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goodreads_book_id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, </a:t>
            </a: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best_book_id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, </a:t>
            </a: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work_id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: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che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rappresentavano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diversi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identificativi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per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libri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books_count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: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che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denotava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la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disponiblità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degli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stessi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isbn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, isbn13: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che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indicavano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I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rispettivi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isbn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authors: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che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conteneva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l’autore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o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gli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autori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original_publication_year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: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che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conteneva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l’anno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di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pubblicazione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original_title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, title: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che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conteneva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l’anno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originale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di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uscita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language_code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: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contenente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informazioni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riguardanti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la lingua del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libro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average_rating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: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contenente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il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voto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medio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assegnato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dagli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utenti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ratings_count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: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contenente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il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numero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di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voti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ricevuti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work_ratings_count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; </a:t>
            </a: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work_text_reviews_count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: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contenenti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il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numero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di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voti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e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recensioni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ricevute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ratings_1; ratings_2; ratings_3; ratings_4; ratings_5: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che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contenevano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informazioni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riguardanti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I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voti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image_url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,  </a:t>
            </a:r>
            <a:r>
              <a:rPr lang="en-US" sz="1500" b="1" i="1" dirty="0" err="1">
                <a:solidFill>
                  <a:schemeClr val="tx2"/>
                </a:solidFill>
                <a:latin typeface="Calibri"/>
                <a:cs typeface="Calibri"/>
              </a:rPr>
              <a:t>small_image_url</a:t>
            </a:r>
            <a:r>
              <a:rPr lang="en-US" sz="1500" b="1" i="1" dirty="0">
                <a:solidFill>
                  <a:schemeClr val="tx2"/>
                </a:solidFill>
                <a:latin typeface="Calibri"/>
                <a:cs typeface="Calibri"/>
              </a:rPr>
              <a:t>:</a:t>
            </a:r>
            <a:r>
              <a:rPr lang="en-US" sz="1500" i="1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che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racchiudevano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due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versione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della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copertina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del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libro</a:t>
            </a:r>
            <a:r>
              <a:rPr lang="en-US" sz="1500" dirty="0">
                <a:solidFill>
                  <a:schemeClr val="tx2"/>
                </a:solidFill>
                <a:latin typeface="Calibri"/>
                <a:cs typeface="Calibri"/>
              </a:rPr>
              <a:t> in </a:t>
            </a:r>
            <a:r>
              <a:rPr lang="en-US" sz="1500" dirty="0" err="1">
                <a:solidFill>
                  <a:schemeClr val="tx2"/>
                </a:solidFill>
                <a:latin typeface="Calibri"/>
                <a:cs typeface="Calibri"/>
              </a:rPr>
              <a:t>questione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BAA073C-29EC-4DDF-9CCD-C7FE68DCAB03}"/>
              </a:ext>
            </a:extLst>
          </p:cNvPr>
          <p:cNvSpPr txBox="1">
            <a:spLocks/>
          </p:cNvSpPr>
          <p:nvPr/>
        </p:nvSpPr>
        <p:spPr>
          <a:xfrm>
            <a:off x="296260" y="891995"/>
            <a:ext cx="8246070" cy="1679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secondo file a cui ci </a:t>
            </a:r>
            <a:r>
              <a:rPr lang="en-US" sz="18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riferiremo</a:t>
            </a:r>
            <a:r>
              <a:rPr lang="en-US" sz="1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invece</a:t>
            </a:r>
            <a:r>
              <a:rPr lang="en-US" sz="1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come </a:t>
            </a:r>
            <a:r>
              <a:rPr lang="en-US" sz="18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Wishlist</a:t>
            </a: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8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questa</a:t>
            </a: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presentazione</a:t>
            </a: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era </a:t>
            </a:r>
            <a:r>
              <a:rPr lang="en-US" sz="18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composta</a:t>
            </a:r>
            <a:r>
              <a:rPr lang="en-US" sz="1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</a:t>
            </a:r>
            <a:r>
              <a:rPr lang="en-US" sz="1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seguenti</a:t>
            </a:r>
            <a:r>
              <a:rPr lang="en-US" sz="1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elementi</a:t>
            </a:r>
            <a:r>
              <a:rPr lang="en-US" sz="1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800" i="1" dirty="0" err="1">
                <a:solidFill>
                  <a:schemeClr val="tx2"/>
                </a:solidFill>
                <a:latin typeface="Calibri"/>
                <a:cs typeface="Calibri"/>
              </a:rPr>
              <a:t>user_id</a:t>
            </a:r>
            <a:r>
              <a:rPr lang="it-IT" sz="1800" i="1" dirty="0">
                <a:solidFill>
                  <a:schemeClr val="tx2"/>
                </a:solidFill>
                <a:latin typeface="Calibri"/>
                <a:cs typeface="Calibri"/>
              </a:rPr>
              <a:t>: </a:t>
            </a:r>
            <a:r>
              <a:rPr lang="it-IT" sz="1800" b="0" dirty="0" err="1">
                <a:solidFill>
                  <a:schemeClr val="tx2"/>
                </a:solidFill>
                <a:latin typeface="Calibri"/>
                <a:cs typeface="Calibri"/>
              </a:rPr>
              <a:t>rigurdante</a:t>
            </a:r>
            <a:r>
              <a:rPr lang="it-IT" sz="1800" b="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it-IT" sz="1800" b="0" dirty="0" err="1">
                <a:solidFill>
                  <a:schemeClr val="tx2"/>
                </a:solidFill>
                <a:latin typeface="Calibri"/>
                <a:cs typeface="Calibri"/>
              </a:rPr>
              <a:t>un’identificativo</a:t>
            </a:r>
            <a:r>
              <a:rPr lang="it-IT" sz="1800" b="0" dirty="0">
                <a:solidFill>
                  <a:schemeClr val="tx2"/>
                </a:solidFill>
                <a:latin typeface="Calibri"/>
                <a:cs typeface="Calibri"/>
              </a:rPr>
              <a:t> utente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8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book_id</a:t>
            </a:r>
            <a:r>
              <a:rPr lang="it-IT" sz="18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contenente </a:t>
            </a:r>
            <a:r>
              <a:rPr lang="it-IT" sz="18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un’identificativo</a:t>
            </a:r>
            <a:r>
              <a:rPr lang="it-IT" sz="1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i libri</a:t>
            </a: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A7948B1-FC56-4279-8D47-B7D74705E53C}"/>
              </a:ext>
            </a:extLst>
          </p:cNvPr>
          <p:cNvSpPr txBox="1"/>
          <p:nvPr/>
        </p:nvSpPr>
        <p:spPr>
          <a:xfrm>
            <a:off x="296260" y="2724455"/>
            <a:ext cx="656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dataset </a:t>
            </a:r>
            <a:r>
              <a:rPr lang="it-IT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 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conteneva 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10.001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record, mentre</a:t>
            </a:r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Wishlist 912.706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7CAA56-F4AC-40F8-8D01-191557AE8741}"/>
              </a:ext>
            </a:extLst>
          </p:cNvPr>
          <p:cNvSpPr txBox="1"/>
          <p:nvPr/>
        </p:nvSpPr>
        <p:spPr>
          <a:xfrm>
            <a:off x="296260" y="3487979"/>
            <a:ext cx="839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Mentre per quanto riguarda</a:t>
            </a:r>
            <a:r>
              <a:rPr lang="it-IT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Wishlist 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 c’è stato bisogno di effettuare una pre-processing sui dati e gli elementi, ciò si è rivelato fondamentale nel dataset </a:t>
            </a:r>
            <a:r>
              <a:rPr lang="it-IT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sul quale abbiamo poi lavorato maggiormente.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F0C871B-F792-4F12-BC9F-88232B19E687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alibri"/>
                <a:cs typeface="Calibri"/>
              </a:rPr>
              <a:t>Presentazione del Dataset </a:t>
            </a:r>
            <a:r>
              <a:rPr lang="it-IT" sz="3200" dirty="0">
                <a:solidFill>
                  <a:srgbClr val="00B0F0"/>
                </a:solidFill>
                <a:latin typeface="Calibri"/>
                <a:cs typeface="Calibri"/>
              </a:rPr>
              <a:t>(3)</a:t>
            </a:r>
            <a:endParaRPr lang="en-US" sz="3200">
              <a:solidFill>
                <a:srgbClr val="00B0F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71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7CAA56-F4AC-40F8-8D01-191557AE8741}"/>
              </a:ext>
            </a:extLst>
          </p:cNvPr>
          <p:cNvSpPr txBox="1"/>
          <p:nvPr/>
        </p:nvSpPr>
        <p:spPr>
          <a:xfrm>
            <a:off x="296260" y="891995"/>
            <a:ext cx="8093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Pre-processing ha riguardato in particolare l’eliminazione degli elementi che abbiamo ritenuto non necessari per gestire i dati; in particolare i campi: </a:t>
            </a:r>
            <a:r>
              <a:rPr lang="en-US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goodreads_book_id</a:t>
            </a: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best_book_id</a:t>
            </a: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work_id</a:t>
            </a: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isbn</a:t>
            </a: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original_title</a:t>
            </a: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ratings_1, ratings_2, ratings_3, ratings_4, ratings_5, </a:t>
            </a:r>
            <a:r>
              <a:rPr lang="en-US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small_image_url</a:t>
            </a: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rimossi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perchè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ridondanti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perchè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offrivano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informazioni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rilevanti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5642C17-DF25-4147-8437-00D53F51793A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alibri"/>
                <a:cs typeface="Calibri"/>
              </a:rPr>
              <a:t>Il pre-processing</a:t>
            </a:r>
            <a:endParaRPr lang="en-US" sz="3200">
              <a:latin typeface="Calibri"/>
              <a:cs typeface="Calibr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094CF4-74F6-4F4D-A727-5D030AB077EE}"/>
              </a:ext>
            </a:extLst>
          </p:cNvPr>
          <p:cNvSpPr txBox="1"/>
          <p:nvPr/>
        </p:nvSpPr>
        <p:spPr>
          <a:xfrm>
            <a:off x="296260" y="2571750"/>
            <a:ext cx="8093365" cy="229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Altra operazione che è stata effettuata ha riguardato la sostituzione dei caratteri speciali con lettere accentate e di alcune virgole presenti nelle celle con trattini poiché impedivano il corretto import su 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Alcune 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sono state rimosse poiché presentavano caratteri incomprensibili composte per la maggior parte da simboli di punteggiatura.</a:t>
            </a:r>
          </a:p>
          <a:p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Dopo queste operazioni il numero di 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 è ridotto a </a:t>
            </a:r>
            <a:r>
              <a:rPr lang="it-IT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9898.</a:t>
            </a:r>
          </a:p>
        </p:txBody>
      </p:sp>
    </p:spTree>
    <p:extLst>
      <p:ext uri="{BB962C8B-B14F-4D97-AF65-F5344CB8AC3E}">
        <p14:creationId xmlns:p14="http://schemas.microsoft.com/office/powerpoint/2010/main" val="101408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F405985-2345-45EF-9AB2-80CCDA7AB73F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alibri"/>
                <a:cs typeface="Calibri"/>
              </a:rPr>
              <a:t>L’ applicativo</a:t>
            </a:r>
            <a:endParaRPr lang="en-US" sz="3200">
              <a:latin typeface="Calibri"/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0B1913-14F7-4D79-83FE-2AA8F3E6AD38}"/>
              </a:ext>
            </a:extLst>
          </p:cNvPr>
          <p:cNvSpPr txBox="1"/>
          <p:nvPr/>
        </p:nvSpPr>
        <p:spPr>
          <a:xfrm>
            <a:off x="296260" y="1044700"/>
            <a:ext cx="763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Dopo aver importato i dataset in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abbiamo creato le diverse interrogazioni in java e le abbiamo collegate al db tramite alcune librerie fornite da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stesso che ci sono servite per metterli in comunicazione.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49C9A1-24B6-4407-9DFA-FA430B0DF982}"/>
              </a:ext>
            </a:extLst>
          </p:cNvPr>
          <p:cNvSpPr txBox="1"/>
          <p:nvPr/>
        </p:nvSpPr>
        <p:spPr>
          <a:xfrm>
            <a:off x="296260" y="2419045"/>
            <a:ext cx="7635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Abbiamo deciso di dividere l’applicazione in due parti fondamentali: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relativa alla visualizzazione e alla gestione dei libri;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relativa al calcolo di alcune statistiche utili provenienti dall’aggregazione dei dati.</a:t>
            </a:r>
          </a:p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18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26730" cy="382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829050"/>
            <a:ext cx="8126730" cy="131445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32DD189-C689-499B-80D5-131EFC5F0D0B}"/>
              </a:ext>
            </a:extLst>
          </p:cNvPr>
          <p:cNvSpPr txBox="1">
            <a:spLocks/>
          </p:cNvSpPr>
          <p:nvPr/>
        </p:nvSpPr>
        <p:spPr>
          <a:xfrm>
            <a:off x="597734" y="4107006"/>
            <a:ext cx="7617326" cy="651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4000" spc="-50" dirty="0">
                <a:solidFill>
                  <a:srgbClr val="FFFFFF"/>
                </a:solidFill>
                <a:latin typeface="Calibri"/>
                <a:cs typeface="Calibri"/>
              </a:rPr>
              <a:t>La pagina 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33"/>
            <a:ext cx="342900" cy="51435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573B9C4-5D10-470F-ADE4-793EC46F9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89" b="5549"/>
          <a:stretch/>
        </p:blipFill>
        <p:spPr>
          <a:xfrm>
            <a:off x="341720" y="0"/>
            <a:ext cx="8246070" cy="38481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74370" cy="51435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6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5399B5F4-42F6-46A8-B1B1-D163FDAF0D2E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7940659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alibri"/>
                <a:cs typeface="Calibri"/>
              </a:rPr>
              <a:t>La Gestione dei Libri </a:t>
            </a:r>
            <a:r>
              <a:rPr lang="it-IT" sz="3200" dirty="0">
                <a:solidFill>
                  <a:srgbClr val="990000"/>
                </a:solidFill>
                <a:latin typeface="Calibri"/>
                <a:cs typeface="Calibri"/>
              </a:rPr>
              <a:t>(1)</a:t>
            </a:r>
            <a:endParaRPr lang="en-US" sz="3200" dirty="0">
              <a:solidFill>
                <a:srgbClr val="990000"/>
              </a:solidFill>
              <a:latin typeface="Calibri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602A6E-E199-4BDB-A5A0-C830F0F08648}"/>
              </a:ext>
            </a:extLst>
          </p:cNvPr>
          <p:cNvSpPr txBox="1"/>
          <p:nvPr/>
        </p:nvSpPr>
        <p:spPr>
          <a:xfrm>
            <a:off x="296260" y="891995"/>
            <a:ext cx="717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Dopo aver selezionato dalla home la pagina Gestisci Libri si viene reindirizzati alla pagina dove è possibile cancellare, modificare, inserire, visualizzare i libri, in base ai parametri di ricerca ed ordinamento selezionati.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B56DD11-B54D-40BA-BEE1-D68073DB9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99" r="1371" b="5808"/>
          <a:stretch/>
        </p:blipFill>
        <p:spPr>
          <a:xfrm>
            <a:off x="1904578" y="1941448"/>
            <a:ext cx="6187473" cy="2962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150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C12DD62-8D98-40B9-A7CD-3DA40AE33564}" vid="{05BFF437-BE6C-4B55-B086-6DE7FDF94A74}"/>
    </a:ext>
  </a:extLst>
</a:theme>
</file>

<file path=ppt/theme/theme2.xml><?xml version="1.0" encoding="utf-8"?>
<a:theme xmlns:a="http://schemas.openxmlformats.org/drawingml/2006/main" name="Contents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1485</Words>
  <Application>Microsoft Office PowerPoint</Application>
  <PresentationFormat>Presentazione su schermo (16:9)</PresentationFormat>
  <Paragraphs>125</Paragraphs>
  <Slides>33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33</vt:i4>
      </vt:variant>
    </vt:vector>
  </HeadingPairs>
  <TitlesOfParts>
    <vt:vector size="41" baseType="lpstr">
      <vt:lpstr>Arial</vt:lpstr>
      <vt:lpstr>Calibri</vt:lpstr>
      <vt:lpstr>Century Schoolbook</vt:lpstr>
      <vt:lpstr>Wingdings 2</vt:lpstr>
      <vt:lpstr>Tema1</vt:lpstr>
      <vt:lpstr>Contents Slide Master</vt:lpstr>
      <vt:lpstr>Section Break Slide Master</vt:lpstr>
      <vt:lpstr>Vista</vt:lpstr>
      <vt:lpstr>Book Management</vt:lpstr>
      <vt:lpstr>Presentazione standard di PowerPoint</vt:lpstr>
      <vt:lpstr>Presentazione del Dataset (1)</vt:lpstr>
      <vt:lpstr>Presentazione del Dataset (2)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Management</dc:title>
  <dc:creator/>
  <cp:lastModifiedBy/>
  <cp:revision>200</cp:revision>
  <dcterms:created xsi:type="dcterms:W3CDTF">2019-07-08T21:13:08Z</dcterms:created>
  <dcterms:modified xsi:type="dcterms:W3CDTF">2019-07-19T06:45:26Z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1658030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