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57" r:id="rId4"/>
    <p:sldId id="259" r:id="rId5"/>
    <p:sldId id="260" r:id="rId6"/>
    <p:sldId id="261" r:id="rId7"/>
    <p:sldId id="262" r:id="rId8"/>
    <p:sldId id="266" r:id="rId9"/>
    <p:sldId id="263" r:id="rId10"/>
    <p:sldId id="267" r:id="rId11"/>
    <p:sldId id="268" r:id="rId12"/>
    <p:sldId id="269" r:id="rId13"/>
    <p:sldId id="273" r:id="rId14"/>
    <p:sldId id="270" r:id="rId15"/>
    <p:sldId id="271" r:id="rId16"/>
    <p:sldId id="272" r:id="rId17"/>
    <p:sldId id="274" r:id="rId18"/>
    <p:sldId id="275" r:id="rId19"/>
    <p:sldId id="291" r:id="rId20"/>
    <p:sldId id="276" r:id="rId21"/>
    <p:sldId id="277" r:id="rId22"/>
    <p:sldId id="278" r:id="rId23"/>
    <p:sldId id="279" r:id="rId24"/>
    <p:sldId id="280" r:id="rId25"/>
    <p:sldId id="281" r:id="rId26"/>
    <p:sldId id="282" r:id="rId27"/>
    <p:sldId id="283" r:id="rId28"/>
    <p:sldId id="284" r:id="rId29"/>
    <p:sldId id="293" r:id="rId30"/>
    <p:sldId id="292" r:id="rId31"/>
    <p:sldId id="265" r:id="rId32"/>
    <p:sldId id="294" r:id="rId33"/>
    <p:sldId id="285" r:id="rId34"/>
    <p:sldId id="286" r:id="rId35"/>
    <p:sldId id="287" r:id="rId36"/>
    <p:sldId id="288" r:id="rId37"/>
    <p:sldId id="289" r:id="rId38"/>
    <p:sldId id="290" r:id="rId39"/>
    <p:sldId id="295"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A6A497B-7CDA-4B79-8530-BEA1ED52EDBA}"/>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3" name="Segnaposto data 2">
            <a:extLst>
              <a:ext uri="{FF2B5EF4-FFF2-40B4-BE49-F238E27FC236}">
                <a16:creationId xmlns:a16="http://schemas.microsoft.com/office/drawing/2014/main" id="{BBA86517-CBFA-4B4A-BAB7-1C3FCFB9E28B}"/>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C8A0F05C-5F24-4D9B-AC09-3B83FD76A9DB}" type="datetime1">
              <a:rPr lang="it-IT"/>
              <a:pPr lvl="0"/>
              <a:t>16/06/2020</a:t>
            </a:fld>
            <a:endParaRPr lang="it-IT"/>
          </a:p>
        </p:txBody>
      </p:sp>
      <p:sp>
        <p:nvSpPr>
          <p:cNvPr id="4" name="Segnaposto immagine diapositiva 3">
            <a:extLst>
              <a:ext uri="{FF2B5EF4-FFF2-40B4-BE49-F238E27FC236}">
                <a16:creationId xmlns:a16="http://schemas.microsoft.com/office/drawing/2014/main" id="{83585253-7D0D-4338-AD34-EDDDC5687DB4}"/>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Segnaposto note 4">
            <a:extLst>
              <a:ext uri="{FF2B5EF4-FFF2-40B4-BE49-F238E27FC236}">
                <a16:creationId xmlns:a16="http://schemas.microsoft.com/office/drawing/2014/main" id="{1B4581FC-1AA3-4DFD-9FA3-34D46419D6AA}"/>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93B6941E-A377-4E6A-9A39-13771822C1A7}"/>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7" name="Segnaposto numero diapositiva 6">
            <a:extLst>
              <a:ext uri="{FF2B5EF4-FFF2-40B4-BE49-F238E27FC236}">
                <a16:creationId xmlns:a16="http://schemas.microsoft.com/office/drawing/2014/main" id="{E99AD7B1-0E7C-4F77-924C-C12E1DEAD11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AD0D3F01-CDFF-4DEC-9DE3-B1A6BE93589D}" type="slidenum">
              <a:t>‹N›</a:t>
            </a:fld>
            <a:endParaRPr lang="it-IT"/>
          </a:p>
        </p:txBody>
      </p:sp>
      <p:sp>
        <p:nvSpPr>
          <p:cNvPr id="8" name="Segnaposto intestazione 1">
            <a:extLst>
              <a:ext uri="{FF2B5EF4-FFF2-40B4-BE49-F238E27FC236}">
                <a16:creationId xmlns:a16="http://schemas.microsoft.com/office/drawing/2014/main" id="{7E06D74D-8A47-4BFA-8417-545057801513}"/>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9" name="Segnaposto data 2">
            <a:extLst>
              <a:ext uri="{FF2B5EF4-FFF2-40B4-BE49-F238E27FC236}">
                <a16:creationId xmlns:a16="http://schemas.microsoft.com/office/drawing/2014/main" id="{D23B275E-0CC4-4270-BA29-49F72055E03E}"/>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A7E40013-7735-4AF5-A10C-936CFB0A060A}" type="datetime1">
              <a:rPr lang="it-IT"/>
              <a:pPr lvl="0"/>
              <a:t>16/06/2020</a:t>
            </a:fld>
            <a:endParaRPr lang="it-IT"/>
          </a:p>
        </p:txBody>
      </p:sp>
      <p:sp>
        <p:nvSpPr>
          <p:cNvPr id="10" name="Segnaposto immagine diapositiva 3">
            <a:extLst>
              <a:ext uri="{FF2B5EF4-FFF2-40B4-BE49-F238E27FC236}">
                <a16:creationId xmlns:a16="http://schemas.microsoft.com/office/drawing/2014/main" id="{4912ED20-FE15-44C8-BA02-2F0718AF088A}"/>
              </a:ext>
            </a:extLst>
          </p:cNvPr>
          <p:cNvSpPr>
            <a:spLocks noGrp="1" noRot="1" noChangeAspect="1"/>
          </p:cNvSpPr>
          <p:nvPr>
            <p:ph type="sldImg" sz="quarter" idx="4294967295"/>
          </p:nvPr>
        </p:nvSpPr>
        <p:spPr>
          <a:xfrm>
            <a:off x="685800" y="1143000"/>
            <a:ext cx="5486400" cy="3086099"/>
          </a:xfrm>
          <a:prstGeom prst="rect">
            <a:avLst/>
          </a:prstGeom>
          <a:noFill/>
          <a:ln w="12701">
            <a:solidFill>
              <a:srgbClr val="000000"/>
            </a:solidFill>
            <a:prstDash val="solid"/>
          </a:ln>
        </p:spPr>
      </p:sp>
      <p:sp>
        <p:nvSpPr>
          <p:cNvPr id="11" name="Segnaposto note 4">
            <a:extLst>
              <a:ext uri="{FF2B5EF4-FFF2-40B4-BE49-F238E27FC236}">
                <a16:creationId xmlns:a16="http://schemas.microsoft.com/office/drawing/2014/main" id="{E410441B-8B76-46FB-BC0F-C3CC284EA2D4}"/>
              </a:ext>
            </a:extLst>
          </p:cNvPr>
          <p:cNvSpPr txBox="1">
            <a:spLocks noGrp="1"/>
          </p:cNvSpPr>
          <p:nvPr>
            <p:ph type="body" sz="quarter" idx="4294967295"/>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2" name="Segnaposto piè di pagina 5">
            <a:extLst>
              <a:ext uri="{FF2B5EF4-FFF2-40B4-BE49-F238E27FC236}">
                <a16:creationId xmlns:a16="http://schemas.microsoft.com/office/drawing/2014/main" id="{B0872A41-C455-466B-B2AE-E2A7754FA157}"/>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13" name="Segnaposto numero diapositiva 6">
            <a:extLst>
              <a:ext uri="{FF2B5EF4-FFF2-40B4-BE49-F238E27FC236}">
                <a16:creationId xmlns:a16="http://schemas.microsoft.com/office/drawing/2014/main" id="{11A1269B-55CA-4A87-8EC9-D01CA7DF0BFC}"/>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C9A2EA64-B658-47C6-B62F-19732A5F4620}" type="slidenum">
              <a:t>‹N›</a:t>
            </a:fld>
            <a:endParaRPr lang="it-IT"/>
          </a:p>
        </p:txBody>
      </p:sp>
      <p:sp>
        <p:nvSpPr>
          <p:cNvPr id="14" name="Segnaposto intestazione 1">
            <a:extLst>
              <a:ext uri="{FF2B5EF4-FFF2-40B4-BE49-F238E27FC236}">
                <a16:creationId xmlns:a16="http://schemas.microsoft.com/office/drawing/2014/main" id="{127BD259-4D76-4AA4-B626-8EE444540C23}"/>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15" name="Segnaposto data 2">
            <a:extLst>
              <a:ext uri="{FF2B5EF4-FFF2-40B4-BE49-F238E27FC236}">
                <a16:creationId xmlns:a16="http://schemas.microsoft.com/office/drawing/2014/main" id="{B1FBF32F-D3A4-4D1F-860B-5D5723F2DA18}"/>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84E14D73-3795-412E-B3EE-2BCD21B5CA6B}" type="datetime1">
              <a:rPr lang="it-IT"/>
              <a:pPr lvl="0"/>
              <a:t>16/06/2020</a:t>
            </a:fld>
            <a:endParaRPr lang="it-IT"/>
          </a:p>
        </p:txBody>
      </p:sp>
      <p:sp>
        <p:nvSpPr>
          <p:cNvPr id="16" name="Segnaposto immagine diapositiva 3">
            <a:extLst>
              <a:ext uri="{FF2B5EF4-FFF2-40B4-BE49-F238E27FC236}">
                <a16:creationId xmlns:a16="http://schemas.microsoft.com/office/drawing/2014/main" id="{76DDD0CF-D3FC-478A-842E-1A0BEBEE5D18}"/>
              </a:ext>
            </a:extLst>
          </p:cNvPr>
          <p:cNvSpPr>
            <a:spLocks noGrp="1" noRot="1" noChangeAspect="1"/>
          </p:cNvSpPr>
          <p:nvPr>
            <p:ph type="sldImg" sz="quarter" idx="4294967295"/>
          </p:nvPr>
        </p:nvSpPr>
        <p:spPr>
          <a:xfrm>
            <a:off x="685800" y="1143000"/>
            <a:ext cx="5486400" cy="3086099"/>
          </a:xfrm>
          <a:prstGeom prst="rect">
            <a:avLst/>
          </a:prstGeom>
          <a:noFill/>
          <a:ln w="12701">
            <a:solidFill>
              <a:srgbClr val="000000"/>
            </a:solidFill>
            <a:prstDash val="solid"/>
          </a:ln>
        </p:spPr>
      </p:sp>
      <p:sp>
        <p:nvSpPr>
          <p:cNvPr id="17" name="Segnaposto note 4">
            <a:extLst>
              <a:ext uri="{FF2B5EF4-FFF2-40B4-BE49-F238E27FC236}">
                <a16:creationId xmlns:a16="http://schemas.microsoft.com/office/drawing/2014/main" id="{26AD16AE-93B8-48AC-99BC-FDD0D018ED2E}"/>
              </a:ext>
            </a:extLst>
          </p:cNvPr>
          <p:cNvSpPr txBox="1">
            <a:spLocks noGrp="1"/>
          </p:cNvSpPr>
          <p:nvPr>
            <p:ph type="body" sz="quarter" idx="4294967295"/>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8" name="Segnaposto piè di pagina 5">
            <a:extLst>
              <a:ext uri="{FF2B5EF4-FFF2-40B4-BE49-F238E27FC236}">
                <a16:creationId xmlns:a16="http://schemas.microsoft.com/office/drawing/2014/main" id="{1D50CD42-7712-40FA-9535-CDD1433F7015}"/>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19" name="Segnaposto numero diapositiva 6">
            <a:extLst>
              <a:ext uri="{FF2B5EF4-FFF2-40B4-BE49-F238E27FC236}">
                <a16:creationId xmlns:a16="http://schemas.microsoft.com/office/drawing/2014/main" id="{2D09EA92-FCD5-4EF3-B922-AD8CE25C6028}"/>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12DE6C39-C916-41A5-BE5B-973045A4A089}" type="slidenum">
              <a:t>‹N›</a:t>
            </a:fld>
            <a:endParaRPr lang="it-IT"/>
          </a:p>
        </p:txBody>
      </p:sp>
      <p:sp>
        <p:nvSpPr>
          <p:cNvPr id="20" name="Segnaposto intestazione 1">
            <a:extLst>
              <a:ext uri="{FF2B5EF4-FFF2-40B4-BE49-F238E27FC236}">
                <a16:creationId xmlns:a16="http://schemas.microsoft.com/office/drawing/2014/main" id="{A89113BD-E610-45ED-A3D9-5EBA954EB1C4}"/>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21" name="Segnaposto data 2">
            <a:extLst>
              <a:ext uri="{FF2B5EF4-FFF2-40B4-BE49-F238E27FC236}">
                <a16:creationId xmlns:a16="http://schemas.microsoft.com/office/drawing/2014/main" id="{AE657000-5798-42F5-BF74-1850EE5771B3}"/>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C8BD87DD-7E1E-4B4B-99E4-92601CFBF055}" type="datetime1">
              <a:rPr lang="it-IT"/>
              <a:pPr lvl="0"/>
              <a:t>16/06/2020</a:t>
            </a:fld>
            <a:endParaRPr lang="it-IT"/>
          </a:p>
        </p:txBody>
      </p:sp>
      <p:sp>
        <p:nvSpPr>
          <p:cNvPr id="22" name="Segnaposto immagine diapositiva 3">
            <a:extLst>
              <a:ext uri="{FF2B5EF4-FFF2-40B4-BE49-F238E27FC236}">
                <a16:creationId xmlns:a16="http://schemas.microsoft.com/office/drawing/2014/main" id="{FFEADC94-FC93-4407-846D-3A52D3F0B5A4}"/>
              </a:ext>
            </a:extLst>
          </p:cNvPr>
          <p:cNvSpPr>
            <a:spLocks noGrp="1" noRot="1" noChangeAspect="1"/>
          </p:cNvSpPr>
          <p:nvPr>
            <p:ph type="sldImg" sz="quarter" idx="4294967295"/>
          </p:nvPr>
        </p:nvSpPr>
        <p:spPr>
          <a:xfrm>
            <a:off x="685800" y="1143000"/>
            <a:ext cx="5486400" cy="3086099"/>
          </a:xfrm>
          <a:prstGeom prst="rect">
            <a:avLst/>
          </a:prstGeom>
          <a:noFill/>
          <a:ln w="12701">
            <a:solidFill>
              <a:srgbClr val="000000"/>
            </a:solidFill>
            <a:prstDash val="solid"/>
          </a:ln>
        </p:spPr>
      </p:sp>
      <p:sp>
        <p:nvSpPr>
          <p:cNvPr id="23" name="Segnaposto note 4">
            <a:extLst>
              <a:ext uri="{FF2B5EF4-FFF2-40B4-BE49-F238E27FC236}">
                <a16:creationId xmlns:a16="http://schemas.microsoft.com/office/drawing/2014/main" id="{36162FE1-19C9-48EC-A7A2-AED7549F7B0F}"/>
              </a:ext>
            </a:extLst>
          </p:cNvPr>
          <p:cNvSpPr txBox="1">
            <a:spLocks noGrp="1"/>
          </p:cNvSpPr>
          <p:nvPr>
            <p:ph type="body" sz="quarter" idx="4294967295"/>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4" name="Segnaposto piè di pagina 5">
            <a:extLst>
              <a:ext uri="{FF2B5EF4-FFF2-40B4-BE49-F238E27FC236}">
                <a16:creationId xmlns:a16="http://schemas.microsoft.com/office/drawing/2014/main" id="{872CEE6F-D421-4D5E-B5A4-27091893D136}"/>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25" name="Segnaposto numero diapositiva 6">
            <a:extLst>
              <a:ext uri="{FF2B5EF4-FFF2-40B4-BE49-F238E27FC236}">
                <a16:creationId xmlns:a16="http://schemas.microsoft.com/office/drawing/2014/main" id="{2F08E042-A401-49D4-97C6-C873D17DE592}"/>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57429106-D8AC-4B9E-ABA8-6D47B481F09B}" type="slidenum">
              <a:t>‹N›</a:t>
            </a:fld>
            <a:endParaRPr lang="it-IT"/>
          </a:p>
        </p:txBody>
      </p:sp>
      <p:sp>
        <p:nvSpPr>
          <p:cNvPr id="26" name="Segnaposto intestazione 1">
            <a:extLst>
              <a:ext uri="{FF2B5EF4-FFF2-40B4-BE49-F238E27FC236}">
                <a16:creationId xmlns:a16="http://schemas.microsoft.com/office/drawing/2014/main" id="{C3760268-658A-443F-A6A9-0BB477063448}"/>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27" name="Segnaposto data 2">
            <a:extLst>
              <a:ext uri="{FF2B5EF4-FFF2-40B4-BE49-F238E27FC236}">
                <a16:creationId xmlns:a16="http://schemas.microsoft.com/office/drawing/2014/main" id="{E3313001-7D6C-40B5-84B7-E607938A0536}"/>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C7DAD0BF-9DD6-43D9-96F9-B6041545EB8F}" type="datetime1">
              <a:rPr lang="it-IT"/>
              <a:pPr lvl="0"/>
              <a:t>16/06/2020</a:t>
            </a:fld>
            <a:endParaRPr lang="it-IT"/>
          </a:p>
        </p:txBody>
      </p:sp>
      <p:sp>
        <p:nvSpPr>
          <p:cNvPr id="28" name="Segnaposto immagine diapositiva 3">
            <a:extLst>
              <a:ext uri="{FF2B5EF4-FFF2-40B4-BE49-F238E27FC236}">
                <a16:creationId xmlns:a16="http://schemas.microsoft.com/office/drawing/2014/main" id="{F7885E81-EBE0-4DCA-8F85-FEB596C7AA90}"/>
              </a:ext>
            </a:extLst>
          </p:cNvPr>
          <p:cNvSpPr>
            <a:spLocks noGrp="1" noRot="1" noChangeAspect="1"/>
          </p:cNvSpPr>
          <p:nvPr>
            <p:ph type="sldImg" sz="quarter" idx="4294967295"/>
          </p:nvPr>
        </p:nvSpPr>
        <p:spPr>
          <a:xfrm>
            <a:off x="685800" y="1143000"/>
            <a:ext cx="5486400" cy="3086099"/>
          </a:xfrm>
          <a:prstGeom prst="rect">
            <a:avLst/>
          </a:prstGeom>
          <a:noFill/>
          <a:ln w="12701">
            <a:solidFill>
              <a:srgbClr val="000000"/>
            </a:solidFill>
            <a:prstDash val="solid"/>
          </a:ln>
        </p:spPr>
      </p:sp>
      <p:sp>
        <p:nvSpPr>
          <p:cNvPr id="29" name="Segnaposto note 4">
            <a:extLst>
              <a:ext uri="{FF2B5EF4-FFF2-40B4-BE49-F238E27FC236}">
                <a16:creationId xmlns:a16="http://schemas.microsoft.com/office/drawing/2014/main" id="{BFFFC21F-4396-4E89-A999-123C5E026D1A}"/>
              </a:ext>
            </a:extLst>
          </p:cNvPr>
          <p:cNvSpPr txBox="1">
            <a:spLocks noGrp="1"/>
          </p:cNvSpPr>
          <p:nvPr>
            <p:ph type="body" sz="quarter" idx="4294967295"/>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30" name="Segnaposto piè di pagina 5">
            <a:extLst>
              <a:ext uri="{FF2B5EF4-FFF2-40B4-BE49-F238E27FC236}">
                <a16:creationId xmlns:a16="http://schemas.microsoft.com/office/drawing/2014/main" id="{EA42BD50-11B1-4B05-BBAA-DC6C4C69E5B9}"/>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31" name="Segnaposto numero diapositiva 6">
            <a:extLst>
              <a:ext uri="{FF2B5EF4-FFF2-40B4-BE49-F238E27FC236}">
                <a16:creationId xmlns:a16="http://schemas.microsoft.com/office/drawing/2014/main" id="{AD16E13B-3D48-4229-ACD2-5A6760EE6AB0}"/>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CDB0F6A4-0DD4-4710-84B8-47DD189FC887}" type="slidenum">
              <a:t>‹N›</a:t>
            </a:fld>
            <a:endParaRPr lang="it-IT"/>
          </a:p>
        </p:txBody>
      </p:sp>
      <p:sp>
        <p:nvSpPr>
          <p:cNvPr id="32" name="Segnaposto intestazione 1">
            <a:extLst>
              <a:ext uri="{FF2B5EF4-FFF2-40B4-BE49-F238E27FC236}">
                <a16:creationId xmlns:a16="http://schemas.microsoft.com/office/drawing/2014/main" id="{5F73B96A-30EC-42CD-9AB3-60CC08428108}"/>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33" name="Segnaposto data 2">
            <a:extLst>
              <a:ext uri="{FF2B5EF4-FFF2-40B4-BE49-F238E27FC236}">
                <a16:creationId xmlns:a16="http://schemas.microsoft.com/office/drawing/2014/main" id="{AA723E28-ADB7-4B5C-AF5D-D933DDC70267}"/>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5CBBB46A-642B-4F38-9851-F57E32853FB8}" type="datetime1">
              <a:rPr lang="it-IT"/>
              <a:pPr lvl="0"/>
              <a:t>16/06/2020</a:t>
            </a:fld>
            <a:endParaRPr lang="it-IT"/>
          </a:p>
        </p:txBody>
      </p:sp>
      <p:sp>
        <p:nvSpPr>
          <p:cNvPr id="34" name="Segnaposto immagine diapositiva 3">
            <a:extLst>
              <a:ext uri="{FF2B5EF4-FFF2-40B4-BE49-F238E27FC236}">
                <a16:creationId xmlns:a16="http://schemas.microsoft.com/office/drawing/2014/main" id="{894260CB-DB38-4680-A2F8-D34714E70501}"/>
              </a:ext>
            </a:extLst>
          </p:cNvPr>
          <p:cNvSpPr>
            <a:spLocks noGrp="1" noRot="1" noChangeAspect="1"/>
          </p:cNvSpPr>
          <p:nvPr>
            <p:ph type="sldImg" sz="quarter" idx="4294967295"/>
          </p:nvPr>
        </p:nvSpPr>
        <p:spPr>
          <a:xfrm>
            <a:off x="685800" y="1143000"/>
            <a:ext cx="5486400" cy="3086099"/>
          </a:xfrm>
          <a:prstGeom prst="rect">
            <a:avLst/>
          </a:prstGeom>
          <a:noFill/>
          <a:ln w="12701">
            <a:solidFill>
              <a:srgbClr val="000000"/>
            </a:solidFill>
            <a:prstDash val="solid"/>
          </a:ln>
        </p:spPr>
      </p:sp>
      <p:sp>
        <p:nvSpPr>
          <p:cNvPr id="35" name="Segnaposto note 4">
            <a:extLst>
              <a:ext uri="{FF2B5EF4-FFF2-40B4-BE49-F238E27FC236}">
                <a16:creationId xmlns:a16="http://schemas.microsoft.com/office/drawing/2014/main" id="{F7C1F8B0-1BC0-4D0C-82C2-3B2925F9D450}"/>
              </a:ext>
            </a:extLst>
          </p:cNvPr>
          <p:cNvSpPr txBox="1">
            <a:spLocks noGrp="1"/>
          </p:cNvSpPr>
          <p:nvPr>
            <p:ph type="body" sz="quarter" idx="4294967295"/>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36" name="Segnaposto piè di pagina 5">
            <a:extLst>
              <a:ext uri="{FF2B5EF4-FFF2-40B4-BE49-F238E27FC236}">
                <a16:creationId xmlns:a16="http://schemas.microsoft.com/office/drawing/2014/main" id="{D31443B4-272F-4339-BC4E-2F6F1B662785}"/>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37" name="Segnaposto numero diapositiva 6">
            <a:extLst>
              <a:ext uri="{FF2B5EF4-FFF2-40B4-BE49-F238E27FC236}">
                <a16:creationId xmlns:a16="http://schemas.microsoft.com/office/drawing/2014/main" id="{E0452D23-2551-4A09-A378-85D072B3CCED}"/>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D46B65AF-4BDE-4A70-989A-5087799A6802}" type="slidenum">
              <a:t>‹N›</a:t>
            </a:fld>
            <a:endParaRPr lang="it-IT"/>
          </a:p>
        </p:txBody>
      </p:sp>
      <p:sp>
        <p:nvSpPr>
          <p:cNvPr id="38" name="Segnaposto intestazione 1">
            <a:extLst>
              <a:ext uri="{FF2B5EF4-FFF2-40B4-BE49-F238E27FC236}">
                <a16:creationId xmlns:a16="http://schemas.microsoft.com/office/drawing/2014/main" id="{882FB0D1-31A7-4C43-89DC-97CF2E228E36}"/>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39" name="Segnaposto data 2">
            <a:extLst>
              <a:ext uri="{FF2B5EF4-FFF2-40B4-BE49-F238E27FC236}">
                <a16:creationId xmlns:a16="http://schemas.microsoft.com/office/drawing/2014/main" id="{4A960072-F0AC-458F-8608-2BB53C06630F}"/>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0540AF09-4A53-44B2-9CE4-B1DB01B92C93}" type="datetime1">
              <a:rPr lang="it-IT"/>
              <a:pPr lvl="0"/>
              <a:t>16/06/2020</a:t>
            </a:fld>
            <a:endParaRPr lang="it-IT"/>
          </a:p>
        </p:txBody>
      </p:sp>
      <p:sp>
        <p:nvSpPr>
          <p:cNvPr id="40" name="Segnaposto immagine diapositiva 3">
            <a:extLst>
              <a:ext uri="{FF2B5EF4-FFF2-40B4-BE49-F238E27FC236}">
                <a16:creationId xmlns:a16="http://schemas.microsoft.com/office/drawing/2014/main" id="{46E1295D-C243-42FD-9EF1-01D2A1253C69}"/>
              </a:ext>
            </a:extLst>
          </p:cNvPr>
          <p:cNvSpPr>
            <a:spLocks noGrp="1" noRot="1" noChangeAspect="1"/>
          </p:cNvSpPr>
          <p:nvPr>
            <p:ph type="sldImg" sz="quarter" idx="4294967295"/>
          </p:nvPr>
        </p:nvSpPr>
        <p:spPr>
          <a:xfrm>
            <a:off x="685800" y="1143000"/>
            <a:ext cx="5486400" cy="3086099"/>
          </a:xfrm>
          <a:prstGeom prst="rect">
            <a:avLst/>
          </a:prstGeom>
          <a:noFill/>
          <a:ln w="12701">
            <a:solidFill>
              <a:srgbClr val="000000"/>
            </a:solidFill>
            <a:prstDash val="solid"/>
          </a:ln>
        </p:spPr>
      </p:sp>
      <p:sp>
        <p:nvSpPr>
          <p:cNvPr id="41" name="Segnaposto note 4">
            <a:extLst>
              <a:ext uri="{FF2B5EF4-FFF2-40B4-BE49-F238E27FC236}">
                <a16:creationId xmlns:a16="http://schemas.microsoft.com/office/drawing/2014/main" id="{BC24AA42-F957-4F89-B890-6A482D97899C}"/>
              </a:ext>
            </a:extLst>
          </p:cNvPr>
          <p:cNvSpPr txBox="1">
            <a:spLocks noGrp="1"/>
          </p:cNvSpPr>
          <p:nvPr>
            <p:ph type="body" sz="quarter" idx="4294967295"/>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2" name="Segnaposto piè di pagina 5">
            <a:extLst>
              <a:ext uri="{FF2B5EF4-FFF2-40B4-BE49-F238E27FC236}">
                <a16:creationId xmlns:a16="http://schemas.microsoft.com/office/drawing/2014/main" id="{75B30875-6614-4BAE-8A54-6742F6EE1DEF}"/>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endParaRPr lang="it-IT"/>
          </a:p>
        </p:txBody>
      </p:sp>
      <p:sp>
        <p:nvSpPr>
          <p:cNvPr id="43" name="Segnaposto numero diapositiva 6">
            <a:extLst>
              <a:ext uri="{FF2B5EF4-FFF2-40B4-BE49-F238E27FC236}">
                <a16:creationId xmlns:a16="http://schemas.microsoft.com/office/drawing/2014/main" id="{27D9B150-EBDD-42C7-9AE1-7520F48AB565}"/>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stStyle>
          <a:p>
            <a:pPr lvl="0"/>
            <a:fld id="{7DC17B2F-032E-4849-A317-762ED2D19B23}" type="slidenum">
              <a:t>‹N›</a:t>
            </a:fld>
            <a:endParaRPr lang="it-IT"/>
          </a:p>
        </p:txBody>
      </p:sp>
    </p:spTree>
    <p:extLst>
      <p:ext uri="{BB962C8B-B14F-4D97-AF65-F5344CB8AC3E}">
        <p14:creationId xmlns:p14="http://schemas.microsoft.com/office/powerpoint/2010/main" val="121284303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it-IT"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lvl="0"/>
            <a:fld id="{AD0D3F01-CDFF-4DEC-9DE3-B1A6BE93589D}" type="slidenum">
              <a:rPr lang="it-IT" smtClean="0"/>
              <a:t>37</a:t>
            </a:fld>
            <a:endParaRPr lang="it-IT"/>
          </a:p>
        </p:txBody>
      </p:sp>
      <p:sp>
        <p:nvSpPr>
          <p:cNvPr id="5" name="Segnaposto numero diapositiva 4"/>
          <p:cNvSpPr>
            <a:spLocks noGrp="1"/>
          </p:cNvSpPr>
          <p:nvPr>
            <p:ph type="sldNum" sz="quarter" idx="8"/>
          </p:nvPr>
        </p:nvSpPr>
        <p:spPr/>
        <p:txBody>
          <a:bodyPr/>
          <a:lstStyle/>
          <a:p>
            <a:pPr lvl="0"/>
            <a:fld id="{C9A2EA64-B658-47C6-B62F-19732A5F4620}" type="slidenum">
              <a:rPr lang="it-IT" smtClean="0"/>
              <a:t>37</a:t>
            </a:fld>
            <a:endParaRPr lang="it-IT"/>
          </a:p>
        </p:txBody>
      </p:sp>
      <p:sp>
        <p:nvSpPr>
          <p:cNvPr id="6" name="Segnaposto numero diapositiva 5"/>
          <p:cNvSpPr>
            <a:spLocks noGrp="1"/>
          </p:cNvSpPr>
          <p:nvPr>
            <p:ph type="sldNum" sz="quarter" idx="8"/>
          </p:nvPr>
        </p:nvSpPr>
        <p:spPr/>
        <p:txBody>
          <a:bodyPr/>
          <a:lstStyle/>
          <a:p>
            <a:pPr lvl="0"/>
            <a:fld id="{12DE6C39-C916-41A5-BE5B-973045A4A089}" type="slidenum">
              <a:rPr lang="it-IT" smtClean="0"/>
              <a:t>37</a:t>
            </a:fld>
            <a:endParaRPr lang="it-IT"/>
          </a:p>
        </p:txBody>
      </p:sp>
      <p:sp>
        <p:nvSpPr>
          <p:cNvPr id="7" name="Segnaposto numero diapositiva 6"/>
          <p:cNvSpPr>
            <a:spLocks noGrp="1"/>
          </p:cNvSpPr>
          <p:nvPr>
            <p:ph type="sldNum" sz="quarter" idx="8"/>
          </p:nvPr>
        </p:nvSpPr>
        <p:spPr/>
        <p:txBody>
          <a:bodyPr/>
          <a:lstStyle/>
          <a:p>
            <a:pPr lvl="0"/>
            <a:fld id="{57429106-D8AC-4B9E-ABA8-6D47B481F09B}" type="slidenum">
              <a:rPr lang="it-IT" smtClean="0"/>
              <a:t>37</a:t>
            </a:fld>
            <a:endParaRPr lang="it-IT"/>
          </a:p>
        </p:txBody>
      </p:sp>
      <p:sp>
        <p:nvSpPr>
          <p:cNvPr id="8" name="Segnaposto numero diapositiva 7"/>
          <p:cNvSpPr>
            <a:spLocks noGrp="1"/>
          </p:cNvSpPr>
          <p:nvPr>
            <p:ph type="sldNum" sz="quarter" idx="8"/>
          </p:nvPr>
        </p:nvSpPr>
        <p:spPr/>
        <p:txBody>
          <a:bodyPr/>
          <a:lstStyle/>
          <a:p>
            <a:pPr lvl="0"/>
            <a:fld id="{CDB0F6A4-0DD4-4710-84B8-47DD189FC887}" type="slidenum">
              <a:rPr lang="it-IT" smtClean="0"/>
              <a:t>37</a:t>
            </a:fld>
            <a:endParaRPr lang="it-IT"/>
          </a:p>
        </p:txBody>
      </p:sp>
      <p:sp>
        <p:nvSpPr>
          <p:cNvPr id="9" name="Segnaposto numero diapositiva 8"/>
          <p:cNvSpPr>
            <a:spLocks noGrp="1"/>
          </p:cNvSpPr>
          <p:nvPr>
            <p:ph type="sldNum" sz="quarter" idx="8"/>
          </p:nvPr>
        </p:nvSpPr>
        <p:spPr/>
        <p:txBody>
          <a:bodyPr/>
          <a:lstStyle/>
          <a:p>
            <a:pPr lvl="0"/>
            <a:fld id="{D46B65AF-4BDE-4A70-989A-5087799A6802}" type="slidenum">
              <a:rPr lang="it-IT" smtClean="0"/>
              <a:t>37</a:t>
            </a:fld>
            <a:endParaRPr lang="it-IT"/>
          </a:p>
        </p:txBody>
      </p:sp>
      <p:sp>
        <p:nvSpPr>
          <p:cNvPr id="10" name="Segnaposto numero diapositiva 9"/>
          <p:cNvSpPr>
            <a:spLocks noGrp="1"/>
          </p:cNvSpPr>
          <p:nvPr>
            <p:ph type="sldNum" sz="quarter" idx="8"/>
          </p:nvPr>
        </p:nvSpPr>
        <p:spPr/>
        <p:txBody>
          <a:bodyPr/>
          <a:lstStyle/>
          <a:p>
            <a:pPr lvl="0"/>
            <a:fld id="{7DC17B2F-032E-4849-A317-762ED2D19B23}" type="slidenum">
              <a:rPr lang="it-IT" smtClean="0"/>
              <a:t>37</a:t>
            </a:fld>
            <a:endParaRPr lang="it-IT"/>
          </a:p>
        </p:txBody>
      </p:sp>
    </p:spTree>
    <p:extLst>
      <p:ext uri="{BB962C8B-B14F-4D97-AF65-F5344CB8AC3E}">
        <p14:creationId xmlns:p14="http://schemas.microsoft.com/office/powerpoint/2010/main" val="1674352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rgbClr val="F8B323"/>
        </a:solidFill>
        <a:effectLst/>
      </p:bgPr>
    </p:bg>
    <p:spTree>
      <p:nvGrpSpPr>
        <p:cNvPr id="1" name=""/>
        <p:cNvGrpSpPr/>
        <p:nvPr/>
      </p:nvGrpSpPr>
      <p:grpSpPr>
        <a:xfrm>
          <a:off x="0" y="0"/>
          <a:ext cx="0" cy="0"/>
          <a:chOff x="0" y="0"/>
          <a:chExt cx="0" cy="0"/>
        </a:xfrm>
      </p:grpSpPr>
      <p:sp>
        <p:nvSpPr>
          <p:cNvPr id="2" name="Freeform 6" title="scalloped circle">
            <a:extLst>
              <a:ext uri="{FF2B5EF4-FFF2-40B4-BE49-F238E27FC236}">
                <a16:creationId xmlns:a16="http://schemas.microsoft.com/office/drawing/2014/main" id="{412B979C-105A-438B-BACA-4D6209C5F988}"/>
              </a:ext>
            </a:extLst>
          </p:cNvPr>
          <p:cNvSpPr/>
          <p:nvPr/>
        </p:nvSpPr>
        <p:spPr>
          <a:xfrm>
            <a:off x="3557015" y="630936"/>
            <a:ext cx="5235570" cy="5229225"/>
          </a:xfrm>
          <a:custGeom>
            <a:avLst/>
            <a:gdLst>
              <a:gd name="f0" fmla="val w"/>
              <a:gd name="f1" fmla="val h"/>
              <a:gd name="f2" fmla="val 0"/>
              <a:gd name="f3" fmla="val 3298"/>
              <a:gd name="f4" fmla="val 3294"/>
              <a:gd name="f5" fmla="val 1649"/>
              <a:gd name="f6" fmla="val 1681"/>
              <a:gd name="f7" fmla="val 3"/>
              <a:gd name="f8" fmla="val 1712"/>
              <a:gd name="f9" fmla="val 11"/>
              <a:gd name="f10" fmla="val 1742"/>
              <a:gd name="f11" fmla="val 23"/>
              <a:gd name="f12" fmla="val 1773"/>
              <a:gd name="f13" fmla="val 38"/>
              <a:gd name="f14" fmla="val 1802"/>
              <a:gd name="f15" fmla="val 55"/>
              <a:gd name="f16" fmla="val 1832"/>
              <a:gd name="f17" fmla="val 73"/>
              <a:gd name="f18" fmla="val 1862"/>
              <a:gd name="f19" fmla="val 89"/>
              <a:gd name="f20" fmla="val 1892"/>
              <a:gd name="f21" fmla="val 105"/>
              <a:gd name="f22" fmla="val 1921"/>
              <a:gd name="f23" fmla="val 117"/>
              <a:gd name="f24" fmla="val 1953"/>
              <a:gd name="f25" fmla="val 125"/>
              <a:gd name="f26" fmla="val 1984"/>
              <a:gd name="f27" fmla="val 129"/>
              <a:gd name="f28" fmla="val 2017"/>
              <a:gd name="f29" fmla="val 2051"/>
              <a:gd name="f30" fmla="val 127"/>
              <a:gd name="f31" fmla="val 2085"/>
              <a:gd name="f32" fmla="val 123"/>
              <a:gd name="f33" fmla="val 2119"/>
              <a:gd name="f34" fmla="val 118"/>
              <a:gd name="f35" fmla="val 2153"/>
              <a:gd name="f36" fmla="val 114"/>
              <a:gd name="f37" fmla="val 2187"/>
              <a:gd name="f38" fmla="val 111"/>
              <a:gd name="f39" fmla="val 2219"/>
              <a:gd name="f40" fmla="val 112"/>
              <a:gd name="f41" fmla="val 2250"/>
              <a:gd name="f42" fmla="val 116"/>
              <a:gd name="f43" fmla="val 2280"/>
              <a:gd name="f44" fmla="val 2305"/>
              <a:gd name="f45" fmla="val 138"/>
              <a:gd name="f46" fmla="val 2329"/>
              <a:gd name="f47" fmla="val 155"/>
              <a:gd name="f48" fmla="val 2350"/>
              <a:gd name="f49" fmla="val 175"/>
              <a:gd name="f50" fmla="val 2371"/>
              <a:gd name="f51" fmla="val 198"/>
              <a:gd name="f52" fmla="val 2390"/>
              <a:gd name="f53" fmla="val 222"/>
              <a:gd name="f54" fmla="val 2409"/>
              <a:gd name="f55" fmla="val 247"/>
              <a:gd name="f56" fmla="val 2428"/>
              <a:gd name="f57" fmla="val 272"/>
              <a:gd name="f58" fmla="val 2447"/>
              <a:gd name="f59" fmla="val 296"/>
              <a:gd name="f60" fmla="val 2467"/>
              <a:gd name="f61" fmla="val 319"/>
              <a:gd name="f62" fmla="val 2490"/>
              <a:gd name="f63" fmla="val 339"/>
              <a:gd name="f64" fmla="val 2512"/>
              <a:gd name="f65" fmla="val 357"/>
              <a:gd name="f66" fmla="val 2537"/>
              <a:gd name="f67" fmla="val 371"/>
              <a:gd name="f68" fmla="val 2564"/>
              <a:gd name="f69" fmla="val 383"/>
              <a:gd name="f70" fmla="val 2593"/>
              <a:gd name="f71" fmla="val 393"/>
              <a:gd name="f72" fmla="val 2623"/>
              <a:gd name="f73" fmla="val 402"/>
              <a:gd name="f74" fmla="val 2653"/>
              <a:gd name="f75" fmla="val 410"/>
              <a:gd name="f76" fmla="val 2684"/>
              <a:gd name="f77" fmla="val 418"/>
              <a:gd name="f78" fmla="val 2713"/>
              <a:gd name="f79" fmla="val 427"/>
              <a:gd name="f80" fmla="val 2742"/>
              <a:gd name="f81" fmla="val 437"/>
              <a:gd name="f82" fmla="val 2769"/>
              <a:gd name="f83" fmla="val 449"/>
              <a:gd name="f84" fmla="val 2793"/>
              <a:gd name="f85" fmla="val 464"/>
              <a:gd name="f86" fmla="val 2815"/>
              <a:gd name="f87" fmla="val 482"/>
              <a:gd name="f88" fmla="val 2833"/>
              <a:gd name="f89" fmla="val 504"/>
              <a:gd name="f90" fmla="val 2848"/>
              <a:gd name="f91" fmla="val 528"/>
              <a:gd name="f92" fmla="val 2860"/>
              <a:gd name="f93" fmla="val 555"/>
              <a:gd name="f94" fmla="val 2870"/>
              <a:gd name="f95" fmla="val 584"/>
              <a:gd name="f96" fmla="val 2879"/>
              <a:gd name="f97" fmla="val 613"/>
              <a:gd name="f98" fmla="val 2887"/>
              <a:gd name="f99" fmla="val 644"/>
              <a:gd name="f100" fmla="val 2895"/>
              <a:gd name="f101" fmla="val 674"/>
              <a:gd name="f102" fmla="val 2904"/>
              <a:gd name="f103" fmla="val 704"/>
              <a:gd name="f104" fmla="val 2914"/>
              <a:gd name="f105" fmla="val 733"/>
              <a:gd name="f106" fmla="val 2926"/>
              <a:gd name="f107" fmla="val 760"/>
              <a:gd name="f108" fmla="val 2940"/>
              <a:gd name="f109" fmla="val 785"/>
              <a:gd name="f110" fmla="val 2958"/>
              <a:gd name="f111" fmla="val 807"/>
              <a:gd name="f112" fmla="val 2978"/>
              <a:gd name="f113" fmla="val 830"/>
              <a:gd name="f114" fmla="val 3001"/>
              <a:gd name="f115" fmla="val 850"/>
              <a:gd name="f116" fmla="val 3025"/>
              <a:gd name="f117" fmla="val 869"/>
              <a:gd name="f118" fmla="val 3051"/>
              <a:gd name="f119" fmla="val 888"/>
              <a:gd name="f120" fmla="val 3076"/>
              <a:gd name="f121" fmla="val 907"/>
              <a:gd name="f122" fmla="val 3100"/>
              <a:gd name="f123" fmla="val 926"/>
              <a:gd name="f124" fmla="val 3123"/>
              <a:gd name="f125" fmla="val 947"/>
              <a:gd name="f126" fmla="val 3143"/>
              <a:gd name="f127" fmla="val 968"/>
              <a:gd name="f128" fmla="val 3160"/>
              <a:gd name="f129" fmla="val 992"/>
              <a:gd name="f130" fmla="val 3173"/>
              <a:gd name="f131" fmla="val 1017"/>
              <a:gd name="f132" fmla="val 3182"/>
              <a:gd name="f133" fmla="val 1047"/>
              <a:gd name="f134" fmla="val 3186"/>
              <a:gd name="f135" fmla="val 1078"/>
              <a:gd name="f136" fmla="val 3187"/>
              <a:gd name="f137" fmla="val 1110"/>
              <a:gd name="f138" fmla="val 3184"/>
              <a:gd name="f139" fmla="val 1144"/>
              <a:gd name="f140" fmla="val 3180"/>
              <a:gd name="f141" fmla="val 1178"/>
              <a:gd name="f142" fmla="val 3175"/>
              <a:gd name="f143" fmla="val 1212"/>
              <a:gd name="f144" fmla="val 3171"/>
              <a:gd name="f145" fmla="val 1246"/>
              <a:gd name="f146" fmla="val 3169"/>
              <a:gd name="f147" fmla="val 1280"/>
              <a:gd name="f148" fmla="val 1313"/>
              <a:gd name="f149" fmla="val 1344"/>
              <a:gd name="f150" fmla="val 3181"/>
              <a:gd name="f151" fmla="val 1375"/>
              <a:gd name="f152" fmla="val 3193"/>
              <a:gd name="f153" fmla="val 1404"/>
              <a:gd name="f154" fmla="val 3209"/>
              <a:gd name="f155" fmla="val 1434"/>
              <a:gd name="f156" fmla="val 3225"/>
              <a:gd name="f157" fmla="val 1464"/>
              <a:gd name="f158" fmla="val 3243"/>
              <a:gd name="f159" fmla="val 1494"/>
              <a:gd name="f160" fmla="val 3260"/>
              <a:gd name="f161" fmla="val 1523"/>
              <a:gd name="f162" fmla="val 3275"/>
              <a:gd name="f163" fmla="val 1554"/>
              <a:gd name="f164" fmla="val 3287"/>
              <a:gd name="f165" fmla="val 1584"/>
              <a:gd name="f166" fmla="val 3295"/>
              <a:gd name="f167" fmla="val 1615"/>
              <a:gd name="f168" fmla="val 1647"/>
              <a:gd name="f169" fmla="val 1679"/>
              <a:gd name="f170" fmla="val 1710"/>
              <a:gd name="f171" fmla="val 1740"/>
              <a:gd name="f172" fmla="val 1771"/>
              <a:gd name="f173" fmla="val 1800"/>
              <a:gd name="f174" fmla="val 1830"/>
              <a:gd name="f175" fmla="val 1860"/>
              <a:gd name="f176" fmla="val 1890"/>
              <a:gd name="f177" fmla="val 1919"/>
              <a:gd name="f178" fmla="val 1950"/>
              <a:gd name="f179" fmla="val 1981"/>
              <a:gd name="f180" fmla="val 2014"/>
              <a:gd name="f181" fmla="val 2048"/>
              <a:gd name="f182" fmla="val 2082"/>
              <a:gd name="f183" fmla="val 2116"/>
              <a:gd name="f184" fmla="val 2150"/>
              <a:gd name="f185" fmla="val 2184"/>
              <a:gd name="f186" fmla="val 2216"/>
              <a:gd name="f187" fmla="val 2247"/>
              <a:gd name="f188" fmla="val 2277"/>
              <a:gd name="f189" fmla="val 2302"/>
              <a:gd name="f190" fmla="val 2326"/>
              <a:gd name="f191" fmla="val 2347"/>
              <a:gd name="f192" fmla="val 2368"/>
              <a:gd name="f193" fmla="val 2387"/>
              <a:gd name="f194" fmla="val 2406"/>
              <a:gd name="f195" fmla="val 2425"/>
              <a:gd name="f196" fmla="val 2444"/>
              <a:gd name="f197" fmla="val 2464"/>
              <a:gd name="f198" fmla="val 2487"/>
              <a:gd name="f199" fmla="val 2509"/>
              <a:gd name="f200" fmla="val 2534"/>
              <a:gd name="f201" fmla="val 2561"/>
              <a:gd name="f202" fmla="val 2590"/>
              <a:gd name="f203" fmla="val 2620"/>
              <a:gd name="f204" fmla="val 2650"/>
              <a:gd name="f205" fmla="val 2681"/>
              <a:gd name="f206" fmla="val 2710"/>
              <a:gd name="f207" fmla="val 2739"/>
              <a:gd name="f208" fmla="val 2766"/>
              <a:gd name="f209" fmla="val 2790"/>
              <a:gd name="f210" fmla="val 2812"/>
              <a:gd name="f211" fmla="val 2830"/>
              <a:gd name="f212" fmla="val 2845"/>
              <a:gd name="f213" fmla="val 2857"/>
              <a:gd name="f214" fmla="val 2867"/>
              <a:gd name="f215" fmla="val 2876"/>
              <a:gd name="f216" fmla="val 2884"/>
              <a:gd name="f217" fmla="val 2892"/>
              <a:gd name="f218" fmla="val 2901"/>
              <a:gd name="f219" fmla="val 2911"/>
              <a:gd name="f220" fmla="val 2923"/>
              <a:gd name="f221" fmla="val 2937"/>
              <a:gd name="f222" fmla="val 2955"/>
              <a:gd name="f223" fmla="val 2975"/>
              <a:gd name="f224" fmla="val 2998"/>
              <a:gd name="f225" fmla="val 3022"/>
              <a:gd name="f226" fmla="val 3047"/>
              <a:gd name="f227" fmla="val 3072"/>
              <a:gd name="f228" fmla="val 3096"/>
              <a:gd name="f229" fmla="val 3119"/>
              <a:gd name="f230" fmla="val 3139"/>
              <a:gd name="f231" fmla="val 3156"/>
              <a:gd name="f232" fmla="val 3178"/>
              <a:gd name="f233" fmla="val 3183"/>
              <a:gd name="f234" fmla="val 3176"/>
              <a:gd name="f235" fmla="val 3167"/>
              <a:gd name="f236" fmla="val 3165"/>
              <a:gd name="f237" fmla="val 3177"/>
              <a:gd name="f238" fmla="val 3189"/>
              <a:gd name="f239" fmla="val 3205"/>
              <a:gd name="f240" fmla="val 3221"/>
              <a:gd name="f241" fmla="val 3239"/>
              <a:gd name="f242" fmla="val 3256"/>
              <a:gd name="f243" fmla="val 3271"/>
              <a:gd name="f244" fmla="val 3283"/>
              <a:gd name="f245" fmla="val 3291"/>
              <a:gd name="f246" fmla="val 1617"/>
              <a:gd name="f247" fmla="val 1586"/>
              <a:gd name="f248" fmla="val 1556"/>
              <a:gd name="f249" fmla="val 1525"/>
              <a:gd name="f250" fmla="val 1496"/>
              <a:gd name="f251" fmla="val 1466"/>
              <a:gd name="f252" fmla="val 1436"/>
              <a:gd name="f253" fmla="val 1406"/>
              <a:gd name="f254" fmla="val 1376"/>
              <a:gd name="f255" fmla="val 1345"/>
              <a:gd name="f256" fmla="val 1314"/>
              <a:gd name="f257" fmla="val 1281"/>
              <a:gd name="f258" fmla="val 1247"/>
              <a:gd name="f259" fmla="val 1213"/>
              <a:gd name="f260" fmla="val 1179"/>
              <a:gd name="f261" fmla="val 1145"/>
              <a:gd name="f262" fmla="val 1111"/>
              <a:gd name="f263" fmla="val 1079"/>
              <a:gd name="f264" fmla="val 1048"/>
              <a:gd name="f265" fmla="val 1018"/>
              <a:gd name="f266" fmla="val 993"/>
              <a:gd name="f267" fmla="val 969"/>
              <a:gd name="f268" fmla="val 948"/>
              <a:gd name="f269" fmla="val 927"/>
              <a:gd name="f270" fmla="val 908"/>
              <a:gd name="f271" fmla="val 889"/>
              <a:gd name="f272" fmla="val 870"/>
              <a:gd name="f273" fmla="val 851"/>
              <a:gd name="f274" fmla="val 831"/>
              <a:gd name="f275" fmla="val 808"/>
              <a:gd name="f276" fmla="val 786"/>
              <a:gd name="f277" fmla="val 761"/>
              <a:gd name="f278" fmla="val 734"/>
              <a:gd name="f279" fmla="val 705"/>
              <a:gd name="f280" fmla="val 675"/>
              <a:gd name="f281" fmla="val 645"/>
              <a:gd name="f282" fmla="val 614"/>
              <a:gd name="f283" fmla="val 585"/>
              <a:gd name="f284" fmla="val 556"/>
              <a:gd name="f285" fmla="val 529"/>
              <a:gd name="f286" fmla="val 505"/>
              <a:gd name="f287" fmla="val 483"/>
              <a:gd name="f288" fmla="val 465"/>
              <a:gd name="f289" fmla="val 450"/>
              <a:gd name="f290" fmla="val 438"/>
              <a:gd name="f291" fmla="val 428"/>
              <a:gd name="f292" fmla="val 419"/>
              <a:gd name="f293" fmla="val 411"/>
              <a:gd name="f294" fmla="val 403"/>
              <a:gd name="f295" fmla="val 394"/>
              <a:gd name="f296" fmla="val 384"/>
              <a:gd name="f297" fmla="val 372"/>
              <a:gd name="f298" fmla="val 358"/>
              <a:gd name="f299" fmla="val 340"/>
              <a:gd name="f300" fmla="val 320"/>
              <a:gd name="f301" fmla="val 297"/>
              <a:gd name="f302" fmla="val 90"/>
              <a:gd name="f303" fmla="*/ f0 1 3298"/>
              <a:gd name="f304" fmla="*/ f1 1 3294"/>
              <a:gd name="f305" fmla="+- f4 0 f2"/>
              <a:gd name="f306" fmla="+- f3 0 f2"/>
              <a:gd name="f307" fmla="*/ f306 1 3298"/>
              <a:gd name="f308" fmla="*/ f305 1 3294"/>
              <a:gd name="f309" fmla="*/ 0 1 f307"/>
              <a:gd name="f310" fmla="*/ f3 1 f307"/>
              <a:gd name="f311" fmla="*/ 0 1 f308"/>
              <a:gd name="f312" fmla="*/ f4 1 f308"/>
              <a:gd name="f313" fmla="*/ f309 f303 1"/>
              <a:gd name="f314" fmla="*/ f310 f303 1"/>
              <a:gd name="f315" fmla="*/ f312 f304 1"/>
              <a:gd name="f316" fmla="*/ f311 f304 1"/>
            </a:gdLst>
            <a:ahLst/>
            <a:cxnLst>
              <a:cxn ang="3cd4">
                <a:pos x="hc" y="t"/>
              </a:cxn>
              <a:cxn ang="0">
                <a:pos x="r" y="vc"/>
              </a:cxn>
              <a:cxn ang="cd4">
                <a:pos x="hc" y="b"/>
              </a:cxn>
              <a:cxn ang="cd2">
                <a:pos x="l" y="vc"/>
              </a:cxn>
            </a:cxnLst>
            <a:rect l="f313" t="f316" r="f314" b="f315"/>
            <a:pathLst>
              <a:path w="3298" h="3294">
                <a:moveTo>
                  <a:pt x="f5" y="f2"/>
                </a:move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7"/>
                </a:lnTo>
                <a:lnTo>
                  <a:pt x="f29" y="f30"/>
                </a:lnTo>
                <a:lnTo>
                  <a:pt x="f31" y="f32"/>
                </a:lnTo>
                <a:lnTo>
                  <a:pt x="f33" y="f34"/>
                </a:lnTo>
                <a:lnTo>
                  <a:pt x="f35" y="f36"/>
                </a:lnTo>
                <a:lnTo>
                  <a:pt x="f37" y="f38"/>
                </a:lnTo>
                <a:lnTo>
                  <a:pt x="f39" y="f40"/>
                </a:lnTo>
                <a:lnTo>
                  <a:pt x="f41" y="f42"/>
                </a:lnTo>
                <a:lnTo>
                  <a:pt x="f43" y="f25"/>
                </a:lnTo>
                <a:lnTo>
                  <a:pt x="f44" y="f45"/>
                </a:lnTo>
                <a:lnTo>
                  <a:pt x="f46" y="f47"/>
                </a:lnTo>
                <a:lnTo>
                  <a:pt x="f48" y="f49"/>
                </a:lnTo>
                <a:lnTo>
                  <a:pt x="f50" y="f51"/>
                </a:lnTo>
                <a:lnTo>
                  <a:pt x="f52" y="f53"/>
                </a:lnTo>
                <a:lnTo>
                  <a:pt x="f54" y="f55"/>
                </a:lnTo>
                <a:lnTo>
                  <a:pt x="f56" y="f57"/>
                </a:lnTo>
                <a:lnTo>
                  <a:pt x="f58" y="f59"/>
                </a:lnTo>
                <a:lnTo>
                  <a:pt x="f60" y="f61"/>
                </a:lnTo>
                <a:lnTo>
                  <a:pt x="f62" y="f63"/>
                </a:lnTo>
                <a:lnTo>
                  <a:pt x="f64" y="f65"/>
                </a:lnTo>
                <a:lnTo>
                  <a:pt x="f66" y="f67"/>
                </a:lnTo>
                <a:lnTo>
                  <a:pt x="f68"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94" y="f95"/>
                </a:lnTo>
                <a:lnTo>
                  <a:pt x="f96" y="f97"/>
                </a:lnTo>
                <a:lnTo>
                  <a:pt x="f98" y="f99"/>
                </a:lnTo>
                <a:lnTo>
                  <a:pt x="f100" y="f101"/>
                </a:lnTo>
                <a:lnTo>
                  <a:pt x="f102" y="f103"/>
                </a:lnTo>
                <a:lnTo>
                  <a:pt x="f104" y="f105"/>
                </a:lnTo>
                <a:lnTo>
                  <a:pt x="f106" y="f107"/>
                </a:lnTo>
                <a:lnTo>
                  <a:pt x="f108" y="f109"/>
                </a:lnTo>
                <a:lnTo>
                  <a:pt x="f110" y="f111"/>
                </a:lnTo>
                <a:lnTo>
                  <a:pt x="f112" y="f113"/>
                </a:lnTo>
                <a:lnTo>
                  <a:pt x="f114" y="f115"/>
                </a:lnTo>
                <a:lnTo>
                  <a:pt x="f116" y="f117"/>
                </a:lnTo>
                <a:lnTo>
                  <a:pt x="f118" y="f119"/>
                </a:lnTo>
                <a:lnTo>
                  <a:pt x="f120" y="f121"/>
                </a:lnTo>
                <a:lnTo>
                  <a:pt x="f122" y="f123"/>
                </a:lnTo>
                <a:lnTo>
                  <a:pt x="f124" y="f125"/>
                </a:lnTo>
                <a:lnTo>
                  <a:pt x="f126" y="f127"/>
                </a:lnTo>
                <a:lnTo>
                  <a:pt x="f128" y="f129"/>
                </a:lnTo>
                <a:lnTo>
                  <a:pt x="f130" y="f131"/>
                </a:lnTo>
                <a:lnTo>
                  <a:pt x="f132" y="f133"/>
                </a:lnTo>
                <a:lnTo>
                  <a:pt x="f134" y="f135"/>
                </a:lnTo>
                <a:lnTo>
                  <a:pt x="f136" y="f137"/>
                </a:lnTo>
                <a:lnTo>
                  <a:pt x="f138" y="f139"/>
                </a:lnTo>
                <a:lnTo>
                  <a:pt x="f140" y="f141"/>
                </a:lnTo>
                <a:lnTo>
                  <a:pt x="f142" y="f143"/>
                </a:lnTo>
                <a:lnTo>
                  <a:pt x="f144" y="f145"/>
                </a:lnTo>
                <a:lnTo>
                  <a:pt x="f146" y="f147"/>
                </a:lnTo>
                <a:lnTo>
                  <a:pt x="f146" y="f148"/>
                </a:lnTo>
                <a:lnTo>
                  <a:pt x="f130" y="f149"/>
                </a:lnTo>
                <a:lnTo>
                  <a:pt x="f150" y="f151"/>
                </a:lnTo>
                <a:lnTo>
                  <a:pt x="f152" y="f153"/>
                </a:lnTo>
                <a:lnTo>
                  <a:pt x="f154" y="f155"/>
                </a:lnTo>
                <a:lnTo>
                  <a:pt x="f156" y="f157"/>
                </a:lnTo>
                <a:lnTo>
                  <a:pt x="f158" y="f159"/>
                </a:lnTo>
                <a:lnTo>
                  <a:pt x="f160" y="f161"/>
                </a:lnTo>
                <a:lnTo>
                  <a:pt x="f162" y="f163"/>
                </a:lnTo>
                <a:lnTo>
                  <a:pt x="f164" y="f165"/>
                </a:lnTo>
                <a:lnTo>
                  <a:pt x="f166" y="f167"/>
                </a:lnTo>
                <a:lnTo>
                  <a:pt x="f3" y="f168"/>
                </a:lnTo>
                <a:lnTo>
                  <a:pt x="f166" y="f169"/>
                </a:lnTo>
                <a:lnTo>
                  <a:pt x="f164" y="f170"/>
                </a:lnTo>
                <a:lnTo>
                  <a:pt x="f162" y="f171"/>
                </a:lnTo>
                <a:lnTo>
                  <a:pt x="f160" y="f172"/>
                </a:lnTo>
                <a:lnTo>
                  <a:pt x="f158" y="f173"/>
                </a:lnTo>
                <a:lnTo>
                  <a:pt x="f156" y="f174"/>
                </a:lnTo>
                <a:lnTo>
                  <a:pt x="f154" y="f175"/>
                </a:lnTo>
                <a:lnTo>
                  <a:pt x="f152" y="f176"/>
                </a:lnTo>
                <a:lnTo>
                  <a:pt x="f150" y="f177"/>
                </a:lnTo>
                <a:lnTo>
                  <a:pt x="f130" y="f178"/>
                </a:lnTo>
                <a:lnTo>
                  <a:pt x="f146" y="f179"/>
                </a:lnTo>
                <a:lnTo>
                  <a:pt x="f146" y="f180"/>
                </a:lnTo>
                <a:lnTo>
                  <a:pt x="f144" y="f181"/>
                </a:lnTo>
                <a:lnTo>
                  <a:pt x="f142" y="f182"/>
                </a:lnTo>
                <a:lnTo>
                  <a:pt x="f140" y="f183"/>
                </a:lnTo>
                <a:lnTo>
                  <a:pt x="f138" y="f184"/>
                </a:lnTo>
                <a:lnTo>
                  <a:pt x="f136" y="f185"/>
                </a:lnTo>
                <a:lnTo>
                  <a:pt x="f134" y="f186"/>
                </a:lnTo>
                <a:lnTo>
                  <a:pt x="f132" y="f187"/>
                </a:lnTo>
                <a:lnTo>
                  <a:pt x="f130" y="f188"/>
                </a:lnTo>
                <a:lnTo>
                  <a:pt x="f128" y="f189"/>
                </a:lnTo>
                <a:lnTo>
                  <a:pt x="f126" y="f190"/>
                </a:lnTo>
                <a:lnTo>
                  <a:pt x="f124" y="f191"/>
                </a:lnTo>
                <a:lnTo>
                  <a:pt x="f122" y="f192"/>
                </a:lnTo>
                <a:lnTo>
                  <a:pt x="f120" y="f193"/>
                </a:lnTo>
                <a:lnTo>
                  <a:pt x="f118" y="f194"/>
                </a:lnTo>
                <a:lnTo>
                  <a:pt x="f116" y="f195"/>
                </a:lnTo>
                <a:lnTo>
                  <a:pt x="f114" y="f196"/>
                </a:lnTo>
                <a:lnTo>
                  <a:pt x="f112" y="f197"/>
                </a:lnTo>
                <a:lnTo>
                  <a:pt x="f110" y="f198"/>
                </a:lnTo>
                <a:lnTo>
                  <a:pt x="f108" y="f199"/>
                </a:lnTo>
                <a:lnTo>
                  <a:pt x="f106" y="f200"/>
                </a:lnTo>
                <a:lnTo>
                  <a:pt x="f104" y="f201"/>
                </a:lnTo>
                <a:lnTo>
                  <a:pt x="f102" y="f202"/>
                </a:lnTo>
                <a:lnTo>
                  <a:pt x="f100" y="f203"/>
                </a:lnTo>
                <a:lnTo>
                  <a:pt x="f98" y="f204"/>
                </a:lnTo>
                <a:lnTo>
                  <a:pt x="f96" y="f205"/>
                </a:lnTo>
                <a:lnTo>
                  <a:pt x="f94" y="f206"/>
                </a:lnTo>
                <a:lnTo>
                  <a:pt x="f92" y="f207"/>
                </a:lnTo>
                <a:lnTo>
                  <a:pt x="f90" y="f208"/>
                </a:lnTo>
                <a:lnTo>
                  <a:pt x="f88" y="f209"/>
                </a:lnTo>
                <a:lnTo>
                  <a:pt x="f86" y="f210"/>
                </a:lnTo>
                <a:lnTo>
                  <a:pt x="f84" y="f211"/>
                </a:lnTo>
                <a:lnTo>
                  <a:pt x="f82" y="f212"/>
                </a:lnTo>
                <a:lnTo>
                  <a:pt x="f80" y="f213"/>
                </a:lnTo>
                <a:lnTo>
                  <a:pt x="f78" y="f214"/>
                </a:lnTo>
                <a:lnTo>
                  <a:pt x="f76" y="f215"/>
                </a:lnTo>
                <a:lnTo>
                  <a:pt x="f74" y="f216"/>
                </a:lnTo>
                <a:lnTo>
                  <a:pt x="f72" y="f217"/>
                </a:lnTo>
                <a:lnTo>
                  <a:pt x="f70" y="f218"/>
                </a:lnTo>
                <a:lnTo>
                  <a:pt x="f68" y="f219"/>
                </a:lnTo>
                <a:lnTo>
                  <a:pt x="f66" y="f220"/>
                </a:lnTo>
                <a:lnTo>
                  <a:pt x="f64" y="f221"/>
                </a:lnTo>
                <a:lnTo>
                  <a:pt x="f62" y="f222"/>
                </a:lnTo>
                <a:lnTo>
                  <a:pt x="f60" y="f223"/>
                </a:lnTo>
                <a:lnTo>
                  <a:pt x="f58" y="f224"/>
                </a:lnTo>
                <a:lnTo>
                  <a:pt x="f56" y="f225"/>
                </a:lnTo>
                <a:lnTo>
                  <a:pt x="f54" y="f226"/>
                </a:lnTo>
                <a:lnTo>
                  <a:pt x="f52" y="f227"/>
                </a:lnTo>
                <a:lnTo>
                  <a:pt x="f50" y="f228"/>
                </a:lnTo>
                <a:lnTo>
                  <a:pt x="f48" y="f229"/>
                </a:lnTo>
                <a:lnTo>
                  <a:pt x="f46" y="f230"/>
                </a:lnTo>
                <a:lnTo>
                  <a:pt x="f44" y="f231"/>
                </a:lnTo>
                <a:lnTo>
                  <a:pt x="f43" y="f146"/>
                </a:lnTo>
                <a:lnTo>
                  <a:pt x="f41" y="f232"/>
                </a:lnTo>
                <a:lnTo>
                  <a:pt x="f39" y="f132"/>
                </a:lnTo>
                <a:lnTo>
                  <a:pt x="f37" y="f233"/>
                </a:lnTo>
                <a:lnTo>
                  <a:pt x="f35" y="f140"/>
                </a:lnTo>
                <a:lnTo>
                  <a:pt x="f33" y="f234"/>
                </a:lnTo>
                <a:lnTo>
                  <a:pt x="f31" y="f144"/>
                </a:lnTo>
                <a:lnTo>
                  <a:pt x="f29" y="f235"/>
                </a:lnTo>
                <a:lnTo>
                  <a:pt x="f28" y="f236"/>
                </a:lnTo>
                <a:lnTo>
                  <a:pt x="f26" y="f236"/>
                </a:lnTo>
                <a:lnTo>
                  <a:pt x="f24" y="f146"/>
                </a:lnTo>
                <a:lnTo>
                  <a:pt x="f22" y="f237"/>
                </a:lnTo>
                <a:lnTo>
                  <a:pt x="f20" y="f238"/>
                </a:lnTo>
                <a:lnTo>
                  <a:pt x="f18" y="f239"/>
                </a:lnTo>
                <a:lnTo>
                  <a:pt x="f16" y="f240"/>
                </a:lnTo>
                <a:lnTo>
                  <a:pt x="f14" y="f241"/>
                </a:lnTo>
                <a:lnTo>
                  <a:pt x="f12" y="f242"/>
                </a:lnTo>
                <a:lnTo>
                  <a:pt x="f10" y="f243"/>
                </a:lnTo>
                <a:lnTo>
                  <a:pt x="f8" y="f244"/>
                </a:lnTo>
                <a:lnTo>
                  <a:pt x="f6" y="f245"/>
                </a:lnTo>
                <a:lnTo>
                  <a:pt x="f5" y="f4"/>
                </a:lnTo>
                <a:lnTo>
                  <a:pt x="f246" y="f245"/>
                </a:lnTo>
                <a:lnTo>
                  <a:pt x="f247" y="f244"/>
                </a:lnTo>
                <a:lnTo>
                  <a:pt x="f248" y="f243"/>
                </a:lnTo>
                <a:lnTo>
                  <a:pt x="f249" y="f242"/>
                </a:lnTo>
                <a:lnTo>
                  <a:pt x="f250" y="f241"/>
                </a:lnTo>
                <a:lnTo>
                  <a:pt x="f251" y="f240"/>
                </a:lnTo>
                <a:lnTo>
                  <a:pt x="f252" y="f239"/>
                </a:lnTo>
                <a:lnTo>
                  <a:pt x="f253" y="f238"/>
                </a:lnTo>
                <a:lnTo>
                  <a:pt x="f254" y="f237"/>
                </a:lnTo>
                <a:lnTo>
                  <a:pt x="f255" y="f146"/>
                </a:lnTo>
                <a:lnTo>
                  <a:pt x="f256" y="f236"/>
                </a:lnTo>
                <a:lnTo>
                  <a:pt x="f257" y="f236"/>
                </a:lnTo>
                <a:lnTo>
                  <a:pt x="f258" y="f235"/>
                </a:lnTo>
                <a:lnTo>
                  <a:pt x="f259" y="f144"/>
                </a:lnTo>
                <a:lnTo>
                  <a:pt x="f260" y="f234"/>
                </a:lnTo>
                <a:lnTo>
                  <a:pt x="f261" y="f140"/>
                </a:lnTo>
                <a:lnTo>
                  <a:pt x="f262" y="f233"/>
                </a:lnTo>
                <a:lnTo>
                  <a:pt x="f263" y="f132"/>
                </a:lnTo>
                <a:lnTo>
                  <a:pt x="f264" y="f232"/>
                </a:lnTo>
                <a:lnTo>
                  <a:pt x="f265" y="f146"/>
                </a:lnTo>
                <a:lnTo>
                  <a:pt x="f266" y="f231"/>
                </a:lnTo>
                <a:lnTo>
                  <a:pt x="f267" y="f230"/>
                </a:lnTo>
                <a:lnTo>
                  <a:pt x="f268" y="f229"/>
                </a:lnTo>
                <a:lnTo>
                  <a:pt x="f269" y="f228"/>
                </a:lnTo>
                <a:lnTo>
                  <a:pt x="f270" y="f227"/>
                </a:lnTo>
                <a:lnTo>
                  <a:pt x="f271" y="f226"/>
                </a:lnTo>
                <a:lnTo>
                  <a:pt x="f272" y="f225"/>
                </a:lnTo>
                <a:lnTo>
                  <a:pt x="f273" y="f224"/>
                </a:lnTo>
                <a:lnTo>
                  <a:pt x="f274" y="f223"/>
                </a:lnTo>
                <a:lnTo>
                  <a:pt x="f275" y="f222"/>
                </a:lnTo>
                <a:lnTo>
                  <a:pt x="f276" y="f221"/>
                </a:lnTo>
                <a:lnTo>
                  <a:pt x="f277" y="f220"/>
                </a:lnTo>
                <a:lnTo>
                  <a:pt x="f278" y="f219"/>
                </a:lnTo>
                <a:lnTo>
                  <a:pt x="f279" y="f218"/>
                </a:lnTo>
                <a:lnTo>
                  <a:pt x="f280" y="f217"/>
                </a:lnTo>
                <a:lnTo>
                  <a:pt x="f281" y="f216"/>
                </a:lnTo>
                <a:lnTo>
                  <a:pt x="f282" y="f215"/>
                </a:lnTo>
                <a:lnTo>
                  <a:pt x="f283" y="f214"/>
                </a:lnTo>
                <a:lnTo>
                  <a:pt x="f284" y="f213"/>
                </a:lnTo>
                <a:lnTo>
                  <a:pt x="f285" y="f212"/>
                </a:lnTo>
                <a:lnTo>
                  <a:pt x="f286" y="f211"/>
                </a:lnTo>
                <a:lnTo>
                  <a:pt x="f287" y="f210"/>
                </a:lnTo>
                <a:lnTo>
                  <a:pt x="f288" y="f209"/>
                </a:lnTo>
                <a:lnTo>
                  <a:pt x="f289" y="f208"/>
                </a:lnTo>
                <a:lnTo>
                  <a:pt x="f290" y="f207"/>
                </a:lnTo>
                <a:lnTo>
                  <a:pt x="f291" y="f206"/>
                </a:lnTo>
                <a:lnTo>
                  <a:pt x="f292" y="f205"/>
                </a:lnTo>
                <a:lnTo>
                  <a:pt x="f293" y="f204"/>
                </a:lnTo>
                <a:lnTo>
                  <a:pt x="f294" y="f203"/>
                </a:lnTo>
                <a:lnTo>
                  <a:pt x="f295" y="f202"/>
                </a:lnTo>
                <a:lnTo>
                  <a:pt x="f296" y="f201"/>
                </a:lnTo>
                <a:lnTo>
                  <a:pt x="f297" y="f200"/>
                </a:lnTo>
                <a:lnTo>
                  <a:pt x="f298" y="f199"/>
                </a:lnTo>
                <a:lnTo>
                  <a:pt x="f299" y="f198"/>
                </a:lnTo>
                <a:lnTo>
                  <a:pt x="f300" y="f197"/>
                </a:lnTo>
                <a:lnTo>
                  <a:pt x="f301" y="f196"/>
                </a:lnTo>
                <a:lnTo>
                  <a:pt x="f57" y="f195"/>
                </a:lnTo>
                <a:lnTo>
                  <a:pt x="f55" y="f194"/>
                </a:lnTo>
                <a:lnTo>
                  <a:pt x="f53" y="f193"/>
                </a:lnTo>
                <a:lnTo>
                  <a:pt x="f51" y="f192"/>
                </a:lnTo>
                <a:lnTo>
                  <a:pt x="f49" y="f191"/>
                </a:lnTo>
                <a:lnTo>
                  <a:pt x="f47" y="f190"/>
                </a:lnTo>
                <a:lnTo>
                  <a:pt x="f45" y="f189"/>
                </a:lnTo>
                <a:lnTo>
                  <a:pt x="f25" y="f188"/>
                </a:lnTo>
                <a:lnTo>
                  <a:pt x="f42" y="f187"/>
                </a:lnTo>
                <a:lnTo>
                  <a:pt x="f40" y="f186"/>
                </a:lnTo>
                <a:lnTo>
                  <a:pt x="f38" y="f185"/>
                </a:lnTo>
                <a:lnTo>
                  <a:pt x="f36" y="f184"/>
                </a:lnTo>
                <a:lnTo>
                  <a:pt x="f34" y="f183"/>
                </a:lnTo>
                <a:lnTo>
                  <a:pt x="f32" y="f182"/>
                </a:lnTo>
                <a:lnTo>
                  <a:pt x="f30" y="f181"/>
                </a:lnTo>
                <a:lnTo>
                  <a:pt x="f27" y="f180"/>
                </a:lnTo>
                <a:lnTo>
                  <a:pt x="f27" y="f179"/>
                </a:lnTo>
                <a:lnTo>
                  <a:pt x="f25" y="f178"/>
                </a:lnTo>
                <a:lnTo>
                  <a:pt x="f23" y="f177"/>
                </a:lnTo>
                <a:lnTo>
                  <a:pt x="f21" y="f176"/>
                </a:lnTo>
                <a:lnTo>
                  <a:pt x="f302" y="f175"/>
                </a:lnTo>
                <a:lnTo>
                  <a:pt x="f17" y="f174"/>
                </a:lnTo>
                <a:lnTo>
                  <a:pt x="f15" y="f173"/>
                </a:lnTo>
                <a:lnTo>
                  <a:pt x="f13" y="f172"/>
                </a:lnTo>
                <a:lnTo>
                  <a:pt x="f11" y="f171"/>
                </a:lnTo>
                <a:lnTo>
                  <a:pt x="f9" y="f170"/>
                </a:lnTo>
                <a:lnTo>
                  <a:pt x="f7" y="f169"/>
                </a:lnTo>
                <a:lnTo>
                  <a:pt x="f2" y="f168"/>
                </a:lnTo>
                <a:lnTo>
                  <a:pt x="f7" y="f167"/>
                </a:lnTo>
                <a:lnTo>
                  <a:pt x="f9" y="f165"/>
                </a:lnTo>
                <a:lnTo>
                  <a:pt x="f11" y="f163"/>
                </a:lnTo>
                <a:lnTo>
                  <a:pt x="f13" y="f161"/>
                </a:lnTo>
                <a:lnTo>
                  <a:pt x="f15" y="f159"/>
                </a:lnTo>
                <a:lnTo>
                  <a:pt x="f17" y="f157"/>
                </a:lnTo>
                <a:lnTo>
                  <a:pt x="f302" y="f155"/>
                </a:lnTo>
                <a:lnTo>
                  <a:pt x="f21" y="f153"/>
                </a:lnTo>
                <a:lnTo>
                  <a:pt x="f23" y="f151"/>
                </a:lnTo>
                <a:lnTo>
                  <a:pt x="f25" y="f149"/>
                </a:lnTo>
                <a:lnTo>
                  <a:pt x="f27" y="f148"/>
                </a:lnTo>
                <a:lnTo>
                  <a:pt x="f27" y="f147"/>
                </a:lnTo>
                <a:lnTo>
                  <a:pt x="f30" y="f145"/>
                </a:lnTo>
                <a:lnTo>
                  <a:pt x="f32" y="f143"/>
                </a:lnTo>
                <a:lnTo>
                  <a:pt x="f34" y="f141"/>
                </a:lnTo>
                <a:lnTo>
                  <a:pt x="f36" y="f139"/>
                </a:lnTo>
                <a:lnTo>
                  <a:pt x="f38" y="f137"/>
                </a:lnTo>
                <a:lnTo>
                  <a:pt x="f40" y="f135"/>
                </a:lnTo>
                <a:lnTo>
                  <a:pt x="f42" y="f133"/>
                </a:lnTo>
                <a:lnTo>
                  <a:pt x="f25" y="f131"/>
                </a:lnTo>
                <a:lnTo>
                  <a:pt x="f45" y="f129"/>
                </a:lnTo>
                <a:lnTo>
                  <a:pt x="f47" y="f127"/>
                </a:lnTo>
                <a:lnTo>
                  <a:pt x="f49" y="f125"/>
                </a:lnTo>
                <a:lnTo>
                  <a:pt x="f51" y="f123"/>
                </a:lnTo>
                <a:lnTo>
                  <a:pt x="f53" y="f121"/>
                </a:lnTo>
                <a:lnTo>
                  <a:pt x="f55" y="f119"/>
                </a:lnTo>
                <a:lnTo>
                  <a:pt x="f57" y="f117"/>
                </a:lnTo>
                <a:lnTo>
                  <a:pt x="f301" y="f115"/>
                </a:lnTo>
                <a:lnTo>
                  <a:pt x="f300" y="f113"/>
                </a:lnTo>
                <a:lnTo>
                  <a:pt x="f299" y="f111"/>
                </a:lnTo>
                <a:lnTo>
                  <a:pt x="f298" y="f109"/>
                </a:lnTo>
                <a:lnTo>
                  <a:pt x="f297" y="f107"/>
                </a:lnTo>
                <a:lnTo>
                  <a:pt x="f296" y="f105"/>
                </a:lnTo>
                <a:lnTo>
                  <a:pt x="f295" y="f103"/>
                </a:lnTo>
                <a:lnTo>
                  <a:pt x="f294" y="f101"/>
                </a:lnTo>
                <a:lnTo>
                  <a:pt x="f293" y="f99"/>
                </a:lnTo>
                <a:lnTo>
                  <a:pt x="f292" y="f97"/>
                </a:lnTo>
                <a:lnTo>
                  <a:pt x="f291" y="f95"/>
                </a:lnTo>
                <a:lnTo>
                  <a:pt x="f290" y="f93"/>
                </a:lnTo>
                <a:lnTo>
                  <a:pt x="f289" y="f91"/>
                </a:lnTo>
                <a:lnTo>
                  <a:pt x="f288" y="f89"/>
                </a:lnTo>
                <a:lnTo>
                  <a:pt x="f287" y="f87"/>
                </a:lnTo>
                <a:lnTo>
                  <a:pt x="f286" y="f85"/>
                </a:lnTo>
                <a:lnTo>
                  <a:pt x="f285" y="f83"/>
                </a:lnTo>
                <a:lnTo>
                  <a:pt x="f284" y="f81"/>
                </a:lnTo>
                <a:lnTo>
                  <a:pt x="f283" y="f79"/>
                </a:lnTo>
                <a:lnTo>
                  <a:pt x="f282" y="f77"/>
                </a:lnTo>
                <a:lnTo>
                  <a:pt x="f281" y="f75"/>
                </a:lnTo>
                <a:lnTo>
                  <a:pt x="f280" y="f73"/>
                </a:lnTo>
                <a:lnTo>
                  <a:pt x="f279" y="f71"/>
                </a:lnTo>
                <a:lnTo>
                  <a:pt x="f278" y="f69"/>
                </a:lnTo>
                <a:lnTo>
                  <a:pt x="f277" y="f67"/>
                </a:lnTo>
                <a:lnTo>
                  <a:pt x="f276" y="f65"/>
                </a:lnTo>
                <a:lnTo>
                  <a:pt x="f275" y="f63"/>
                </a:lnTo>
                <a:lnTo>
                  <a:pt x="f274" y="f61"/>
                </a:lnTo>
                <a:lnTo>
                  <a:pt x="f273" y="f59"/>
                </a:lnTo>
                <a:lnTo>
                  <a:pt x="f272" y="f57"/>
                </a:lnTo>
                <a:lnTo>
                  <a:pt x="f271" y="f55"/>
                </a:lnTo>
                <a:lnTo>
                  <a:pt x="f270" y="f53"/>
                </a:lnTo>
                <a:lnTo>
                  <a:pt x="f269" y="f51"/>
                </a:lnTo>
                <a:lnTo>
                  <a:pt x="f268" y="f49"/>
                </a:lnTo>
                <a:lnTo>
                  <a:pt x="f267" y="f47"/>
                </a:lnTo>
                <a:lnTo>
                  <a:pt x="f266" y="f45"/>
                </a:lnTo>
                <a:lnTo>
                  <a:pt x="f265" y="f25"/>
                </a:lnTo>
                <a:lnTo>
                  <a:pt x="f264" y="f42"/>
                </a:lnTo>
                <a:lnTo>
                  <a:pt x="f263" y="f40"/>
                </a:lnTo>
                <a:lnTo>
                  <a:pt x="f262" y="f38"/>
                </a:lnTo>
                <a:lnTo>
                  <a:pt x="f261" y="f36"/>
                </a:lnTo>
                <a:lnTo>
                  <a:pt x="f260" y="f34"/>
                </a:lnTo>
                <a:lnTo>
                  <a:pt x="f259" y="f32"/>
                </a:lnTo>
                <a:lnTo>
                  <a:pt x="f258" y="f30"/>
                </a:lnTo>
                <a:lnTo>
                  <a:pt x="f257" y="f27"/>
                </a:lnTo>
                <a:lnTo>
                  <a:pt x="f256" y="f27"/>
                </a:lnTo>
                <a:lnTo>
                  <a:pt x="f255" y="f25"/>
                </a:lnTo>
                <a:lnTo>
                  <a:pt x="f254" y="f23"/>
                </a:lnTo>
                <a:lnTo>
                  <a:pt x="f253" y="f21"/>
                </a:lnTo>
                <a:lnTo>
                  <a:pt x="f252" y="f19"/>
                </a:lnTo>
                <a:lnTo>
                  <a:pt x="f251" y="f17"/>
                </a:lnTo>
                <a:lnTo>
                  <a:pt x="f250" y="f15"/>
                </a:lnTo>
                <a:lnTo>
                  <a:pt x="f249" y="f13"/>
                </a:lnTo>
                <a:lnTo>
                  <a:pt x="f248" y="f11"/>
                </a:lnTo>
                <a:lnTo>
                  <a:pt x="f247" y="f9"/>
                </a:lnTo>
                <a:lnTo>
                  <a:pt x="f246" y="f7"/>
                </a:lnTo>
                <a:lnTo>
                  <a:pt x="f5" y="f2"/>
                </a:lnTo>
                <a:close/>
              </a:path>
            </a:pathLst>
          </a:custGeom>
          <a:solidFill>
            <a:srgbClr val="F3F3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27C947DB-D8C7-4A95-8FC7-81D174BD1293}"/>
              </a:ext>
            </a:extLst>
          </p:cNvPr>
          <p:cNvSpPr txBox="1">
            <a:spLocks noGrp="1"/>
          </p:cNvSpPr>
          <p:nvPr>
            <p:ph type="ctrTitle"/>
          </p:nvPr>
        </p:nvSpPr>
        <p:spPr>
          <a:xfrm>
            <a:off x="1078525" y="1098386"/>
            <a:ext cx="10318418" cy="4394990"/>
          </a:xfrm>
        </p:spPr>
        <p:txBody>
          <a:bodyPr anchor="ctr" anchorCtr="1">
            <a:noAutofit/>
          </a:bodyPr>
          <a:lstStyle>
            <a:lvl1pPr algn="ctr">
              <a:defRPr sz="10000" spc="800"/>
            </a:lvl1pPr>
          </a:lstStyle>
          <a:p>
            <a:pPr lvl="0"/>
            <a:r>
              <a:rPr lang="it-IT"/>
              <a:t>Fare clic per modificare lo stile del titolo dello schema</a:t>
            </a:r>
            <a:endParaRPr lang="en-US"/>
          </a:p>
        </p:txBody>
      </p:sp>
      <p:sp>
        <p:nvSpPr>
          <p:cNvPr id="4" name="Subtitle 2">
            <a:extLst>
              <a:ext uri="{FF2B5EF4-FFF2-40B4-BE49-F238E27FC236}">
                <a16:creationId xmlns:a16="http://schemas.microsoft.com/office/drawing/2014/main" id="{9CFA32B8-2DA9-4933-88AC-88F519D232F6}"/>
              </a:ext>
            </a:extLst>
          </p:cNvPr>
          <p:cNvSpPr txBox="1">
            <a:spLocks noGrp="1"/>
          </p:cNvSpPr>
          <p:nvPr>
            <p:ph type="subTitle" idx="1"/>
          </p:nvPr>
        </p:nvSpPr>
        <p:spPr>
          <a:xfrm>
            <a:off x="2215042" y="5979197"/>
            <a:ext cx="8045375" cy="742282"/>
          </a:xfrm>
        </p:spPr>
        <p:txBody>
          <a:bodyPr anchorCtr="1"/>
          <a:lstStyle>
            <a:lvl1pPr marL="0" indent="0" algn="ctr">
              <a:lnSpc>
                <a:spcPct val="100000"/>
              </a:lnSpc>
              <a:buNone/>
              <a:defRPr b="1" cap="all" spc="400">
                <a:solidFill>
                  <a:srgbClr val="2A1A00"/>
                </a:solidFill>
              </a:defRPr>
            </a:lvl1pPr>
          </a:lstStyle>
          <a:p>
            <a:pPr lvl="0"/>
            <a:r>
              <a:rPr lang="it-IT"/>
              <a:t>Fare clic per modificare lo stile del sottotitolo dello schema</a:t>
            </a:r>
            <a:endParaRPr lang="en-US"/>
          </a:p>
        </p:txBody>
      </p:sp>
      <p:sp>
        <p:nvSpPr>
          <p:cNvPr id="5" name="Date Placeholder 3">
            <a:extLst>
              <a:ext uri="{FF2B5EF4-FFF2-40B4-BE49-F238E27FC236}">
                <a16:creationId xmlns:a16="http://schemas.microsoft.com/office/drawing/2014/main" id="{BFD97509-B009-4882-B7FD-3609ED19B315}"/>
              </a:ext>
            </a:extLst>
          </p:cNvPr>
          <p:cNvSpPr txBox="1">
            <a:spLocks noGrp="1"/>
          </p:cNvSpPr>
          <p:nvPr>
            <p:ph type="dt" sz="half" idx="7"/>
          </p:nvPr>
        </p:nvSpPr>
        <p:spPr>
          <a:xfrm>
            <a:off x="1078525" y="6375681"/>
            <a:ext cx="2329717" cy="348459"/>
          </a:xfrm>
        </p:spPr>
        <p:txBody>
          <a:bodyPr/>
          <a:lstStyle>
            <a:lvl1pPr>
              <a:defRPr>
                <a:solidFill>
                  <a:srgbClr val="895E04"/>
                </a:solidFill>
              </a:defRPr>
            </a:lvl1pPr>
          </a:lstStyle>
          <a:p>
            <a:pPr lvl="0"/>
            <a:fld id="{4D1486DA-00F4-4098-9471-C0F24C3BF014}" type="datetime1">
              <a:rPr lang="it-IT"/>
              <a:pPr lvl="0"/>
              <a:t>16/06/2020</a:t>
            </a:fld>
            <a:endParaRPr lang="it-IT"/>
          </a:p>
        </p:txBody>
      </p:sp>
      <p:sp>
        <p:nvSpPr>
          <p:cNvPr id="6" name="Footer Placeholder 4">
            <a:extLst>
              <a:ext uri="{FF2B5EF4-FFF2-40B4-BE49-F238E27FC236}">
                <a16:creationId xmlns:a16="http://schemas.microsoft.com/office/drawing/2014/main" id="{82D5E4F8-122F-49D7-8936-6BEF48A3EFC7}"/>
              </a:ext>
            </a:extLst>
          </p:cNvPr>
          <p:cNvSpPr txBox="1">
            <a:spLocks noGrp="1"/>
          </p:cNvSpPr>
          <p:nvPr>
            <p:ph type="ftr" sz="quarter" idx="9"/>
          </p:nvPr>
        </p:nvSpPr>
        <p:spPr>
          <a:xfrm>
            <a:off x="4180335" y="6375681"/>
            <a:ext cx="4114800" cy="345798"/>
          </a:xfrm>
        </p:spPr>
        <p:txBody>
          <a:bodyPr/>
          <a:lstStyle>
            <a:lvl1pPr>
              <a:defRPr>
                <a:solidFill>
                  <a:srgbClr val="895E04"/>
                </a:solidFill>
              </a:defRPr>
            </a:lvl1pPr>
          </a:lstStyle>
          <a:p>
            <a:pPr lvl="0"/>
            <a:endParaRPr lang="it-IT"/>
          </a:p>
        </p:txBody>
      </p:sp>
      <p:sp>
        <p:nvSpPr>
          <p:cNvPr id="7" name="Slide Number Placeholder 5">
            <a:extLst>
              <a:ext uri="{FF2B5EF4-FFF2-40B4-BE49-F238E27FC236}">
                <a16:creationId xmlns:a16="http://schemas.microsoft.com/office/drawing/2014/main" id="{FC4F84FE-5819-437E-846E-6AF921EC0DCA}"/>
              </a:ext>
            </a:extLst>
          </p:cNvPr>
          <p:cNvSpPr txBox="1">
            <a:spLocks noGrp="1"/>
          </p:cNvSpPr>
          <p:nvPr>
            <p:ph type="sldNum" sz="quarter" idx="8"/>
          </p:nvPr>
        </p:nvSpPr>
        <p:spPr>
          <a:xfrm>
            <a:off x="9067217" y="6375681"/>
            <a:ext cx="2329726" cy="345798"/>
          </a:xfrm>
        </p:spPr>
        <p:txBody>
          <a:bodyPr/>
          <a:lstStyle>
            <a:lvl1pPr>
              <a:defRPr>
                <a:solidFill>
                  <a:srgbClr val="895E04"/>
                </a:solidFill>
              </a:defRPr>
            </a:lvl1pPr>
          </a:lstStyle>
          <a:p>
            <a:pPr lvl="0"/>
            <a:fld id="{9DC5DAF1-6110-4BFB-8B06-74851FDA47E8}" type="slidenum">
              <a:t>‹N›</a:t>
            </a:fld>
            <a:endParaRPr lang="it-IT"/>
          </a:p>
        </p:txBody>
      </p:sp>
      <p:sp>
        <p:nvSpPr>
          <p:cNvPr id="8" name="Rectangle 12" title="left edge border">
            <a:extLst>
              <a:ext uri="{FF2B5EF4-FFF2-40B4-BE49-F238E27FC236}">
                <a16:creationId xmlns:a16="http://schemas.microsoft.com/office/drawing/2014/main" id="{C888F676-941C-41E6-BA59-D5DFF783FC65}"/>
              </a:ext>
            </a:extLst>
          </p:cNvPr>
          <p:cNvSpPr/>
          <p:nvPr/>
        </p:nvSpPr>
        <p:spPr>
          <a:xfrm>
            <a:off x="0" y="0"/>
            <a:ext cx="283464" cy="6858000"/>
          </a:xfrm>
          <a:prstGeom prst="rect">
            <a:avLst/>
          </a:prstGeom>
          <a:solidFill>
            <a:srgbClr val="2A1A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63589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5B11221-1062-46D5-B0F5-10689636B31B}"/>
              </a:ext>
            </a:extLst>
          </p:cNvPr>
          <p:cNvSpPr txBox="1">
            <a:spLocks noGrp="1"/>
          </p:cNvSpPr>
          <p:nvPr>
            <p:ph type="dt" sz="half" idx="7"/>
          </p:nvPr>
        </p:nvSpPr>
        <p:spPr/>
        <p:txBody>
          <a:bodyPr/>
          <a:lstStyle>
            <a:lvl1pPr>
              <a:defRPr/>
            </a:lvl1pPr>
          </a:lstStyle>
          <a:p>
            <a:pPr lvl="0"/>
            <a:fld id="{13C26C66-8B87-4CF2-9E86-D0C2BDE95145}" type="datetime1">
              <a:rPr lang="it-IT"/>
              <a:pPr lvl="0"/>
              <a:t>16/06/2020</a:t>
            </a:fld>
            <a:endParaRPr lang="it-IT"/>
          </a:p>
        </p:txBody>
      </p:sp>
      <p:sp>
        <p:nvSpPr>
          <p:cNvPr id="3" name="Footer Placeholder 4">
            <a:extLst>
              <a:ext uri="{FF2B5EF4-FFF2-40B4-BE49-F238E27FC236}">
                <a16:creationId xmlns:a16="http://schemas.microsoft.com/office/drawing/2014/main" id="{4C6407E3-6620-4447-B128-B0D77826B50A}"/>
              </a:ext>
            </a:extLst>
          </p:cNvPr>
          <p:cNvSpPr txBox="1">
            <a:spLocks noGrp="1"/>
          </p:cNvSpPr>
          <p:nvPr>
            <p:ph type="ftr" sz="quarter" idx="9"/>
          </p:nvPr>
        </p:nvSpPr>
        <p:spPr/>
        <p:txBody>
          <a:bodyPr/>
          <a:lstStyle>
            <a:lvl1pPr>
              <a:defRPr/>
            </a:lvl1pPr>
          </a:lstStyle>
          <a:p>
            <a:pPr lvl="0"/>
            <a:endParaRPr lang="it-IT"/>
          </a:p>
        </p:txBody>
      </p:sp>
      <p:sp>
        <p:nvSpPr>
          <p:cNvPr id="4" name="Slide Number Placeholder 5">
            <a:extLst>
              <a:ext uri="{FF2B5EF4-FFF2-40B4-BE49-F238E27FC236}">
                <a16:creationId xmlns:a16="http://schemas.microsoft.com/office/drawing/2014/main" id="{4BFD9C4E-5CBE-476B-A7F6-94234FBFE718}"/>
              </a:ext>
            </a:extLst>
          </p:cNvPr>
          <p:cNvSpPr txBox="1">
            <a:spLocks noGrp="1"/>
          </p:cNvSpPr>
          <p:nvPr>
            <p:ph type="sldNum" sz="quarter" idx="8"/>
          </p:nvPr>
        </p:nvSpPr>
        <p:spPr/>
        <p:txBody>
          <a:bodyPr/>
          <a:lstStyle>
            <a:lvl1pPr>
              <a:defRPr/>
            </a:lvl1pPr>
          </a:lstStyle>
          <a:p>
            <a:pPr lvl="0"/>
            <a:fld id="{46DFE981-F18D-4A6A-9E72-034545B71545}" type="slidenum">
              <a:t>‹N›</a:t>
            </a:fld>
            <a:endParaRPr lang="it-IT"/>
          </a:p>
        </p:txBody>
      </p:sp>
    </p:spTree>
    <p:extLst>
      <p:ext uri="{BB962C8B-B14F-4D97-AF65-F5344CB8AC3E}">
        <p14:creationId xmlns:p14="http://schemas.microsoft.com/office/powerpoint/2010/main" val="400708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5874030-09C2-4A41-814C-03AD3170B1C2}"/>
              </a:ext>
            </a:extLst>
          </p:cNvPr>
          <p:cNvSpPr txBox="1">
            <a:spLocks noGrp="1"/>
          </p:cNvSpPr>
          <p:nvPr>
            <p:ph type="dt" sz="half" idx="7"/>
          </p:nvPr>
        </p:nvSpPr>
        <p:spPr/>
        <p:txBody>
          <a:bodyPr/>
          <a:lstStyle>
            <a:lvl1pPr>
              <a:defRPr/>
            </a:lvl1pPr>
          </a:lstStyle>
          <a:p>
            <a:pPr lvl="0"/>
            <a:fld id="{ADD543FA-2A47-4261-A70C-1F37B34D7FE6}" type="datetime1">
              <a:rPr lang="it-IT"/>
              <a:pPr lvl="0"/>
              <a:t>16/06/2020</a:t>
            </a:fld>
            <a:endParaRPr lang="it-IT"/>
          </a:p>
        </p:txBody>
      </p:sp>
      <p:sp>
        <p:nvSpPr>
          <p:cNvPr id="3" name="Footer Placeholder 4">
            <a:extLst>
              <a:ext uri="{FF2B5EF4-FFF2-40B4-BE49-F238E27FC236}">
                <a16:creationId xmlns:a16="http://schemas.microsoft.com/office/drawing/2014/main" id="{87D268CC-1D4D-4C76-9B28-A3F4A6068CD4}"/>
              </a:ext>
            </a:extLst>
          </p:cNvPr>
          <p:cNvSpPr txBox="1">
            <a:spLocks noGrp="1"/>
          </p:cNvSpPr>
          <p:nvPr>
            <p:ph type="ftr" sz="quarter" idx="9"/>
          </p:nvPr>
        </p:nvSpPr>
        <p:spPr/>
        <p:txBody>
          <a:bodyPr/>
          <a:lstStyle>
            <a:lvl1pPr>
              <a:defRPr/>
            </a:lvl1pPr>
          </a:lstStyle>
          <a:p>
            <a:pPr lvl="0"/>
            <a:endParaRPr lang="it-IT"/>
          </a:p>
        </p:txBody>
      </p:sp>
      <p:sp>
        <p:nvSpPr>
          <p:cNvPr id="4" name="Slide Number Placeholder 5">
            <a:extLst>
              <a:ext uri="{FF2B5EF4-FFF2-40B4-BE49-F238E27FC236}">
                <a16:creationId xmlns:a16="http://schemas.microsoft.com/office/drawing/2014/main" id="{684CA73F-4CD0-460B-89BD-639DDB4886EA}"/>
              </a:ext>
            </a:extLst>
          </p:cNvPr>
          <p:cNvSpPr txBox="1">
            <a:spLocks noGrp="1"/>
          </p:cNvSpPr>
          <p:nvPr>
            <p:ph type="sldNum" sz="quarter" idx="8"/>
          </p:nvPr>
        </p:nvSpPr>
        <p:spPr/>
        <p:txBody>
          <a:bodyPr/>
          <a:lstStyle>
            <a:lvl1pPr>
              <a:defRPr/>
            </a:lvl1pPr>
          </a:lstStyle>
          <a:p>
            <a:pPr lvl="0"/>
            <a:fld id="{C24610D1-5088-4D67-8553-8B1B604AB722}" type="slidenum">
              <a:t>‹N›</a:t>
            </a:fld>
            <a:endParaRPr lang="it-IT"/>
          </a:p>
        </p:txBody>
      </p:sp>
    </p:spTree>
    <p:extLst>
      <p:ext uri="{BB962C8B-B14F-4D97-AF65-F5344CB8AC3E}">
        <p14:creationId xmlns:p14="http://schemas.microsoft.com/office/powerpoint/2010/main" val="43754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AC75B95-087D-46D9-8119-646DD5A4E03B}"/>
              </a:ext>
            </a:extLst>
          </p:cNvPr>
          <p:cNvSpPr txBox="1">
            <a:spLocks noGrp="1"/>
          </p:cNvSpPr>
          <p:nvPr>
            <p:ph type="dt" sz="half" idx="7"/>
          </p:nvPr>
        </p:nvSpPr>
        <p:spPr/>
        <p:txBody>
          <a:bodyPr/>
          <a:lstStyle>
            <a:lvl1pPr>
              <a:defRPr/>
            </a:lvl1pPr>
          </a:lstStyle>
          <a:p>
            <a:pPr lvl="0"/>
            <a:fld id="{FFA3DDC9-7A05-49AF-90FD-81CA30DC540E}" type="datetime1">
              <a:rPr lang="it-IT"/>
              <a:pPr lvl="0"/>
              <a:t>16/06/2020</a:t>
            </a:fld>
            <a:endParaRPr lang="it-IT"/>
          </a:p>
        </p:txBody>
      </p:sp>
      <p:sp>
        <p:nvSpPr>
          <p:cNvPr id="3" name="Footer Placeholder 4">
            <a:extLst>
              <a:ext uri="{FF2B5EF4-FFF2-40B4-BE49-F238E27FC236}">
                <a16:creationId xmlns:a16="http://schemas.microsoft.com/office/drawing/2014/main" id="{364EEA4A-0743-4872-B279-C9A782760D96}"/>
              </a:ext>
            </a:extLst>
          </p:cNvPr>
          <p:cNvSpPr txBox="1">
            <a:spLocks noGrp="1"/>
          </p:cNvSpPr>
          <p:nvPr>
            <p:ph type="ftr" sz="quarter" idx="9"/>
          </p:nvPr>
        </p:nvSpPr>
        <p:spPr/>
        <p:txBody>
          <a:bodyPr/>
          <a:lstStyle>
            <a:lvl1pPr>
              <a:defRPr/>
            </a:lvl1pPr>
          </a:lstStyle>
          <a:p>
            <a:pPr lvl="0"/>
            <a:endParaRPr lang="it-IT"/>
          </a:p>
        </p:txBody>
      </p:sp>
      <p:sp>
        <p:nvSpPr>
          <p:cNvPr id="4" name="Slide Number Placeholder 5">
            <a:extLst>
              <a:ext uri="{FF2B5EF4-FFF2-40B4-BE49-F238E27FC236}">
                <a16:creationId xmlns:a16="http://schemas.microsoft.com/office/drawing/2014/main" id="{99571484-61FA-4446-842D-CFC374C4F268}"/>
              </a:ext>
            </a:extLst>
          </p:cNvPr>
          <p:cNvSpPr txBox="1">
            <a:spLocks noGrp="1"/>
          </p:cNvSpPr>
          <p:nvPr>
            <p:ph type="sldNum" sz="quarter" idx="8"/>
          </p:nvPr>
        </p:nvSpPr>
        <p:spPr/>
        <p:txBody>
          <a:bodyPr/>
          <a:lstStyle>
            <a:lvl1pPr>
              <a:defRPr/>
            </a:lvl1pPr>
          </a:lstStyle>
          <a:p>
            <a:pPr lvl="0"/>
            <a:fld id="{F1E79BD0-A64B-4B48-9381-A0FB049D2B2B}" type="slidenum">
              <a:t>‹N›</a:t>
            </a:fld>
            <a:endParaRPr lang="it-IT"/>
          </a:p>
        </p:txBody>
      </p:sp>
    </p:spTree>
    <p:extLst>
      <p:ext uri="{BB962C8B-B14F-4D97-AF65-F5344CB8AC3E}">
        <p14:creationId xmlns:p14="http://schemas.microsoft.com/office/powerpoint/2010/main" val="1971941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rgbClr val="2A1A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C3C5-66B8-48E2-B934-BFD128C6065A}"/>
              </a:ext>
            </a:extLst>
          </p:cNvPr>
          <p:cNvSpPr txBox="1">
            <a:spLocks noGrp="1"/>
          </p:cNvSpPr>
          <p:nvPr>
            <p:ph type="title"/>
          </p:nvPr>
        </p:nvSpPr>
        <p:spPr>
          <a:xfrm>
            <a:off x="3242928" y="1073889"/>
            <a:ext cx="8187071" cy="4064626"/>
          </a:xfrm>
        </p:spPr>
        <p:txBody>
          <a:bodyPr anchor="b"/>
          <a:lstStyle>
            <a:lvl1pPr>
              <a:defRPr sz="8400" spc="800">
                <a:solidFill>
                  <a:srgbClr val="F3F3F2"/>
                </a:solidFill>
              </a:defRPr>
            </a:lvl1pPr>
          </a:lstStyle>
          <a:p>
            <a:pPr lvl="0"/>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45FB5C8E-8266-4ADB-9CFB-EC9C88E17BC9}"/>
              </a:ext>
            </a:extLst>
          </p:cNvPr>
          <p:cNvSpPr txBox="1">
            <a:spLocks noGrp="1"/>
          </p:cNvSpPr>
          <p:nvPr>
            <p:ph type="body" idx="1"/>
          </p:nvPr>
        </p:nvSpPr>
        <p:spPr>
          <a:xfrm>
            <a:off x="3242928" y="5159785"/>
            <a:ext cx="7017489" cy="951131"/>
          </a:xfrm>
        </p:spPr>
        <p:txBody>
          <a:bodyPr/>
          <a:lstStyle>
            <a:lvl1pPr marL="0" indent="0">
              <a:lnSpc>
                <a:spcPct val="100000"/>
              </a:lnSpc>
              <a:buNone/>
              <a:defRPr b="1" cap="all" spc="400">
                <a:solidFill>
                  <a:srgbClr val="F8B323"/>
                </a:solidFill>
              </a:defRPr>
            </a:lvl1pPr>
          </a:lstStyle>
          <a:p>
            <a:pPr lvl="0"/>
            <a:r>
              <a:rPr lang="it-IT"/>
              <a:t>Fare clic per modificare gli stili del testo dello schema</a:t>
            </a:r>
          </a:p>
        </p:txBody>
      </p:sp>
      <p:sp>
        <p:nvSpPr>
          <p:cNvPr id="4" name="Date Placeholder 3">
            <a:extLst>
              <a:ext uri="{FF2B5EF4-FFF2-40B4-BE49-F238E27FC236}">
                <a16:creationId xmlns:a16="http://schemas.microsoft.com/office/drawing/2014/main" id="{70863F4E-B86E-42D9-845F-06D4FAF2B62B}"/>
              </a:ext>
            </a:extLst>
          </p:cNvPr>
          <p:cNvSpPr txBox="1">
            <a:spLocks noGrp="1"/>
          </p:cNvSpPr>
          <p:nvPr>
            <p:ph type="dt" sz="half" idx="7"/>
          </p:nvPr>
        </p:nvSpPr>
        <p:spPr>
          <a:xfrm>
            <a:off x="3236546" y="6375681"/>
            <a:ext cx="1493946" cy="348459"/>
          </a:xfrm>
        </p:spPr>
        <p:txBody>
          <a:bodyPr/>
          <a:lstStyle>
            <a:lvl1pPr>
              <a:defRPr>
                <a:solidFill>
                  <a:srgbClr val="F3F3F2"/>
                </a:solidFill>
              </a:defRPr>
            </a:lvl1pPr>
          </a:lstStyle>
          <a:p>
            <a:pPr lvl="0"/>
            <a:fld id="{A86E9BEB-3730-46DC-935A-A21E287B1537}" type="datetime1">
              <a:rPr lang="it-IT"/>
              <a:pPr lvl="0"/>
              <a:t>16/06/2020</a:t>
            </a:fld>
            <a:endParaRPr lang="it-IT"/>
          </a:p>
        </p:txBody>
      </p:sp>
      <p:sp>
        <p:nvSpPr>
          <p:cNvPr id="5" name="Footer Placeholder 4">
            <a:extLst>
              <a:ext uri="{FF2B5EF4-FFF2-40B4-BE49-F238E27FC236}">
                <a16:creationId xmlns:a16="http://schemas.microsoft.com/office/drawing/2014/main" id="{178BCF35-A2ED-4594-AC5E-0FBD55A58CE3}"/>
              </a:ext>
            </a:extLst>
          </p:cNvPr>
          <p:cNvSpPr txBox="1">
            <a:spLocks noGrp="1"/>
          </p:cNvSpPr>
          <p:nvPr>
            <p:ph type="ftr" sz="quarter" idx="9"/>
          </p:nvPr>
        </p:nvSpPr>
        <p:spPr>
          <a:xfrm>
            <a:off x="5279059" y="6375681"/>
            <a:ext cx="4114800" cy="345798"/>
          </a:xfrm>
        </p:spPr>
        <p:txBody>
          <a:bodyPr/>
          <a:lstStyle>
            <a:lvl1pPr>
              <a:defRPr>
                <a:solidFill>
                  <a:srgbClr val="F3F3F2"/>
                </a:solidFill>
              </a:defRPr>
            </a:lvl1pPr>
          </a:lstStyle>
          <a:p>
            <a:pPr lvl="0"/>
            <a:endParaRPr lang="it-IT"/>
          </a:p>
        </p:txBody>
      </p:sp>
      <p:sp>
        <p:nvSpPr>
          <p:cNvPr id="6" name="Slide Number Placeholder 5">
            <a:extLst>
              <a:ext uri="{FF2B5EF4-FFF2-40B4-BE49-F238E27FC236}">
                <a16:creationId xmlns:a16="http://schemas.microsoft.com/office/drawing/2014/main" id="{6E57A53A-A9BF-48E0-8477-0A8871368955}"/>
              </a:ext>
            </a:extLst>
          </p:cNvPr>
          <p:cNvSpPr txBox="1">
            <a:spLocks noGrp="1"/>
          </p:cNvSpPr>
          <p:nvPr>
            <p:ph type="sldNum" sz="quarter" idx="8"/>
          </p:nvPr>
        </p:nvSpPr>
        <p:spPr>
          <a:xfrm>
            <a:off x="9942435" y="6375681"/>
            <a:ext cx="1487564" cy="345798"/>
          </a:xfrm>
        </p:spPr>
        <p:txBody>
          <a:bodyPr/>
          <a:lstStyle>
            <a:lvl1pPr>
              <a:defRPr>
                <a:solidFill>
                  <a:srgbClr val="F3F3F2"/>
                </a:solidFill>
              </a:defRPr>
            </a:lvl1pPr>
          </a:lstStyle>
          <a:p>
            <a:pPr lvl="0"/>
            <a:fld id="{92054D4F-BA12-490A-A2A3-DAE8C2F9DF1C}" type="slidenum">
              <a:t>‹N›</a:t>
            </a:fld>
            <a:endParaRPr lang="it-IT"/>
          </a:p>
        </p:txBody>
      </p:sp>
      <p:grpSp>
        <p:nvGrpSpPr>
          <p:cNvPr id="7" name="Group 6" title="left scallop shape">
            <a:extLst>
              <a:ext uri="{FF2B5EF4-FFF2-40B4-BE49-F238E27FC236}">
                <a16:creationId xmlns:a16="http://schemas.microsoft.com/office/drawing/2014/main" id="{B664DB33-FA94-400A-8549-EDFD39AA8B66}"/>
              </a:ext>
            </a:extLst>
          </p:cNvPr>
          <p:cNvGrpSpPr/>
          <p:nvPr/>
        </p:nvGrpSpPr>
        <p:grpSpPr>
          <a:xfrm>
            <a:off x="0" y="0"/>
            <a:ext cx="2814642" cy="6858000"/>
            <a:chOff x="0" y="0"/>
            <a:chExt cx="2814642" cy="6858000"/>
          </a:xfrm>
        </p:grpSpPr>
        <p:sp>
          <p:nvSpPr>
            <p:cNvPr id="8" name="Freeform 6" title="left scallop shape">
              <a:extLst>
                <a:ext uri="{FF2B5EF4-FFF2-40B4-BE49-F238E27FC236}">
                  <a16:creationId xmlns:a16="http://schemas.microsoft.com/office/drawing/2014/main" id="{EF533EAB-5512-44F0-95D7-978C5E542408}"/>
                </a:ext>
              </a:extLst>
            </p:cNvPr>
            <p:cNvSpPr/>
            <p:nvPr/>
          </p:nvSpPr>
          <p:spPr>
            <a:xfrm>
              <a:off x="0" y="0"/>
              <a:ext cx="2814642" cy="6858000"/>
            </a:xfrm>
            <a:custGeom>
              <a:avLst/>
              <a:gdLst>
                <a:gd name="f0" fmla="val w"/>
                <a:gd name="f1" fmla="val h"/>
                <a:gd name="f2" fmla="val 0"/>
                <a:gd name="f3" fmla="val 1773"/>
                <a:gd name="f4" fmla="val 4320"/>
                <a:gd name="f5" fmla="val 891"/>
                <a:gd name="f6" fmla="val 906"/>
                <a:gd name="f7" fmla="val 56"/>
                <a:gd name="f8" fmla="val 921"/>
                <a:gd name="f9" fmla="val 111"/>
                <a:gd name="f10" fmla="val 938"/>
                <a:gd name="f11" fmla="val 165"/>
                <a:gd name="f12" fmla="val 957"/>
                <a:gd name="f13" fmla="val 217"/>
                <a:gd name="f14" fmla="val 980"/>
                <a:gd name="f15" fmla="val 266"/>
                <a:gd name="f16" fmla="val 1007"/>
                <a:gd name="f17" fmla="val 312"/>
                <a:gd name="f18" fmla="val 1036"/>
                <a:gd name="f19" fmla="val 351"/>
                <a:gd name="f20" fmla="val 1069"/>
                <a:gd name="f21" fmla="val 387"/>
                <a:gd name="f22" fmla="val 1105"/>
                <a:gd name="f23" fmla="val 422"/>
                <a:gd name="f24" fmla="val 1145"/>
                <a:gd name="f25" fmla="val 456"/>
                <a:gd name="f26" fmla="val 1185"/>
                <a:gd name="f27" fmla="val 487"/>
                <a:gd name="f28" fmla="val 1227"/>
                <a:gd name="f29" fmla="val 520"/>
                <a:gd name="f30" fmla="val 1270"/>
                <a:gd name="f31" fmla="val 551"/>
                <a:gd name="f32" fmla="val 1311"/>
                <a:gd name="f33" fmla="val 584"/>
                <a:gd name="f34" fmla="val 1352"/>
                <a:gd name="f35" fmla="val 617"/>
                <a:gd name="f36" fmla="val 1390"/>
                <a:gd name="f37" fmla="val 651"/>
                <a:gd name="f38" fmla="val 1425"/>
                <a:gd name="f39" fmla="val 687"/>
                <a:gd name="f40" fmla="val 1456"/>
                <a:gd name="f41" fmla="val 725"/>
                <a:gd name="f42" fmla="val 1484"/>
                <a:gd name="f43" fmla="val 765"/>
                <a:gd name="f44" fmla="val 1505"/>
                <a:gd name="f45" fmla="val 808"/>
                <a:gd name="f46" fmla="val 1521"/>
                <a:gd name="f47" fmla="val 856"/>
                <a:gd name="f48" fmla="val 1530"/>
                <a:gd name="f49" fmla="val 907"/>
                <a:gd name="f50" fmla="val 1534"/>
                <a:gd name="f51" fmla="val 960"/>
                <a:gd name="f52" fmla="val 1013"/>
                <a:gd name="f53" fmla="val 1068"/>
                <a:gd name="f54" fmla="val 1523"/>
                <a:gd name="f55" fmla="val 1125"/>
                <a:gd name="f56" fmla="val 1515"/>
                <a:gd name="f57" fmla="val 1181"/>
                <a:gd name="f58" fmla="val 1508"/>
                <a:gd name="f59" fmla="val 1237"/>
                <a:gd name="f60" fmla="val 1501"/>
                <a:gd name="f61" fmla="val 1293"/>
                <a:gd name="f62" fmla="val 1496"/>
                <a:gd name="f63" fmla="val 1350"/>
                <a:gd name="f64" fmla="val 1494"/>
                <a:gd name="f65" fmla="val 1405"/>
                <a:gd name="f66" fmla="val 1497"/>
                <a:gd name="f67" fmla="val 1458"/>
                <a:gd name="f68" fmla="val 1504"/>
                <a:gd name="f69" fmla="val 1511"/>
                <a:gd name="f70" fmla="val 1517"/>
                <a:gd name="f71" fmla="val 1560"/>
                <a:gd name="f72" fmla="val 1535"/>
                <a:gd name="f73" fmla="val 1610"/>
                <a:gd name="f74" fmla="val 1557"/>
                <a:gd name="f75" fmla="val 1659"/>
                <a:gd name="f76" fmla="val 1583"/>
                <a:gd name="f77" fmla="val 1708"/>
                <a:gd name="f78" fmla="val 1611"/>
                <a:gd name="f79" fmla="val 1757"/>
                <a:gd name="f80" fmla="val 1640"/>
                <a:gd name="f81" fmla="val 1807"/>
                <a:gd name="f82" fmla="val 1669"/>
                <a:gd name="f83" fmla="val 1855"/>
                <a:gd name="f84" fmla="val 1696"/>
                <a:gd name="f85" fmla="val 1905"/>
                <a:gd name="f86" fmla="val 1721"/>
                <a:gd name="f87" fmla="val 1954"/>
                <a:gd name="f88" fmla="val 1742"/>
                <a:gd name="f89" fmla="val 2006"/>
                <a:gd name="f90" fmla="val 1759"/>
                <a:gd name="f91" fmla="val 2057"/>
                <a:gd name="f92" fmla="val 1769"/>
                <a:gd name="f93" fmla="val 2108"/>
                <a:gd name="f94" fmla="val 2160"/>
                <a:gd name="f95" fmla="val 2212"/>
                <a:gd name="f96" fmla="val 2263"/>
                <a:gd name="f97" fmla="val 2314"/>
                <a:gd name="f98" fmla="val 2366"/>
                <a:gd name="f99" fmla="val 2415"/>
                <a:gd name="f100" fmla="val 2465"/>
                <a:gd name="f101" fmla="val 2513"/>
                <a:gd name="f102" fmla="val 2563"/>
                <a:gd name="f103" fmla="val 2612"/>
                <a:gd name="f104" fmla="val 2661"/>
                <a:gd name="f105" fmla="val 2710"/>
                <a:gd name="f106" fmla="val 2760"/>
                <a:gd name="f107" fmla="val 2809"/>
                <a:gd name="f108" fmla="val 2862"/>
                <a:gd name="f109" fmla="val 2915"/>
                <a:gd name="f110" fmla="val 2970"/>
                <a:gd name="f111" fmla="val 3027"/>
                <a:gd name="f112" fmla="val 3083"/>
                <a:gd name="f113" fmla="val 3139"/>
                <a:gd name="f114" fmla="val 3195"/>
                <a:gd name="f115" fmla="val 3252"/>
                <a:gd name="f116" fmla="val 3307"/>
                <a:gd name="f117" fmla="val 3360"/>
                <a:gd name="f118" fmla="val 3413"/>
                <a:gd name="f119" fmla="val 3464"/>
                <a:gd name="f120" fmla="val 3512"/>
                <a:gd name="f121" fmla="val 3555"/>
                <a:gd name="f122" fmla="val 3595"/>
                <a:gd name="f123" fmla="val 3633"/>
                <a:gd name="f124" fmla="val 3669"/>
                <a:gd name="f125" fmla="val 3703"/>
                <a:gd name="f126" fmla="val 3736"/>
                <a:gd name="f127" fmla="val 3769"/>
                <a:gd name="f128" fmla="val 3800"/>
                <a:gd name="f129" fmla="val 3833"/>
                <a:gd name="f130" fmla="val 3864"/>
                <a:gd name="f131" fmla="val 3898"/>
                <a:gd name="f132" fmla="val 3933"/>
                <a:gd name="f133" fmla="val 3969"/>
                <a:gd name="f134" fmla="val 4008"/>
                <a:gd name="f135" fmla="val 4054"/>
                <a:gd name="f136" fmla="val 4103"/>
                <a:gd name="f137" fmla="val 4155"/>
                <a:gd name="f138" fmla="val 4209"/>
                <a:gd name="f139" fmla="val 4264"/>
                <a:gd name="f140" fmla="*/ f0 1 1773"/>
                <a:gd name="f141" fmla="*/ f1 1 4320"/>
                <a:gd name="f142" fmla="+- f4 0 f2"/>
                <a:gd name="f143" fmla="+- f3 0 f2"/>
                <a:gd name="f144" fmla="*/ f143 1 1773"/>
                <a:gd name="f145" fmla="*/ f142 1 4320"/>
                <a:gd name="f146" fmla="*/ 0 1 f144"/>
                <a:gd name="f147" fmla="*/ f3 1 f144"/>
                <a:gd name="f148" fmla="*/ 0 1 f145"/>
                <a:gd name="f149" fmla="*/ f4 1 f145"/>
                <a:gd name="f150" fmla="*/ f146 f140 1"/>
                <a:gd name="f151" fmla="*/ f147 f140 1"/>
                <a:gd name="f152" fmla="*/ f149 f141 1"/>
                <a:gd name="f153" fmla="*/ f148 f141 1"/>
              </a:gdLst>
              <a:ahLst/>
              <a:cxnLst>
                <a:cxn ang="3cd4">
                  <a:pos x="hc" y="t"/>
                </a:cxn>
                <a:cxn ang="0">
                  <a:pos x="r" y="vc"/>
                </a:cxn>
                <a:cxn ang="cd4">
                  <a:pos x="hc" y="b"/>
                </a:cxn>
                <a:cxn ang="cd2">
                  <a:pos x="l" y="vc"/>
                </a:cxn>
              </a:cxnLst>
              <a:rect l="f150" t="f153" r="f151" b="f152"/>
              <a:pathLst>
                <a:path w="1773" h="4320">
                  <a:moveTo>
                    <a:pt x="f2" y="f2"/>
                  </a:moveTo>
                  <a:lnTo>
                    <a:pt x="f5" y="f2"/>
                  </a:ln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0" y="f52"/>
                  </a:lnTo>
                  <a:lnTo>
                    <a:pt x="f48" y="f53"/>
                  </a:lnTo>
                  <a:lnTo>
                    <a:pt x="f54" y="f55"/>
                  </a:lnTo>
                  <a:lnTo>
                    <a:pt x="f56" y="f57"/>
                  </a:lnTo>
                  <a:lnTo>
                    <a:pt x="f58" y="f59"/>
                  </a:lnTo>
                  <a:lnTo>
                    <a:pt x="f60" y="f61"/>
                  </a:lnTo>
                  <a:lnTo>
                    <a:pt x="f62" y="f63"/>
                  </a:lnTo>
                  <a:lnTo>
                    <a:pt x="f64" y="f65"/>
                  </a:lnTo>
                  <a:lnTo>
                    <a:pt x="f66" y="f67"/>
                  </a:lnTo>
                  <a:lnTo>
                    <a:pt x="f68"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3" y="f94"/>
                  </a:lnTo>
                  <a:lnTo>
                    <a:pt x="f92" y="f95"/>
                  </a:lnTo>
                  <a:lnTo>
                    <a:pt x="f90" y="f96"/>
                  </a:lnTo>
                  <a:lnTo>
                    <a:pt x="f88" y="f97"/>
                  </a:lnTo>
                  <a:lnTo>
                    <a:pt x="f86" y="f98"/>
                  </a:lnTo>
                  <a:lnTo>
                    <a:pt x="f84" y="f99"/>
                  </a:lnTo>
                  <a:lnTo>
                    <a:pt x="f82" y="f100"/>
                  </a:lnTo>
                  <a:lnTo>
                    <a:pt x="f80" y="f101"/>
                  </a:lnTo>
                  <a:lnTo>
                    <a:pt x="f78" y="f102"/>
                  </a:lnTo>
                  <a:lnTo>
                    <a:pt x="f76" y="f103"/>
                  </a:lnTo>
                  <a:lnTo>
                    <a:pt x="f74" y="f104"/>
                  </a:lnTo>
                  <a:lnTo>
                    <a:pt x="f72" y="f105"/>
                  </a:lnTo>
                  <a:lnTo>
                    <a:pt x="f70" y="f106"/>
                  </a:lnTo>
                  <a:lnTo>
                    <a:pt x="f68" y="f107"/>
                  </a:lnTo>
                  <a:lnTo>
                    <a:pt x="f66" y="f108"/>
                  </a:lnTo>
                  <a:lnTo>
                    <a:pt x="f64" y="f109"/>
                  </a:lnTo>
                  <a:lnTo>
                    <a:pt x="f62" y="f110"/>
                  </a:lnTo>
                  <a:lnTo>
                    <a:pt x="f60" y="f111"/>
                  </a:lnTo>
                  <a:lnTo>
                    <a:pt x="f58" y="f112"/>
                  </a:lnTo>
                  <a:lnTo>
                    <a:pt x="f56" y="f113"/>
                  </a:lnTo>
                  <a:lnTo>
                    <a:pt x="f54" y="f114"/>
                  </a:lnTo>
                  <a:lnTo>
                    <a:pt x="f48" y="f115"/>
                  </a:lnTo>
                  <a:lnTo>
                    <a:pt x="f50" y="f116"/>
                  </a:lnTo>
                  <a:lnTo>
                    <a:pt x="f50" y="f117"/>
                  </a:lnTo>
                  <a:lnTo>
                    <a:pt x="f48" y="f118"/>
                  </a:lnTo>
                  <a:lnTo>
                    <a:pt x="f46" y="f119"/>
                  </a:lnTo>
                  <a:lnTo>
                    <a:pt x="f44" y="f120"/>
                  </a:lnTo>
                  <a:lnTo>
                    <a:pt x="f42" y="f121"/>
                  </a:lnTo>
                  <a:lnTo>
                    <a:pt x="f40" y="f122"/>
                  </a:lnTo>
                  <a:lnTo>
                    <a:pt x="f38" y="f123"/>
                  </a:lnTo>
                  <a:lnTo>
                    <a:pt x="f36" y="f124"/>
                  </a:lnTo>
                  <a:lnTo>
                    <a:pt x="f34" y="f125"/>
                  </a:lnTo>
                  <a:lnTo>
                    <a:pt x="f32" y="f126"/>
                  </a:lnTo>
                  <a:lnTo>
                    <a:pt x="f30" y="f127"/>
                  </a:lnTo>
                  <a:lnTo>
                    <a:pt x="f28" y="f128"/>
                  </a:lnTo>
                  <a:lnTo>
                    <a:pt x="f26" y="f129"/>
                  </a:lnTo>
                  <a:lnTo>
                    <a:pt x="f24" y="f130"/>
                  </a:lnTo>
                  <a:lnTo>
                    <a:pt x="f22" y="f131"/>
                  </a:lnTo>
                  <a:lnTo>
                    <a:pt x="f20" y="f132"/>
                  </a:lnTo>
                  <a:lnTo>
                    <a:pt x="f18" y="f133"/>
                  </a:lnTo>
                  <a:lnTo>
                    <a:pt x="f16" y="f134"/>
                  </a:lnTo>
                  <a:lnTo>
                    <a:pt x="f14" y="f135"/>
                  </a:lnTo>
                  <a:lnTo>
                    <a:pt x="f12" y="f136"/>
                  </a:lnTo>
                  <a:lnTo>
                    <a:pt x="f10" y="f137"/>
                  </a:lnTo>
                  <a:lnTo>
                    <a:pt x="f8" y="f138"/>
                  </a:lnTo>
                  <a:lnTo>
                    <a:pt x="f6" y="f139"/>
                  </a:lnTo>
                  <a:lnTo>
                    <a:pt x="f5" y="f4"/>
                  </a:lnTo>
                  <a:lnTo>
                    <a:pt x="f2" y="f4"/>
                  </a:lnTo>
                  <a:lnTo>
                    <a:pt x="f2" y="f2"/>
                  </a:lnTo>
                  <a:close/>
                </a:path>
              </a:pathLst>
            </a:custGeom>
            <a:solidFill>
              <a:srgbClr val="F3F3F2"/>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9" name="Freeform 11" title="left scallop inline">
              <a:extLst>
                <a:ext uri="{FF2B5EF4-FFF2-40B4-BE49-F238E27FC236}">
                  <a16:creationId xmlns:a16="http://schemas.microsoft.com/office/drawing/2014/main" id="{CFF93130-17E6-49E4-990D-EDE70BD8B7C2}"/>
                </a:ext>
              </a:extLst>
            </p:cNvPr>
            <p:cNvSpPr/>
            <p:nvPr/>
          </p:nvSpPr>
          <p:spPr>
            <a:xfrm>
              <a:off x="874385" y="0"/>
              <a:ext cx="1646240" cy="6858000"/>
            </a:xfrm>
            <a:custGeom>
              <a:avLst/>
              <a:gdLst>
                <a:gd name="f0" fmla="val w"/>
                <a:gd name="f1" fmla="val h"/>
                <a:gd name="f2" fmla="val 0"/>
                <a:gd name="f3" fmla="val 1037"/>
                <a:gd name="f4" fmla="val 4320"/>
                <a:gd name="f5" fmla="val 171"/>
                <a:gd name="f6" fmla="val 188"/>
                <a:gd name="f7" fmla="val 55"/>
                <a:gd name="f8" fmla="val 204"/>
                <a:gd name="f9" fmla="val 110"/>
                <a:gd name="f10" fmla="val 220"/>
                <a:gd name="f11" fmla="val 166"/>
                <a:gd name="f12" fmla="val 234"/>
                <a:gd name="f13" fmla="val 223"/>
                <a:gd name="f14" fmla="val 251"/>
                <a:gd name="f15" fmla="val 278"/>
                <a:gd name="f16" fmla="val 269"/>
                <a:gd name="f17" fmla="val 331"/>
                <a:gd name="f18" fmla="val 292"/>
                <a:gd name="f19" fmla="val 381"/>
                <a:gd name="f20" fmla="val 319"/>
                <a:gd name="f21" fmla="val 427"/>
                <a:gd name="f22" fmla="val 349"/>
                <a:gd name="f23" fmla="val 466"/>
                <a:gd name="f24" fmla="val 382"/>
                <a:gd name="f25" fmla="val 503"/>
                <a:gd name="f26" fmla="val 420"/>
                <a:gd name="f27" fmla="val 537"/>
                <a:gd name="f28" fmla="val 460"/>
                <a:gd name="f29" fmla="val 571"/>
                <a:gd name="f30" fmla="val 502"/>
                <a:gd name="f31" fmla="val 603"/>
                <a:gd name="f32" fmla="val 544"/>
                <a:gd name="f33" fmla="val 635"/>
                <a:gd name="f34" fmla="val 587"/>
                <a:gd name="f35" fmla="val 668"/>
                <a:gd name="f36" fmla="val 628"/>
                <a:gd name="f37" fmla="val 700"/>
                <a:gd name="f38" fmla="val 667"/>
                <a:gd name="f39" fmla="val 734"/>
                <a:gd name="f40" fmla="val 703"/>
                <a:gd name="f41" fmla="val 771"/>
                <a:gd name="f42" fmla="val 736"/>
                <a:gd name="f43" fmla="val 808"/>
                <a:gd name="f44" fmla="val 763"/>
                <a:gd name="f45" fmla="val 848"/>
                <a:gd name="f46" fmla="val 786"/>
                <a:gd name="f47" fmla="val 893"/>
                <a:gd name="f48" fmla="val 800"/>
                <a:gd name="f49" fmla="val 937"/>
                <a:gd name="f50" fmla="val 809"/>
                <a:gd name="f51" fmla="val 986"/>
                <a:gd name="f52" fmla="val 813"/>
                <a:gd name="f53" fmla="val 1034"/>
                <a:gd name="f54" fmla="val 812"/>
                <a:gd name="f55" fmla="val 1085"/>
                <a:gd name="f56" fmla="val 1136"/>
                <a:gd name="f57" fmla="val 803"/>
                <a:gd name="f58" fmla="val 1189"/>
                <a:gd name="f59" fmla="val 796"/>
                <a:gd name="f60" fmla="val 1242"/>
                <a:gd name="f61" fmla="val 788"/>
                <a:gd name="f62" fmla="val 1295"/>
                <a:gd name="f63" fmla="val 782"/>
                <a:gd name="f64" fmla="val 1348"/>
                <a:gd name="f65" fmla="val 778"/>
                <a:gd name="f66" fmla="val 1401"/>
                <a:gd name="f67" fmla="val 775"/>
                <a:gd name="f68" fmla="val 1452"/>
                <a:gd name="f69" fmla="val 1502"/>
                <a:gd name="f70" fmla="val 784"/>
                <a:gd name="f71" fmla="val 1551"/>
                <a:gd name="f72" fmla="val 797"/>
                <a:gd name="f73" fmla="val 1602"/>
                <a:gd name="f74" fmla="val 817"/>
                <a:gd name="f75" fmla="val 1652"/>
                <a:gd name="f76" fmla="val 841"/>
                <a:gd name="f77" fmla="val 1702"/>
                <a:gd name="f78" fmla="val 868"/>
                <a:gd name="f79" fmla="val 1752"/>
                <a:gd name="f80" fmla="val 896"/>
                <a:gd name="f81" fmla="val 1801"/>
                <a:gd name="f82" fmla="val 926"/>
                <a:gd name="f83" fmla="val 1851"/>
                <a:gd name="f84" fmla="val 953"/>
                <a:gd name="f85" fmla="val 1901"/>
                <a:gd name="f86" fmla="val 980"/>
                <a:gd name="f87" fmla="val 1952"/>
                <a:gd name="f88" fmla="val 1003"/>
                <a:gd name="f89" fmla="val 2003"/>
                <a:gd name="f90" fmla="val 1021"/>
                <a:gd name="f91" fmla="val 2054"/>
                <a:gd name="f92" fmla="val 1031"/>
                <a:gd name="f93" fmla="val 2106"/>
                <a:gd name="f94" fmla="val 2160"/>
                <a:gd name="f95" fmla="val 2214"/>
                <a:gd name="f96" fmla="val 2266"/>
                <a:gd name="f97" fmla="val 2317"/>
                <a:gd name="f98" fmla="val 2368"/>
                <a:gd name="f99" fmla="val 2419"/>
                <a:gd name="f100" fmla="val 2469"/>
                <a:gd name="f101" fmla="val 2519"/>
                <a:gd name="f102" fmla="val 2568"/>
                <a:gd name="f103" fmla="val 2618"/>
                <a:gd name="f104" fmla="val 2668"/>
                <a:gd name="f105" fmla="val 2718"/>
                <a:gd name="f106" fmla="val 2769"/>
                <a:gd name="f107" fmla="val 2818"/>
                <a:gd name="f108" fmla="val 2868"/>
                <a:gd name="f109" fmla="val 2919"/>
                <a:gd name="f110" fmla="val 2972"/>
                <a:gd name="f111" fmla="val 3025"/>
                <a:gd name="f112" fmla="val 3078"/>
                <a:gd name="f113" fmla="val 3131"/>
                <a:gd name="f114" fmla="val 3184"/>
                <a:gd name="f115" fmla="val 3235"/>
                <a:gd name="f116" fmla="val 3286"/>
                <a:gd name="f117" fmla="val 3334"/>
                <a:gd name="f118" fmla="val 3383"/>
                <a:gd name="f119" fmla="val 3427"/>
                <a:gd name="f120" fmla="val 3472"/>
                <a:gd name="f121" fmla="val 3512"/>
                <a:gd name="f122" fmla="val 3549"/>
                <a:gd name="f123" fmla="val 3586"/>
                <a:gd name="f124" fmla="val 3620"/>
                <a:gd name="f125" fmla="val 3652"/>
                <a:gd name="f126" fmla="val 3685"/>
                <a:gd name="f127" fmla="val 3717"/>
                <a:gd name="f128" fmla="val 3749"/>
                <a:gd name="f129" fmla="val 3783"/>
                <a:gd name="f130" fmla="val 3817"/>
                <a:gd name="f131" fmla="val 3854"/>
                <a:gd name="f132" fmla="val 3893"/>
                <a:gd name="f133" fmla="val 3939"/>
                <a:gd name="f134" fmla="val 3989"/>
                <a:gd name="f135" fmla="val 4042"/>
                <a:gd name="f136" fmla="val 4097"/>
                <a:gd name="f137" fmla="val 4154"/>
                <a:gd name="f138" fmla="val 4210"/>
                <a:gd name="f139" fmla="val 4265"/>
                <a:gd name="f140" fmla="val 17"/>
                <a:gd name="f141" fmla="val 4278"/>
                <a:gd name="f142" fmla="val 33"/>
                <a:gd name="f143" fmla="val 4232"/>
                <a:gd name="f144" fmla="val 46"/>
                <a:gd name="f145" fmla="val 4183"/>
                <a:gd name="f146" fmla="val 60"/>
                <a:gd name="f147" fmla="val 4131"/>
                <a:gd name="f148" fmla="val 75"/>
                <a:gd name="f149" fmla="val 4075"/>
                <a:gd name="f150" fmla="val 90"/>
                <a:gd name="f151" fmla="val 4019"/>
                <a:gd name="f152" fmla="val 109"/>
                <a:gd name="f153" fmla="val 3964"/>
                <a:gd name="f154" fmla="val 129"/>
                <a:gd name="f155" fmla="val 3909"/>
                <a:gd name="f156" fmla="val 156"/>
                <a:gd name="f157" fmla="val 3855"/>
                <a:gd name="f158" fmla="val 186"/>
                <a:gd name="f159" fmla="val 3804"/>
                <a:gd name="f160" fmla="val 222"/>
                <a:gd name="f161" fmla="val 3756"/>
                <a:gd name="f162" fmla="val 261"/>
                <a:gd name="f163" fmla="val 3713"/>
                <a:gd name="f164" fmla="val 303"/>
                <a:gd name="f165" fmla="val 3672"/>
                <a:gd name="f166" fmla="val 348"/>
                <a:gd name="f167" fmla="val 3634"/>
                <a:gd name="f168" fmla="val 392"/>
                <a:gd name="f169" fmla="val 3599"/>
                <a:gd name="f170" fmla="val 438"/>
                <a:gd name="f171" fmla="val 3565"/>
                <a:gd name="f172" fmla="val 482"/>
                <a:gd name="f173" fmla="val 3531"/>
                <a:gd name="f174" fmla="val 523"/>
                <a:gd name="f175" fmla="val 3499"/>
                <a:gd name="f176" fmla="val 561"/>
                <a:gd name="f177" fmla="val 3466"/>
                <a:gd name="f178" fmla="val 594"/>
                <a:gd name="f179" fmla="val 3434"/>
                <a:gd name="f180" fmla="val 620"/>
                <a:gd name="f181" fmla="val 3400"/>
                <a:gd name="f182" fmla="val 638"/>
                <a:gd name="f183" fmla="val 3367"/>
                <a:gd name="f184" fmla="val 647"/>
                <a:gd name="f185" fmla="val 3336"/>
                <a:gd name="f186" fmla="val 652"/>
                <a:gd name="f187" fmla="val 3302"/>
                <a:gd name="f188" fmla="val 654"/>
                <a:gd name="f189" fmla="val 3265"/>
                <a:gd name="f190" fmla="val 651"/>
                <a:gd name="f191" fmla="val 3224"/>
                <a:gd name="f192" fmla="val 3181"/>
                <a:gd name="f193" fmla="val 642"/>
                <a:gd name="f194" fmla="val 3137"/>
                <a:gd name="f195" fmla="val 637"/>
                <a:gd name="f196" fmla="val 3091"/>
                <a:gd name="f197" fmla="val 626"/>
                <a:gd name="f198" fmla="val 3021"/>
                <a:gd name="f199" fmla="val 2952"/>
                <a:gd name="f200" fmla="val 616"/>
                <a:gd name="f201" fmla="val 2881"/>
                <a:gd name="f202" fmla="val 618"/>
                <a:gd name="f203" fmla="val 2809"/>
                <a:gd name="f204" fmla="val 2737"/>
                <a:gd name="f205" fmla="val 2681"/>
                <a:gd name="f206" fmla="val 661"/>
                <a:gd name="f207" fmla="val 2626"/>
                <a:gd name="f208" fmla="val 685"/>
                <a:gd name="f209" fmla="val 2574"/>
                <a:gd name="f210" fmla="val 711"/>
                <a:gd name="f211" fmla="val 2521"/>
                <a:gd name="f212" fmla="val 739"/>
                <a:gd name="f213" fmla="val 2472"/>
                <a:gd name="f214" fmla="val 767"/>
                <a:gd name="f215" fmla="val 2423"/>
                <a:gd name="f216" fmla="val 791"/>
                <a:gd name="f217" fmla="val 2381"/>
                <a:gd name="f218" fmla="val 2342"/>
                <a:gd name="f219" fmla="val 834"/>
                <a:gd name="f220" fmla="val 2303"/>
                <a:gd name="f221" fmla="val 851"/>
                <a:gd name="f222" fmla="val 2265"/>
                <a:gd name="f223" fmla="val 864"/>
                <a:gd name="f224" fmla="val 2228"/>
                <a:gd name="f225" fmla="val 873"/>
                <a:gd name="f226" fmla="val 2194"/>
                <a:gd name="f227" fmla="val 876"/>
                <a:gd name="f228" fmla="val 2126"/>
                <a:gd name="f229" fmla="val 2092"/>
                <a:gd name="f230" fmla="val 2055"/>
                <a:gd name="f231" fmla="val 2017"/>
                <a:gd name="f232" fmla="val 1978"/>
                <a:gd name="f233" fmla="val 1939"/>
                <a:gd name="f234" fmla="val 1897"/>
                <a:gd name="f235" fmla="val 1848"/>
                <a:gd name="f236" fmla="val 1799"/>
                <a:gd name="f237" fmla="val 1746"/>
                <a:gd name="f238" fmla="val 1694"/>
                <a:gd name="f239" fmla="val 1639"/>
                <a:gd name="f240" fmla="val 1583"/>
                <a:gd name="f241" fmla="val 1511"/>
                <a:gd name="f242" fmla="val 1439"/>
                <a:gd name="f243" fmla="val 1368"/>
                <a:gd name="f244" fmla="val 1299"/>
                <a:gd name="f245" fmla="val 1229"/>
                <a:gd name="f246" fmla="val 1183"/>
                <a:gd name="f247" fmla="val 1139"/>
                <a:gd name="f248" fmla="val 1096"/>
                <a:gd name="f249" fmla="val 1055"/>
                <a:gd name="f250" fmla="val 1018"/>
                <a:gd name="f251" fmla="val 984"/>
                <a:gd name="f252" fmla="val 920"/>
                <a:gd name="f253" fmla="val 886"/>
                <a:gd name="f254" fmla="val 854"/>
                <a:gd name="f255" fmla="val 822"/>
                <a:gd name="f256" fmla="val 789"/>
                <a:gd name="f257" fmla="val 755"/>
                <a:gd name="f258" fmla="val 721"/>
                <a:gd name="f259" fmla="val 686"/>
                <a:gd name="f260" fmla="val 648"/>
                <a:gd name="f261" fmla="val 607"/>
                <a:gd name="f262" fmla="val 564"/>
                <a:gd name="f263" fmla="val 516"/>
                <a:gd name="f264" fmla="val 465"/>
                <a:gd name="f265" fmla="val 411"/>
                <a:gd name="f266" fmla="val 356"/>
                <a:gd name="f267" fmla="val 301"/>
                <a:gd name="f268" fmla="val 245"/>
                <a:gd name="f269" fmla="val 189"/>
                <a:gd name="f270" fmla="val 137"/>
                <a:gd name="f271" fmla="val 88"/>
                <a:gd name="f272" fmla="val 42"/>
                <a:gd name="f273" fmla="*/ f0 1 1037"/>
                <a:gd name="f274" fmla="*/ f1 1 4320"/>
                <a:gd name="f275" fmla="+- f4 0 f2"/>
                <a:gd name="f276" fmla="+- f3 0 f2"/>
                <a:gd name="f277" fmla="*/ f276 1 1037"/>
                <a:gd name="f278" fmla="*/ f275 1 4320"/>
                <a:gd name="f279" fmla="*/ 0 1 f277"/>
                <a:gd name="f280" fmla="*/ f3 1 f277"/>
                <a:gd name="f281" fmla="*/ 0 1 f278"/>
                <a:gd name="f282" fmla="*/ f4 1 f278"/>
                <a:gd name="f283" fmla="*/ f279 f273 1"/>
                <a:gd name="f284" fmla="*/ f280 f273 1"/>
                <a:gd name="f285" fmla="*/ f282 f274 1"/>
                <a:gd name="f286" fmla="*/ f281 f274 1"/>
              </a:gdLst>
              <a:ahLst/>
              <a:cxnLst>
                <a:cxn ang="3cd4">
                  <a:pos x="hc" y="t"/>
                </a:cxn>
                <a:cxn ang="0">
                  <a:pos x="r" y="vc"/>
                </a:cxn>
                <a:cxn ang="cd4">
                  <a:pos x="hc" y="b"/>
                </a:cxn>
                <a:cxn ang="cd2">
                  <a:pos x="l" y="vc"/>
                </a:cxn>
              </a:cxnLst>
              <a:rect l="f283" t="f286" r="f284" b="f285"/>
              <a:pathLst>
                <a:path w="1037" h="4320">
                  <a:moveTo>
                    <a:pt x="f2" y="f2"/>
                  </a:moveTo>
                  <a:lnTo>
                    <a:pt x="f5" y="f2"/>
                  </a:ln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2" y="f33"/>
                  </a:lnTo>
                  <a:lnTo>
                    <a:pt x="f34" y="f35"/>
                  </a:lnTo>
                  <a:lnTo>
                    <a:pt x="f36" y="f37"/>
                  </a:lnTo>
                  <a:lnTo>
                    <a:pt x="f38" y="f39"/>
                  </a:lnTo>
                  <a:lnTo>
                    <a:pt x="f40" y="f41"/>
                  </a:lnTo>
                  <a:lnTo>
                    <a:pt x="f42" y="f43"/>
                  </a:lnTo>
                  <a:lnTo>
                    <a:pt x="f44" y="f45"/>
                  </a:lnTo>
                  <a:lnTo>
                    <a:pt x="f46" y="f47"/>
                  </a:lnTo>
                  <a:lnTo>
                    <a:pt x="f48" y="f49"/>
                  </a:lnTo>
                  <a:lnTo>
                    <a:pt x="f50" y="f51"/>
                  </a:lnTo>
                  <a:lnTo>
                    <a:pt x="f52" y="f53"/>
                  </a:lnTo>
                  <a:lnTo>
                    <a:pt x="f54" y="f55"/>
                  </a:lnTo>
                  <a:lnTo>
                    <a:pt x="f43" y="f56"/>
                  </a:lnTo>
                  <a:lnTo>
                    <a:pt x="f57" y="f58"/>
                  </a:lnTo>
                  <a:lnTo>
                    <a:pt x="f59" y="f60"/>
                  </a:lnTo>
                  <a:lnTo>
                    <a:pt x="f61" y="f62"/>
                  </a:lnTo>
                  <a:lnTo>
                    <a:pt x="f63" y="f64"/>
                  </a:lnTo>
                  <a:lnTo>
                    <a:pt x="f65" y="f66"/>
                  </a:lnTo>
                  <a:lnTo>
                    <a:pt x="f67" y="f68"/>
                  </a:lnTo>
                  <a:lnTo>
                    <a:pt x="f65" y="f69"/>
                  </a:lnTo>
                  <a:lnTo>
                    <a:pt x="f70" y="f71"/>
                  </a:lnTo>
                  <a:lnTo>
                    <a:pt x="f72" y="f73"/>
                  </a:lnTo>
                  <a:lnTo>
                    <a:pt x="f74" y="f75"/>
                  </a:lnTo>
                  <a:lnTo>
                    <a:pt x="f76" y="f77"/>
                  </a:lnTo>
                  <a:lnTo>
                    <a:pt x="f78" y="f79"/>
                  </a:lnTo>
                  <a:lnTo>
                    <a:pt x="f80" y="f81"/>
                  </a:lnTo>
                  <a:lnTo>
                    <a:pt x="f82" y="f83"/>
                  </a:lnTo>
                  <a:lnTo>
                    <a:pt x="f84" y="f85"/>
                  </a:lnTo>
                  <a:lnTo>
                    <a:pt x="f86" y="f87"/>
                  </a:lnTo>
                  <a:lnTo>
                    <a:pt x="f88" y="f89"/>
                  </a:lnTo>
                  <a:lnTo>
                    <a:pt x="f90" y="f91"/>
                  </a:lnTo>
                  <a:lnTo>
                    <a:pt x="f92" y="f93"/>
                  </a:lnTo>
                  <a:lnTo>
                    <a:pt x="f3" y="f94"/>
                  </a:lnTo>
                  <a:lnTo>
                    <a:pt x="f92" y="f95"/>
                  </a:lnTo>
                  <a:lnTo>
                    <a:pt x="f90" y="f96"/>
                  </a:lnTo>
                  <a:lnTo>
                    <a:pt x="f88" y="f97"/>
                  </a:lnTo>
                  <a:lnTo>
                    <a:pt x="f86" y="f98"/>
                  </a:lnTo>
                  <a:lnTo>
                    <a:pt x="f84" y="f99"/>
                  </a:lnTo>
                  <a:lnTo>
                    <a:pt x="f82" y="f100"/>
                  </a:lnTo>
                  <a:lnTo>
                    <a:pt x="f80" y="f101"/>
                  </a:lnTo>
                  <a:lnTo>
                    <a:pt x="f78" y="f102"/>
                  </a:lnTo>
                  <a:lnTo>
                    <a:pt x="f76" y="f103"/>
                  </a:lnTo>
                  <a:lnTo>
                    <a:pt x="f74" y="f104"/>
                  </a:lnTo>
                  <a:lnTo>
                    <a:pt x="f72" y="f105"/>
                  </a:lnTo>
                  <a:lnTo>
                    <a:pt x="f70" y="f106"/>
                  </a:lnTo>
                  <a:lnTo>
                    <a:pt x="f65" y="f107"/>
                  </a:lnTo>
                  <a:lnTo>
                    <a:pt x="f67" y="f108"/>
                  </a:lnTo>
                  <a:lnTo>
                    <a:pt x="f65" y="f109"/>
                  </a:lnTo>
                  <a:lnTo>
                    <a:pt x="f63" y="f110"/>
                  </a:lnTo>
                  <a:lnTo>
                    <a:pt x="f61" y="f111"/>
                  </a:lnTo>
                  <a:lnTo>
                    <a:pt x="f59" y="f112"/>
                  </a:lnTo>
                  <a:lnTo>
                    <a:pt x="f57" y="f113"/>
                  </a:lnTo>
                  <a:lnTo>
                    <a:pt x="f43" y="f114"/>
                  </a:lnTo>
                  <a:lnTo>
                    <a:pt x="f54" y="f115"/>
                  </a:lnTo>
                  <a:lnTo>
                    <a:pt x="f52" y="f116"/>
                  </a:lnTo>
                  <a:lnTo>
                    <a:pt x="f50" y="f117"/>
                  </a:lnTo>
                  <a:lnTo>
                    <a:pt x="f48" y="f118"/>
                  </a:lnTo>
                  <a:lnTo>
                    <a:pt x="f46" y="f119"/>
                  </a:lnTo>
                  <a:lnTo>
                    <a:pt x="f44" y="f120"/>
                  </a:lnTo>
                  <a:lnTo>
                    <a:pt x="f42" y="f121"/>
                  </a:lnTo>
                  <a:lnTo>
                    <a:pt x="f40" y="f122"/>
                  </a:lnTo>
                  <a:lnTo>
                    <a:pt x="f38" y="f123"/>
                  </a:lnTo>
                  <a:lnTo>
                    <a:pt x="f36" y="f124"/>
                  </a:lnTo>
                  <a:lnTo>
                    <a:pt x="f34" y="f125"/>
                  </a:lnTo>
                  <a:lnTo>
                    <a:pt x="f32" y="f126"/>
                  </a:lnTo>
                  <a:lnTo>
                    <a:pt x="f30" y="f127"/>
                  </a:lnTo>
                  <a:lnTo>
                    <a:pt x="f28" y="f128"/>
                  </a:lnTo>
                  <a:lnTo>
                    <a:pt x="f26" y="f129"/>
                  </a:lnTo>
                  <a:lnTo>
                    <a:pt x="f24" y="f130"/>
                  </a:lnTo>
                  <a:lnTo>
                    <a:pt x="f22" y="f131"/>
                  </a:lnTo>
                  <a:lnTo>
                    <a:pt x="f20" y="f132"/>
                  </a:lnTo>
                  <a:lnTo>
                    <a:pt x="f18" y="f133"/>
                  </a:lnTo>
                  <a:lnTo>
                    <a:pt x="f16" y="f134"/>
                  </a:lnTo>
                  <a:lnTo>
                    <a:pt x="f14" y="f135"/>
                  </a:lnTo>
                  <a:lnTo>
                    <a:pt x="f12" y="f136"/>
                  </a:lnTo>
                  <a:lnTo>
                    <a:pt x="f10" y="f137"/>
                  </a:lnTo>
                  <a:lnTo>
                    <a:pt x="f8" y="f138"/>
                  </a:lnTo>
                  <a:lnTo>
                    <a:pt x="f6" y="f139"/>
                  </a:lnTo>
                  <a:lnTo>
                    <a:pt x="f5" y="f4"/>
                  </a:lnTo>
                  <a:lnTo>
                    <a:pt x="f2" y="f4"/>
                  </a:lnTo>
                  <a:lnTo>
                    <a:pt x="f140" y="f141"/>
                  </a:lnTo>
                  <a:lnTo>
                    <a:pt x="f142" y="f143"/>
                  </a:lnTo>
                  <a:lnTo>
                    <a:pt x="f144" y="f145"/>
                  </a:lnTo>
                  <a:lnTo>
                    <a:pt x="f146" y="f147"/>
                  </a:lnTo>
                  <a:lnTo>
                    <a:pt x="f148" y="f149"/>
                  </a:lnTo>
                  <a:lnTo>
                    <a:pt x="f150" y="f151"/>
                  </a:lnTo>
                  <a:lnTo>
                    <a:pt x="f152" y="f153"/>
                  </a:lnTo>
                  <a:lnTo>
                    <a:pt x="f154" y="f155"/>
                  </a:lnTo>
                  <a:lnTo>
                    <a:pt x="f156" y="f157"/>
                  </a:lnTo>
                  <a:lnTo>
                    <a:pt x="f158" y="f159"/>
                  </a:lnTo>
                  <a:lnTo>
                    <a:pt x="f160" y="f161"/>
                  </a:lnTo>
                  <a:lnTo>
                    <a:pt x="f162" y="f163"/>
                  </a:lnTo>
                  <a:lnTo>
                    <a:pt x="f164" y="f165"/>
                  </a:lnTo>
                  <a:lnTo>
                    <a:pt x="f166" y="f167"/>
                  </a:lnTo>
                  <a:lnTo>
                    <a:pt x="f168" y="f169"/>
                  </a:lnTo>
                  <a:lnTo>
                    <a:pt x="f170" y="f171"/>
                  </a:lnTo>
                  <a:lnTo>
                    <a:pt x="f172" y="f173"/>
                  </a:lnTo>
                  <a:lnTo>
                    <a:pt x="f174" y="f175"/>
                  </a:lnTo>
                  <a:lnTo>
                    <a:pt x="f176" y="f177"/>
                  </a:lnTo>
                  <a:lnTo>
                    <a:pt x="f178" y="f179"/>
                  </a:lnTo>
                  <a:lnTo>
                    <a:pt x="f180" y="f181"/>
                  </a:lnTo>
                  <a:lnTo>
                    <a:pt x="f182" y="f183"/>
                  </a:lnTo>
                  <a:lnTo>
                    <a:pt x="f184" y="f185"/>
                  </a:lnTo>
                  <a:lnTo>
                    <a:pt x="f186" y="f187"/>
                  </a:lnTo>
                  <a:lnTo>
                    <a:pt x="f188" y="f189"/>
                  </a:lnTo>
                  <a:lnTo>
                    <a:pt x="f190" y="f191"/>
                  </a:lnTo>
                  <a:lnTo>
                    <a:pt x="f184" y="f192"/>
                  </a:lnTo>
                  <a:lnTo>
                    <a:pt x="f193" y="f194"/>
                  </a:lnTo>
                  <a:lnTo>
                    <a:pt x="f195" y="f196"/>
                  </a:lnTo>
                  <a:lnTo>
                    <a:pt x="f197" y="f198"/>
                  </a:lnTo>
                  <a:lnTo>
                    <a:pt x="f180" y="f199"/>
                  </a:lnTo>
                  <a:lnTo>
                    <a:pt x="f200" y="f201"/>
                  </a:lnTo>
                  <a:lnTo>
                    <a:pt x="f202" y="f203"/>
                  </a:lnTo>
                  <a:lnTo>
                    <a:pt x="f36" y="f204"/>
                  </a:lnTo>
                  <a:lnTo>
                    <a:pt x="f193" y="f205"/>
                  </a:lnTo>
                  <a:lnTo>
                    <a:pt x="f206" y="f207"/>
                  </a:lnTo>
                  <a:lnTo>
                    <a:pt x="f208" y="f209"/>
                  </a:lnTo>
                  <a:lnTo>
                    <a:pt x="f210" y="f211"/>
                  </a:lnTo>
                  <a:lnTo>
                    <a:pt x="f212" y="f213"/>
                  </a:lnTo>
                  <a:lnTo>
                    <a:pt x="f214" y="f215"/>
                  </a:lnTo>
                  <a:lnTo>
                    <a:pt x="f216" y="f217"/>
                  </a:lnTo>
                  <a:lnTo>
                    <a:pt x="f52" y="f218"/>
                  </a:lnTo>
                  <a:lnTo>
                    <a:pt x="f219" y="f220"/>
                  </a:lnTo>
                  <a:lnTo>
                    <a:pt x="f221" y="f222"/>
                  </a:lnTo>
                  <a:lnTo>
                    <a:pt x="f223" y="f224"/>
                  </a:lnTo>
                  <a:lnTo>
                    <a:pt x="f225" y="f226"/>
                  </a:lnTo>
                  <a:lnTo>
                    <a:pt x="f227" y="f94"/>
                  </a:lnTo>
                  <a:lnTo>
                    <a:pt x="f225" y="f228"/>
                  </a:lnTo>
                  <a:lnTo>
                    <a:pt x="f223" y="f229"/>
                  </a:lnTo>
                  <a:lnTo>
                    <a:pt x="f221" y="f230"/>
                  </a:lnTo>
                  <a:lnTo>
                    <a:pt x="f219" y="f231"/>
                  </a:lnTo>
                  <a:lnTo>
                    <a:pt x="f52" y="f232"/>
                  </a:lnTo>
                  <a:lnTo>
                    <a:pt x="f216" y="f233"/>
                  </a:lnTo>
                  <a:lnTo>
                    <a:pt x="f214" y="f234"/>
                  </a:lnTo>
                  <a:lnTo>
                    <a:pt x="f212" y="f235"/>
                  </a:lnTo>
                  <a:lnTo>
                    <a:pt x="f210" y="f236"/>
                  </a:lnTo>
                  <a:lnTo>
                    <a:pt x="f208" y="f237"/>
                  </a:lnTo>
                  <a:lnTo>
                    <a:pt x="f206" y="f238"/>
                  </a:lnTo>
                  <a:lnTo>
                    <a:pt x="f193" y="f239"/>
                  </a:lnTo>
                  <a:lnTo>
                    <a:pt x="f36" y="f240"/>
                  </a:lnTo>
                  <a:lnTo>
                    <a:pt x="f202" y="f241"/>
                  </a:lnTo>
                  <a:lnTo>
                    <a:pt x="f200" y="f242"/>
                  </a:lnTo>
                  <a:lnTo>
                    <a:pt x="f180" y="f243"/>
                  </a:lnTo>
                  <a:lnTo>
                    <a:pt x="f197" y="f244"/>
                  </a:lnTo>
                  <a:lnTo>
                    <a:pt x="f195" y="f245"/>
                  </a:lnTo>
                  <a:lnTo>
                    <a:pt x="f193" y="f246"/>
                  </a:lnTo>
                  <a:lnTo>
                    <a:pt x="f184" y="f247"/>
                  </a:lnTo>
                  <a:lnTo>
                    <a:pt x="f190" y="f248"/>
                  </a:lnTo>
                  <a:lnTo>
                    <a:pt x="f188" y="f249"/>
                  </a:lnTo>
                  <a:lnTo>
                    <a:pt x="f186" y="f250"/>
                  </a:lnTo>
                  <a:lnTo>
                    <a:pt x="f184" y="f251"/>
                  </a:lnTo>
                  <a:lnTo>
                    <a:pt x="f182" y="f84"/>
                  </a:lnTo>
                  <a:lnTo>
                    <a:pt x="f180" y="f252"/>
                  </a:lnTo>
                  <a:lnTo>
                    <a:pt x="f178" y="f253"/>
                  </a:lnTo>
                  <a:lnTo>
                    <a:pt x="f176" y="f254"/>
                  </a:lnTo>
                  <a:lnTo>
                    <a:pt x="f174" y="f255"/>
                  </a:lnTo>
                  <a:lnTo>
                    <a:pt x="f172" y="f256"/>
                  </a:lnTo>
                  <a:lnTo>
                    <a:pt x="f170" y="f257"/>
                  </a:lnTo>
                  <a:lnTo>
                    <a:pt x="f168" y="f258"/>
                  </a:lnTo>
                  <a:lnTo>
                    <a:pt x="f166" y="f259"/>
                  </a:lnTo>
                  <a:lnTo>
                    <a:pt x="f164" y="f260"/>
                  </a:lnTo>
                  <a:lnTo>
                    <a:pt x="f162" y="f261"/>
                  </a:lnTo>
                  <a:lnTo>
                    <a:pt x="f160" y="f262"/>
                  </a:lnTo>
                  <a:lnTo>
                    <a:pt x="f158" y="f263"/>
                  </a:lnTo>
                  <a:lnTo>
                    <a:pt x="f156" y="f264"/>
                  </a:lnTo>
                  <a:lnTo>
                    <a:pt x="f154" y="f265"/>
                  </a:lnTo>
                  <a:lnTo>
                    <a:pt x="f152" y="f266"/>
                  </a:lnTo>
                  <a:lnTo>
                    <a:pt x="f150" y="f267"/>
                  </a:lnTo>
                  <a:lnTo>
                    <a:pt x="f148" y="f268"/>
                  </a:lnTo>
                  <a:lnTo>
                    <a:pt x="f146" y="f269"/>
                  </a:lnTo>
                  <a:lnTo>
                    <a:pt x="f144" y="f270"/>
                  </a:lnTo>
                  <a:lnTo>
                    <a:pt x="f142" y="f271"/>
                  </a:lnTo>
                  <a:lnTo>
                    <a:pt x="f140" y="f272"/>
                  </a:lnTo>
                  <a:lnTo>
                    <a:pt x="f2" y="f2"/>
                  </a:lnTo>
                  <a:lnTo>
                    <a:pt x="f2" y="f2"/>
                  </a:lnTo>
                  <a:close/>
                </a:path>
              </a:pathLst>
            </a:custGeom>
            <a:solidFill>
              <a:srgbClr val="F8B32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grpSp>
    </p:spTree>
    <p:extLst>
      <p:ext uri="{BB962C8B-B14F-4D97-AF65-F5344CB8AC3E}">
        <p14:creationId xmlns:p14="http://schemas.microsoft.com/office/powerpoint/2010/main" val="33295027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B78114-8C9A-4BE4-83F9-62F9263F9FE4}"/>
              </a:ext>
            </a:extLst>
          </p:cNvPr>
          <p:cNvSpPr txBox="1">
            <a:spLocks noGrp="1"/>
          </p:cNvSpPr>
          <p:nvPr>
            <p:ph idx="1"/>
          </p:nvPr>
        </p:nvSpPr>
        <p:spPr>
          <a:xfrm>
            <a:off x="6647797" y="2286000"/>
            <a:ext cx="4800600" cy="3619496"/>
          </a:xfrm>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3" name="Date Placeholder 4">
            <a:extLst>
              <a:ext uri="{FF2B5EF4-FFF2-40B4-BE49-F238E27FC236}">
                <a16:creationId xmlns:a16="http://schemas.microsoft.com/office/drawing/2014/main" id="{F1BB47CB-12FE-44BB-8754-0BCE9BBF9691}"/>
              </a:ext>
            </a:extLst>
          </p:cNvPr>
          <p:cNvSpPr txBox="1">
            <a:spLocks noGrp="1"/>
          </p:cNvSpPr>
          <p:nvPr>
            <p:ph type="dt" sz="half" idx="7"/>
          </p:nvPr>
        </p:nvSpPr>
        <p:spPr/>
        <p:txBody>
          <a:bodyPr/>
          <a:lstStyle>
            <a:lvl1pPr>
              <a:defRPr/>
            </a:lvl1pPr>
          </a:lstStyle>
          <a:p>
            <a:pPr lvl="0"/>
            <a:fld id="{5D37D825-E709-41D9-9AE2-56E3540267A4}" type="datetime1">
              <a:rPr lang="it-IT"/>
              <a:pPr lvl="0"/>
              <a:t>16/06/2020</a:t>
            </a:fld>
            <a:endParaRPr lang="it-IT"/>
          </a:p>
        </p:txBody>
      </p:sp>
      <p:sp>
        <p:nvSpPr>
          <p:cNvPr id="4" name="Footer Placeholder 5">
            <a:extLst>
              <a:ext uri="{FF2B5EF4-FFF2-40B4-BE49-F238E27FC236}">
                <a16:creationId xmlns:a16="http://schemas.microsoft.com/office/drawing/2014/main" id="{0C8DBC64-DD95-40D8-A8D0-867C0351587C}"/>
              </a:ext>
            </a:extLst>
          </p:cNvPr>
          <p:cNvSpPr txBox="1">
            <a:spLocks noGrp="1"/>
          </p:cNvSpPr>
          <p:nvPr>
            <p:ph type="ftr" sz="quarter" idx="9"/>
          </p:nvPr>
        </p:nvSpPr>
        <p:spPr/>
        <p:txBody>
          <a:bodyPr/>
          <a:lstStyle>
            <a:lvl1pPr>
              <a:defRPr/>
            </a:lvl1pPr>
          </a:lstStyle>
          <a:p>
            <a:pPr lvl="0"/>
            <a:endParaRPr lang="it-IT"/>
          </a:p>
        </p:txBody>
      </p:sp>
      <p:sp>
        <p:nvSpPr>
          <p:cNvPr id="5" name="Slide Number Placeholder 6">
            <a:extLst>
              <a:ext uri="{FF2B5EF4-FFF2-40B4-BE49-F238E27FC236}">
                <a16:creationId xmlns:a16="http://schemas.microsoft.com/office/drawing/2014/main" id="{9E0511CC-E658-45F7-AA78-4195D83BC758}"/>
              </a:ext>
            </a:extLst>
          </p:cNvPr>
          <p:cNvSpPr txBox="1">
            <a:spLocks noGrp="1"/>
          </p:cNvSpPr>
          <p:nvPr>
            <p:ph type="sldNum" sz="quarter" idx="8"/>
          </p:nvPr>
        </p:nvSpPr>
        <p:spPr/>
        <p:txBody>
          <a:bodyPr/>
          <a:lstStyle>
            <a:lvl1pPr>
              <a:defRPr/>
            </a:lvl1pPr>
          </a:lstStyle>
          <a:p>
            <a:pPr lvl="0"/>
            <a:fld id="{143C33BB-C82E-4675-9043-3461D3732C81}" type="slidenum">
              <a:t>‹N›</a:t>
            </a:fld>
            <a:endParaRPr lang="it-IT"/>
          </a:p>
        </p:txBody>
      </p:sp>
    </p:spTree>
    <p:extLst>
      <p:ext uri="{BB962C8B-B14F-4D97-AF65-F5344CB8AC3E}">
        <p14:creationId xmlns:p14="http://schemas.microsoft.com/office/powerpoint/2010/main" val="268969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48CA87-45A4-4AA5-ACF2-2B723C4E74E4}"/>
              </a:ext>
            </a:extLst>
          </p:cNvPr>
          <p:cNvSpPr txBox="1">
            <a:spLocks noGrp="1"/>
          </p:cNvSpPr>
          <p:nvPr>
            <p:ph idx="2"/>
          </p:nvPr>
        </p:nvSpPr>
        <p:spPr>
          <a:xfrm>
            <a:off x="1257300" y="2909099"/>
            <a:ext cx="4800600" cy="2996397"/>
          </a:xfrm>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3" name="Text Placeholder 4">
            <a:extLst>
              <a:ext uri="{FF2B5EF4-FFF2-40B4-BE49-F238E27FC236}">
                <a16:creationId xmlns:a16="http://schemas.microsoft.com/office/drawing/2014/main" id="{F8B6A9A2-D995-4205-AC7B-D9D53CDA0570}"/>
              </a:ext>
            </a:extLst>
          </p:cNvPr>
          <p:cNvSpPr txBox="1">
            <a:spLocks noGrp="1"/>
          </p:cNvSpPr>
          <p:nvPr>
            <p:ph type="body" idx="1"/>
          </p:nvPr>
        </p:nvSpPr>
        <p:spPr>
          <a:xfrm>
            <a:off x="6633862" y="2199634"/>
            <a:ext cx="4800600" cy="632527"/>
          </a:xfrm>
        </p:spPr>
        <p:txBody>
          <a:bodyPr anchor="b">
            <a:noAutofit/>
          </a:bodyPr>
          <a:lstStyle>
            <a:lvl1pPr marL="0" indent="0">
              <a:lnSpc>
                <a:spcPct val="100000"/>
              </a:lnSpc>
              <a:buNone/>
              <a:defRPr sz="1900" b="1" cap="all" spc="200">
                <a:solidFill>
                  <a:srgbClr val="2A1A00"/>
                </a:solidFill>
              </a:defRPr>
            </a:lvl1pPr>
          </a:lstStyle>
          <a:p>
            <a:pPr lvl="0"/>
            <a:r>
              <a:rPr lang="it-IT"/>
              <a:t>Fare clic per modificare gli stili del testo dello schema</a:t>
            </a:r>
          </a:p>
        </p:txBody>
      </p:sp>
      <p:sp>
        <p:nvSpPr>
          <p:cNvPr id="4" name="Content Placeholder 5">
            <a:extLst>
              <a:ext uri="{FF2B5EF4-FFF2-40B4-BE49-F238E27FC236}">
                <a16:creationId xmlns:a16="http://schemas.microsoft.com/office/drawing/2014/main" id="{80959708-F13E-4C93-8206-E95FF8D171DB}"/>
              </a:ext>
            </a:extLst>
          </p:cNvPr>
          <p:cNvSpPr txBox="1">
            <a:spLocks noGrp="1"/>
          </p:cNvSpPr>
          <p:nvPr>
            <p:ph idx="4"/>
          </p:nvPr>
        </p:nvSpPr>
        <p:spPr>
          <a:xfrm>
            <a:off x="6633862" y="2909099"/>
            <a:ext cx="4800600" cy="2996397"/>
          </a:xfrm>
        </p:spPr>
        <p:txBody>
          <a:bodyPr/>
          <a:lstStyle>
            <a:lvl1pPr>
              <a:defRPr/>
            </a:lvl1pPr>
            <a:lvl2pPr>
              <a:defRPr/>
            </a:lvl2pPr>
            <a:lvl3pPr>
              <a:defRPr/>
            </a:lvl3pPr>
            <a:lvl4pPr>
              <a:defRPr/>
            </a:lvl4pPr>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6">
            <a:extLst>
              <a:ext uri="{FF2B5EF4-FFF2-40B4-BE49-F238E27FC236}">
                <a16:creationId xmlns:a16="http://schemas.microsoft.com/office/drawing/2014/main" id="{185E5D06-B9A5-4388-AAAB-3060ACBAB830}"/>
              </a:ext>
            </a:extLst>
          </p:cNvPr>
          <p:cNvSpPr txBox="1">
            <a:spLocks noGrp="1"/>
          </p:cNvSpPr>
          <p:nvPr>
            <p:ph type="dt" sz="half" idx="7"/>
          </p:nvPr>
        </p:nvSpPr>
        <p:spPr/>
        <p:txBody>
          <a:bodyPr/>
          <a:lstStyle>
            <a:lvl1pPr>
              <a:defRPr/>
            </a:lvl1pPr>
          </a:lstStyle>
          <a:p>
            <a:pPr lvl="0"/>
            <a:fld id="{0BD44E68-BB15-4B01-BB55-535A4CBFD6FA}" type="datetime1">
              <a:rPr lang="it-IT"/>
              <a:pPr lvl="0"/>
              <a:t>16/06/2020</a:t>
            </a:fld>
            <a:endParaRPr lang="it-IT"/>
          </a:p>
        </p:txBody>
      </p:sp>
      <p:sp>
        <p:nvSpPr>
          <p:cNvPr id="6" name="Footer Placeholder 7">
            <a:extLst>
              <a:ext uri="{FF2B5EF4-FFF2-40B4-BE49-F238E27FC236}">
                <a16:creationId xmlns:a16="http://schemas.microsoft.com/office/drawing/2014/main" id="{992C0C42-63B5-4F8C-A878-4AE8A7B22C35}"/>
              </a:ext>
            </a:extLst>
          </p:cNvPr>
          <p:cNvSpPr txBox="1">
            <a:spLocks noGrp="1"/>
          </p:cNvSpPr>
          <p:nvPr>
            <p:ph type="ftr" sz="quarter" idx="9"/>
          </p:nvPr>
        </p:nvSpPr>
        <p:spPr/>
        <p:txBody>
          <a:bodyPr/>
          <a:lstStyle>
            <a:lvl1pPr>
              <a:defRPr/>
            </a:lvl1pPr>
          </a:lstStyle>
          <a:p>
            <a:pPr lvl="0"/>
            <a:endParaRPr lang="it-IT"/>
          </a:p>
        </p:txBody>
      </p:sp>
      <p:sp>
        <p:nvSpPr>
          <p:cNvPr id="7" name="Slide Number Placeholder 8">
            <a:extLst>
              <a:ext uri="{FF2B5EF4-FFF2-40B4-BE49-F238E27FC236}">
                <a16:creationId xmlns:a16="http://schemas.microsoft.com/office/drawing/2014/main" id="{D90FE225-5ED9-4742-8AE0-25AF22DC205B}"/>
              </a:ext>
            </a:extLst>
          </p:cNvPr>
          <p:cNvSpPr txBox="1">
            <a:spLocks noGrp="1"/>
          </p:cNvSpPr>
          <p:nvPr>
            <p:ph type="sldNum" sz="quarter" idx="8"/>
          </p:nvPr>
        </p:nvSpPr>
        <p:spPr/>
        <p:txBody>
          <a:bodyPr/>
          <a:lstStyle>
            <a:lvl1pPr>
              <a:defRPr/>
            </a:lvl1pPr>
          </a:lstStyle>
          <a:p>
            <a:pPr lvl="0"/>
            <a:fld id="{09DE1EF8-9C6F-4E23-8BF5-20EF95501054}" type="slidenum">
              <a:t>‹N›</a:t>
            </a:fld>
            <a:endParaRPr lang="it-IT"/>
          </a:p>
        </p:txBody>
      </p:sp>
    </p:spTree>
    <p:extLst>
      <p:ext uri="{BB962C8B-B14F-4D97-AF65-F5344CB8AC3E}">
        <p14:creationId xmlns:p14="http://schemas.microsoft.com/office/powerpoint/2010/main" val="311561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F4FDC2A-FE66-430B-A72F-9D578A04B1EE}"/>
              </a:ext>
            </a:extLst>
          </p:cNvPr>
          <p:cNvSpPr txBox="1">
            <a:spLocks noGrp="1"/>
          </p:cNvSpPr>
          <p:nvPr>
            <p:ph type="ftr" sz="quarter" idx="9"/>
          </p:nvPr>
        </p:nvSpPr>
        <p:spPr/>
        <p:txBody>
          <a:bodyPr/>
          <a:lstStyle>
            <a:lvl1pPr>
              <a:defRPr/>
            </a:lvl1pPr>
          </a:lstStyle>
          <a:p>
            <a:pPr lvl="0"/>
            <a:endParaRPr lang="it-IT"/>
          </a:p>
        </p:txBody>
      </p:sp>
      <p:sp>
        <p:nvSpPr>
          <p:cNvPr id="3" name="Slide Number Placeholder 4">
            <a:extLst>
              <a:ext uri="{FF2B5EF4-FFF2-40B4-BE49-F238E27FC236}">
                <a16:creationId xmlns:a16="http://schemas.microsoft.com/office/drawing/2014/main" id="{9FF2EDF0-DFB2-458B-887C-57C7BEF40293}"/>
              </a:ext>
            </a:extLst>
          </p:cNvPr>
          <p:cNvSpPr txBox="1">
            <a:spLocks noGrp="1"/>
          </p:cNvSpPr>
          <p:nvPr>
            <p:ph type="sldNum" sz="quarter" idx="8"/>
          </p:nvPr>
        </p:nvSpPr>
        <p:spPr/>
        <p:txBody>
          <a:bodyPr/>
          <a:lstStyle>
            <a:lvl1pPr>
              <a:defRPr/>
            </a:lvl1pPr>
          </a:lstStyle>
          <a:p>
            <a:pPr lvl="0"/>
            <a:fld id="{B2DF732F-7C95-433B-B9B7-6210588F78E1}" type="slidenum">
              <a:t>‹N›</a:t>
            </a:fld>
            <a:endParaRPr lang="it-IT"/>
          </a:p>
        </p:txBody>
      </p:sp>
    </p:spTree>
    <p:extLst>
      <p:ext uri="{BB962C8B-B14F-4D97-AF65-F5344CB8AC3E}">
        <p14:creationId xmlns:p14="http://schemas.microsoft.com/office/powerpoint/2010/main" val="309259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4941D1B-020A-42E2-8A63-90961D669361}"/>
              </a:ext>
            </a:extLst>
          </p:cNvPr>
          <p:cNvSpPr txBox="1">
            <a:spLocks noGrp="1"/>
          </p:cNvSpPr>
          <p:nvPr>
            <p:ph type="sldNum" sz="quarter" idx="8"/>
          </p:nvPr>
        </p:nvSpPr>
        <p:spPr/>
        <p:txBody>
          <a:bodyPr/>
          <a:lstStyle>
            <a:lvl1pPr>
              <a:defRPr/>
            </a:lvl1pPr>
          </a:lstStyle>
          <a:p>
            <a:pPr lvl="0"/>
            <a:fld id="{E5E2EB4E-8537-490B-A80E-96D4A4E463AF}" type="slidenum">
              <a:t>‹N›</a:t>
            </a:fld>
            <a:endParaRPr lang="it-IT"/>
          </a:p>
        </p:txBody>
      </p:sp>
    </p:spTree>
    <p:extLst>
      <p:ext uri="{BB962C8B-B14F-4D97-AF65-F5344CB8AC3E}">
        <p14:creationId xmlns:p14="http://schemas.microsoft.com/office/powerpoint/2010/main" val="403282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Freeform 11" title="right scallop background shape">
            <a:extLst>
              <a:ext uri="{FF2B5EF4-FFF2-40B4-BE49-F238E27FC236}">
                <a16:creationId xmlns:a16="http://schemas.microsoft.com/office/drawing/2014/main" id="{F7068191-2C77-4FB1-A7A9-6DA936C78407}"/>
              </a:ext>
            </a:extLst>
          </p:cNvPr>
          <p:cNvSpPr/>
          <p:nvPr/>
        </p:nvSpPr>
        <p:spPr>
          <a:xfrm>
            <a:off x="7389815" y="0"/>
            <a:ext cx="4802191" cy="6858000"/>
          </a:xfrm>
          <a:custGeom>
            <a:avLst/>
            <a:gdLst>
              <a:gd name="f0" fmla="val w"/>
              <a:gd name="f1" fmla="val h"/>
              <a:gd name="f2" fmla="val 0"/>
              <a:gd name="f3" fmla="val 3025"/>
              <a:gd name="f4" fmla="val 4320"/>
              <a:gd name="f5" fmla="val 3"/>
              <a:gd name="f6" fmla="val 4278"/>
              <a:gd name="f7" fmla="val 8"/>
              <a:gd name="f8" fmla="val 4243"/>
              <a:gd name="f9" fmla="val 14"/>
              <a:gd name="f10" fmla="val 4210"/>
              <a:gd name="f11" fmla="val 24"/>
              <a:gd name="f12" fmla="val 4183"/>
              <a:gd name="f13" fmla="val 34"/>
              <a:gd name="f14" fmla="val 4156"/>
              <a:gd name="f15" fmla="val 46"/>
              <a:gd name="f16" fmla="val 4133"/>
              <a:gd name="f17" fmla="val 58"/>
              <a:gd name="f18" fmla="val 4109"/>
              <a:gd name="f19" fmla="val 69"/>
              <a:gd name="f20" fmla="val 4087"/>
              <a:gd name="f21" fmla="val 80"/>
              <a:gd name="f22" fmla="val 4062"/>
              <a:gd name="f23" fmla="val 90"/>
              <a:gd name="f24" fmla="val 4036"/>
              <a:gd name="f25" fmla="val 99"/>
              <a:gd name="f26" fmla="val 4007"/>
              <a:gd name="f27" fmla="val 106"/>
              <a:gd name="f28" fmla="val 3976"/>
              <a:gd name="f29" fmla="val 111"/>
              <a:gd name="f30" fmla="val 3938"/>
              <a:gd name="f31" fmla="val 113"/>
              <a:gd name="f32" fmla="val 3895"/>
              <a:gd name="f33" fmla="val 3851"/>
              <a:gd name="f34" fmla="val 3815"/>
              <a:gd name="f35" fmla="val 3782"/>
              <a:gd name="f36" fmla="val 3752"/>
              <a:gd name="f37" fmla="val 3726"/>
              <a:gd name="f38" fmla="val 68"/>
              <a:gd name="f39" fmla="val 3702"/>
              <a:gd name="f40" fmla="val 56"/>
              <a:gd name="f41" fmla="val 3679"/>
              <a:gd name="f42" fmla="val 44"/>
              <a:gd name="f43" fmla="val 3655"/>
              <a:gd name="f44" fmla="val 33"/>
              <a:gd name="f45" fmla="val 3630"/>
              <a:gd name="f46" fmla="val 22"/>
              <a:gd name="f47" fmla="val 3604"/>
              <a:gd name="f48" fmla="val 13"/>
              <a:gd name="f49" fmla="val 3575"/>
              <a:gd name="f50" fmla="val 7"/>
              <a:gd name="f51" fmla="val 3542"/>
              <a:gd name="f52" fmla="val 1"/>
              <a:gd name="f53" fmla="val 3504"/>
              <a:gd name="f54" fmla="val 3461"/>
              <a:gd name="f55" fmla="val 3418"/>
              <a:gd name="f56" fmla="val 3380"/>
              <a:gd name="f57" fmla="val 3347"/>
              <a:gd name="f58" fmla="val 3319"/>
              <a:gd name="f59" fmla="val 3292"/>
              <a:gd name="f60" fmla="val 3267"/>
              <a:gd name="f61" fmla="val 3244"/>
              <a:gd name="f62" fmla="val 3222"/>
              <a:gd name="f63" fmla="val 3197"/>
              <a:gd name="f64" fmla="val 3171"/>
              <a:gd name="f65" fmla="val 3142"/>
              <a:gd name="f66" fmla="val 3109"/>
              <a:gd name="f67" fmla="val 3071"/>
              <a:gd name="f68" fmla="val 3028"/>
              <a:gd name="f69" fmla="val 2985"/>
              <a:gd name="f70" fmla="val 2947"/>
              <a:gd name="f71" fmla="val 2914"/>
              <a:gd name="f72" fmla="val 2885"/>
              <a:gd name="f73" fmla="val 2858"/>
              <a:gd name="f74" fmla="val 2834"/>
              <a:gd name="f75" fmla="val 2787"/>
              <a:gd name="f76" fmla="val 2763"/>
              <a:gd name="f77" fmla="val 2736"/>
              <a:gd name="f78" fmla="val 2707"/>
              <a:gd name="f79" fmla="val 2674"/>
              <a:gd name="f80" fmla="val 2637"/>
              <a:gd name="f81" fmla="val 2593"/>
              <a:gd name="f82" fmla="val 2550"/>
              <a:gd name="f83" fmla="val 2512"/>
              <a:gd name="f84" fmla="val 2479"/>
              <a:gd name="f85" fmla="val 2451"/>
              <a:gd name="f86" fmla="val 2424"/>
              <a:gd name="f87" fmla="val 2401"/>
              <a:gd name="f88" fmla="val 2354"/>
              <a:gd name="f89" fmla="val 2329"/>
              <a:gd name="f90" fmla="val 2303"/>
              <a:gd name="f91" fmla="val 2274"/>
              <a:gd name="f92" fmla="val 2241"/>
              <a:gd name="f93" fmla="val 2203"/>
              <a:gd name="f94" fmla="val 2159"/>
              <a:gd name="f95" fmla="val 2117"/>
              <a:gd name="f96" fmla="val 2079"/>
              <a:gd name="f97" fmla="val 2046"/>
              <a:gd name="f98" fmla="val 2017"/>
              <a:gd name="f99" fmla="val 1991"/>
              <a:gd name="f100" fmla="val 1966"/>
              <a:gd name="f101" fmla="val 1943"/>
              <a:gd name="f102" fmla="val 1919"/>
              <a:gd name="f103" fmla="val 1896"/>
              <a:gd name="f104" fmla="val 1869"/>
              <a:gd name="f105" fmla="val 1841"/>
              <a:gd name="f106" fmla="val 1807"/>
              <a:gd name="f107" fmla="val 1770"/>
              <a:gd name="f108" fmla="val 1727"/>
              <a:gd name="f109" fmla="val 1683"/>
              <a:gd name="f110" fmla="val 1646"/>
              <a:gd name="f111" fmla="val 1613"/>
              <a:gd name="f112" fmla="val 1583"/>
              <a:gd name="f113" fmla="val 1557"/>
              <a:gd name="f114" fmla="val 1533"/>
              <a:gd name="f115" fmla="val 1509"/>
              <a:gd name="f116" fmla="val 1486"/>
              <a:gd name="f117" fmla="val 1461"/>
              <a:gd name="f118" fmla="val 1435"/>
              <a:gd name="f119" fmla="val 1406"/>
              <a:gd name="f120" fmla="val 1373"/>
              <a:gd name="f121" fmla="val 1335"/>
              <a:gd name="f122" fmla="val 1292"/>
              <a:gd name="f123" fmla="val 1249"/>
              <a:gd name="f124" fmla="val 1211"/>
              <a:gd name="f125" fmla="val 1178"/>
              <a:gd name="f126" fmla="val 1149"/>
              <a:gd name="f127" fmla="val 1123"/>
              <a:gd name="f128" fmla="val 1098"/>
              <a:gd name="f129" fmla="val 1076"/>
              <a:gd name="f130" fmla="val 1053"/>
              <a:gd name="f131" fmla="val 1028"/>
              <a:gd name="f132" fmla="val 1001"/>
              <a:gd name="f133" fmla="val 973"/>
              <a:gd name="f134" fmla="val 940"/>
              <a:gd name="f135" fmla="val 902"/>
              <a:gd name="f136" fmla="val 859"/>
              <a:gd name="f137" fmla="val 816"/>
              <a:gd name="f138" fmla="val 778"/>
              <a:gd name="f139" fmla="val 745"/>
              <a:gd name="f140" fmla="val 716"/>
              <a:gd name="f141" fmla="val 690"/>
              <a:gd name="f142" fmla="val 665"/>
              <a:gd name="f143" fmla="val 641"/>
              <a:gd name="f144" fmla="val 618"/>
              <a:gd name="f145" fmla="val 594"/>
              <a:gd name="f146" fmla="val 568"/>
              <a:gd name="f147" fmla="val 538"/>
              <a:gd name="f148" fmla="val 505"/>
              <a:gd name="f149" fmla="val 469"/>
              <a:gd name="f150" fmla="val 424"/>
              <a:gd name="f151" fmla="val 382"/>
              <a:gd name="f152" fmla="val 344"/>
              <a:gd name="f153" fmla="val 313"/>
              <a:gd name="f154" fmla="val 284"/>
              <a:gd name="f155" fmla="val 258"/>
              <a:gd name="f156" fmla="val 233"/>
              <a:gd name="f157" fmla="val 211"/>
              <a:gd name="f158" fmla="val 187"/>
              <a:gd name="f159" fmla="val 164"/>
              <a:gd name="f160" fmla="val 137"/>
              <a:gd name="f161" fmla="val 110"/>
              <a:gd name="f162" fmla="val 77"/>
              <a:gd name="f163" fmla="val 42"/>
              <a:gd name="f164" fmla="*/ f0 1 3025"/>
              <a:gd name="f165" fmla="*/ f1 1 4320"/>
              <a:gd name="f166" fmla="+- f4 0 f2"/>
              <a:gd name="f167" fmla="+- f3 0 f2"/>
              <a:gd name="f168" fmla="*/ f167 1 3025"/>
              <a:gd name="f169" fmla="*/ f166 1 4320"/>
              <a:gd name="f170" fmla="*/ 0 1 f168"/>
              <a:gd name="f171" fmla="*/ f3 1 f168"/>
              <a:gd name="f172" fmla="*/ 0 1 f169"/>
              <a:gd name="f173" fmla="*/ f4 1 f169"/>
              <a:gd name="f174" fmla="*/ f170 f164 1"/>
              <a:gd name="f175" fmla="*/ f171 f164 1"/>
              <a:gd name="f176" fmla="*/ f173 f165 1"/>
              <a:gd name="f177" fmla="*/ f172 f165 1"/>
            </a:gdLst>
            <a:ahLst/>
            <a:cxnLst>
              <a:cxn ang="3cd4">
                <a:pos x="hc" y="t"/>
              </a:cxn>
              <a:cxn ang="0">
                <a:pos x="r" y="vc"/>
              </a:cxn>
              <a:cxn ang="cd4">
                <a:pos x="hc" y="b"/>
              </a:cxn>
              <a:cxn ang="cd2">
                <a:pos x="l" y="vc"/>
              </a:cxn>
            </a:cxnLst>
            <a:rect l="f174" t="f177" r="f175" b="f176"/>
            <a:pathLst>
              <a:path w="3025" h="4320">
                <a:moveTo>
                  <a:pt x="f2" y="f2"/>
                </a:moveTo>
                <a:lnTo>
                  <a:pt x="f3" y="f2"/>
                </a:lnTo>
                <a:lnTo>
                  <a:pt x="f3" y="f4"/>
                </a:lnTo>
                <a:lnTo>
                  <a:pt x="f2" y="f4"/>
                </a:lnTo>
                <a:lnTo>
                  <a:pt x="f5" y="f6"/>
                </a:lnTo>
                <a:lnTo>
                  <a:pt x="f7" y="f8"/>
                </a:ln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29" y="f33"/>
                </a:lnTo>
                <a:lnTo>
                  <a:pt x="f27" y="f34"/>
                </a:lnTo>
                <a:lnTo>
                  <a:pt x="f25" y="f35"/>
                </a:lnTo>
                <a:lnTo>
                  <a:pt x="f23" y="f36"/>
                </a:lnTo>
                <a:lnTo>
                  <a:pt x="f21" y="f37"/>
                </a:lnTo>
                <a:lnTo>
                  <a:pt x="f38" y="f39"/>
                </a:lnTo>
                <a:lnTo>
                  <a:pt x="f40" y="f41"/>
                </a:lnTo>
                <a:lnTo>
                  <a:pt x="f42" y="f43"/>
                </a:lnTo>
                <a:lnTo>
                  <a:pt x="f44" y="f45"/>
                </a:lnTo>
                <a:lnTo>
                  <a:pt x="f46" y="f47"/>
                </a:lnTo>
                <a:lnTo>
                  <a:pt x="f48" y="f49"/>
                </a:lnTo>
                <a:lnTo>
                  <a:pt x="f50" y="f51"/>
                </a:lnTo>
                <a:lnTo>
                  <a:pt x="f52" y="f53"/>
                </a:lnTo>
                <a:lnTo>
                  <a:pt x="f2" y="f54"/>
                </a:lnTo>
                <a:lnTo>
                  <a:pt x="f52" y="f55"/>
                </a:lnTo>
                <a:lnTo>
                  <a:pt x="f50" y="f56"/>
                </a:lnTo>
                <a:lnTo>
                  <a:pt x="f48" y="f57"/>
                </a:lnTo>
                <a:lnTo>
                  <a:pt x="f46" y="f58"/>
                </a:lnTo>
                <a:lnTo>
                  <a:pt x="f44" y="f59"/>
                </a:lnTo>
                <a:lnTo>
                  <a:pt x="f42" y="f60"/>
                </a:lnTo>
                <a:lnTo>
                  <a:pt x="f40" y="f61"/>
                </a:lnTo>
                <a:lnTo>
                  <a:pt x="f38" y="f62"/>
                </a:lnTo>
                <a:lnTo>
                  <a:pt x="f21" y="f63"/>
                </a:lnTo>
                <a:lnTo>
                  <a:pt x="f23" y="f64"/>
                </a:lnTo>
                <a:lnTo>
                  <a:pt x="f25" y="f65"/>
                </a:lnTo>
                <a:lnTo>
                  <a:pt x="f27" y="f66"/>
                </a:lnTo>
                <a:lnTo>
                  <a:pt x="f29" y="f67"/>
                </a:lnTo>
                <a:lnTo>
                  <a:pt x="f31" y="f68"/>
                </a:lnTo>
                <a:lnTo>
                  <a:pt x="f29" y="f69"/>
                </a:lnTo>
                <a:lnTo>
                  <a:pt x="f27" y="f70"/>
                </a:lnTo>
                <a:lnTo>
                  <a:pt x="f25" y="f71"/>
                </a:lnTo>
                <a:lnTo>
                  <a:pt x="f23" y="f72"/>
                </a:lnTo>
                <a:lnTo>
                  <a:pt x="f21" y="f73"/>
                </a:lnTo>
                <a:lnTo>
                  <a:pt x="f38" y="f74"/>
                </a:lnTo>
                <a:lnTo>
                  <a:pt x="f42" y="f75"/>
                </a:lnTo>
                <a:lnTo>
                  <a:pt x="f44" y="f76"/>
                </a:lnTo>
                <a:lnTo>
                  <a:pt x="f46" y="f77"/>
                </a:lnTo>
                <a:lnTo>
                  <a:pt x="f48" y="f78"/>
                </a:lnTo>
                <a:lnTo>
                  <a:pt x="f50" y="f79"/>
                </a:lnTo>
                <a:lnTo>
                  <a:pt x="f52" y="f80"/>
                </a:lnTo>
                <a:lnTo>
                  <a:pt x="f2" y="f81"/>
                </a:lnTo>
                <a:lnTo>
                  <a:pt x="f52" y="f82"/>
                </a:lnTo>
                <a:lnTo>
                  <a:pt x="f50" y="f83"/>
                </a:lnTo>
                <a:lnTo>
                  <a:pt x="f48" y="f84"/>
                </a:lnTo>
                <a:lnTo>
                  <a:pt x="f46" y="f85"/>
                </a:lnTo>
                <a:lnTo>
                  <a:pt x="f44" y="f86"/>
                </a:lnTo>
                <a:lnTo>
                  <a:pt x="f42" y="f87"/>
                </a:lnTo>
                <a:lnTo>
                  <a:pt x="f38" y="f88"/>
                </a:lnTo>
                <a:lnTo>
                  <a:pt x="f21" y="f89"/>
                </a:lnTo>
                <a:lnTo>
                  <a:pt x="f23" y="f90"/>
                </a:lnTo>
                <a:lnTo>
                  <a:pt x="f25" y="f91"/>
                </a:lnTo>
                <a:lnTo>
                  <a:pt x="f27" y="f92"/>
                </a:lnTo>
                <a:lnTo>
                  <a:pt x="f29" y="f93"/>
                </a:lnTo>
                <a:lnTo>
                  <a:pt x="f31" y="f94"/>
                </a:lnTo>
                <a:lnTo>
                  <a:pt x="f29" y="f95"/>
                </a:lnTo>
                <a:lnTo>
                  <a:pt x="f27" y="f96"/>
                </a:lnTo>
                <a:lnTo>
                  <a:pt x="f25" y="f97"/>
                </a:lnTo>
                <a:lnTo>
                  <a:pt x="f23" y="f98"/>
                </a:lnTo>
                <a:lnTo>
                  <a:pt x="f21" y="f99"/>
                </a:lnTo>
                <a:lnTo>
                  <a:pt x="f38" y="f100"/>
                </a:lnTo>
                <a:lnTo>
                  <a:pt x="f40" y="f101"/>
                </a:lnTo>
                <a:lnTo>
                  <a:pt x="f42" y="f102"/>
                </a:lnTo>
                <a:lnTo>
                  <a:pt x="f44" y="f103"/>
                </a:lnTo>
                <a:lnTo>
                  <a:pt x="f46" y="f104"/>
                </a:lnTo>
                <a:lnTo>
                  <a:pt x="f48" y="f105"/>
                </a:lnTo>
                <a:lnTo>
                  <a:pt x="f50" y="f106"/>
                </a:lnTo>
                <a:lnTo>
                  <a:pt x="f52" y="f107"/>
                </a:lnTo>
                <a:lnTo>
                  <a:pt x="f2" y="f108"/>
                </a:lnTo>
                <a:lnTo>
                  <a:pt x="f52" y="f109"/>
                </a:lnTo>
                <a:lnTo>
                  <a:pt x="f50" y="f110"/>
                </a:lnTo>
                <a:lnTo>
                  <a:pt x="f48" y="f111"/>
                </a:lnTo>
                <a:lnTo>
                  <a:pt x="f46" y="f112"/>
                </a:lnTo>
                <a:lnTo>
                  <a:pt x="f44" y="f113"/>
                </a:lnTo>
                <a:lnTo>
                  <a:pt x="f42" y="f114"/>
                </a:lnTo>
                <a:lnTo>
                  <a:pt x="f40" y="f115"/>
                </a:lnTo>
                <a:lnTo>
                  <a:pt x="f38" y="f116"/>
                </a:lnTo>
                <a:lnTo>
                  <a:pt x="f21" y="f117"/>
                </a:lnTo>
                <a:lnTo>
                  <a:pt x="f23" y="f118"/>
                </a:lnTo>
                <a:lnTo>
                  <a:pt x="f25" y="f119"/>
                </a:lnTo>
                <a:lnTo>
                  <a:pt x="f27" y="f120"/>
                </a:lnTo>
                <a:lnTo>
                  <a:pt x="f29" y="f121"/>
                </a:lnTo>
                <a:lnTo>
                  <a:pt x="f31" y="f122"/>
                </a:lnTo>
                <a:lnTo>
                  <a:pt x="f29" y="f123"/>
                </a:lnTo>
                <a:lnTo>
                  <a:pt x="f27" y="f124"/>
                </a:lnTo>
                <a:lnTo>
                  <a:pt x="f25" y="f125"/>
                </a:lnTo>
                <a:lnTo>
                  <a:pt x="f23" y="f126"/>
                </a:lnTo>
                <a:lnTo>
                  <a:pt x="f21" y="f127"/>
                </a:lnTo>
                <a:lnTo>
                  <a:pt x="f38" y="f128"/>
                </a:lnTo>
                <a:lnTo>
                  <a:pt x="f40" y="f129"/>
                </a:lnTo>
                <a:lnTo>
                  <a:pt x="f42" y="f130"/>
                </a:lnTo>
                <a:lnTo>
                  <a:pt x="f44" y="f131"/>
                </a:lnTo>
                <a:lnTo>
                  <a:pt x="f46" y="f132"/>
                </a:lnTo>
                <a:lnTo>
                  <a:pt x="f48" y="f133"/>
                </a:lnTo>
                <a:lnTo>
                  <a:pt x="f50" y="f134"/>
                </a:lnTo>
                <a:lnTo>
                  <a:pt x="f52" y="f135"/>
                </a:lnTo>
                <a:lnTo>
                  <a:pt x="f2" y="f136"/>
                </a:lnTo>
                <a:lnTo>
                  <a:pt x="f52" y="f137"/>
                </a:lnTo>
                <a:lnTo>
                  <a:pt x="f50" y="f138"/>
                </a:lnTo>
                <a:lnTo>
                  <a:pt x="f48" y="f139"/>
                </a:lnTo>
                <a:lnTo>
                  <a:pt x="f46" y="f140"/>
                </a:lnTo>
                <a:lnTo>
                  <a:pt x="f44" y="f141"/>
                </a:lnTo>
                <a:lnTo>
                  <a:pt x="f42" y="f142"/>
                </a:lnTo>
                <a:lnTo>
                  <a:pt x="f40" y="f143"/>
                </a:lnTo>
                <a:lnTo>
                  <a:pt x="f38" y="f144"/>
                </a:lnTo>
                <a:lnTo>
                  <a:pt x="f21" y="f145"/>
                </a:lnTo>
                <a:lnTo>
                  <a:pt x="f23" y="f146"/>
                </a:lnTo>
                <a:lnTo>
                  <a:pt x="f25" y="f147"/>
                </a:lnTo>
                <a:lnTo>
                  <a:pt x="f27" y="f148"/>
                </a:lnTo>
                <a:lnTo>
                  <a:pt x="f29" y="f149"/>
                </a:lnTo>
                <a:lnTo>
                  <a:pt x="f31" y="f150"/>
                </a:lnTo>
                <a:lnTo>
                  <a:pt x="f29" y="f151"/>
                </a:lnTo>
                <a:lnTo>
                  <a:pt x="f27" y="f152"/>
                </a:lnTo>
                <a:lnTo>
                  <a:pt x="f25" y="f153"/>
                </a:lnTo>
                <a:lnTo>
                  <a:pt x="f23" y="f154"/>
                </a:lnTo>
                <a:lnTo>
                  <a:pt x="f21" y="f155"/>
                </a:lnTo>
                <a:lnTo>
                  <a:pt x="f19" y="f156"/>
                </a:lnTo>
                <a:lnTo>
                  <a:pt x="f17" y="f157"/>
                </a:lnTo>
                <a:lnTo>
                  <a:pt x="f15" y="f158"/>
                </a:lnTo>
                <a:lnTo>
                  <a:pt x="f13" y="f159"/>
                </a:lnTo>
                <a:lnTo>
                  <a:pt x="f11" y="f160"/>
                </a:lnTo>
                <a:lnTo>
                  <a:pt x="f9" y="f161"/>
                </a:lnTo>
                <a:lnTo>
                  <a:pt x="f7" y="f162"/>
                </a:lnTo>
                <a:lnTo>
                  <a:pt x="f5" y="f163"/>
                </a:lnTo>
                <a:lnTo>
                  <a:pt x="f2" y="f2"/>
                </a:lnTo>
                <a:close/>
              </a:path>
            </a:pathLst>
          </a:custGeom>
          <a:solidFill>
            <a:srgbClr val="2A1A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FC505320-44D2-4726-9FA5-8F5A6973C469}"/>
              </a:ext>
            </a:extLst>
          </p:cNvPr>
          <p:cNvSpPr txBox="1">
            <a:spLocks noGrp="1"/>
          </p:cNvSpPr>
          <p:nvPr>
            <p:ph type="title"/>
          </p:nvPr>
        </p:nvSpPr>
        <p:spPr>
          <a:xfrm>
            <a:off x="8337883" y="457200"/>
            <a:ext cx="3092116" cy="1196675"/>
          </a:xfrm>
        </p:spPr>
        <p:txBody>
          <a:bodyPr anchor="b"/>
          <a:lstStyle>
            <a:lvl1pPr>
              <a:lnSpc>
                <a:spcPct val="100000"/>
              </a:lnSpc>
              <a:defRPr sz="1900" b="1" spc="300">
                <a:solidFill>
                  <a:srgbClr val="F8B323"/>
                </a:solidFill>
                <a:latin typeface="Gill Sans MT"/>
              </a:defRPr>
            </a:lvl1pPr>
          </a:lstStyle>
          <a:p>
            <a:pPr lvl="0"/>
            <a:r>
              <a:rPr lang="it-IT"/>
              <a:t>Fare clic per modificare lo stile del titolo dello schema</a:t>
            </a:r>
            <a:endParaRPr lang="en-US"/>
          </a:p>
        </p:txBody>
      </p:sp>
      <p:sp>
        <p:nvSpPr>
          <p:cNvPr id="4" name="Content Placeholder 2">
            <a:extLst>
              <a:ext uri="{FF2B5EF4-FFF2-40B4-BE49-F238E27FC236}">
                <a16:creationId xmlns:a16="http://schemas.microsoft.com/office/drawing/2014/main" id="{77E8CD5C-A97D-456A-9353-B2BD0D675542}"/>
              </a:ext>
            </a:extLst>
          </p:cNvPr>
          <p:cNvSpPr txBox="1">
            <a:spLocks noGrp="1"/>
          </p:cNvSpPr>
          <p:nvPr>
            <p:ph idx="1"/>
          </p:nvPr>
        </p:nvSpPr>
        <p:spPr>
          <a:xfrm>
            <a:off x="765051" y="920380"/>
            <a:ext cx="6158419" cy="4985125"/>
          </a:xfrm>
        </p:spPr>
        <p:txBody>
          <a:bodyPr/>
          <a:lstStyle>
            <a:lvl1pPr>
              <a:defRPr sz="3200"/>
            </a:lvl1pPr>
            <a:lvl2pPr>
              <a:defRPr sz="2800"/>
            </a:lvl2pPr>
            <a:lvl3pPr>
              <a:defRPr sz="2400"/>
            </a:lvl3pPr>
            <a:lvl4pPr>
              <a:defRPr sz="2000"/>
            </a:lvl4pPr>
            <a:lvl5pPr>
              <a:defRPr sz="2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3">
            <a:extLst>
              <a:ext uri="{FF2B5EF4-FFF2-40B4-BE49-F238E27FC236}">
                <a16:creationId xmlns:a16="http://schemas.microsoft.com/office/drawing/2014/main" id="{6ADCF1F7-1705-43D6-A3C1-355E16954FBA}"/>
              </a:ext>
            </a:extLst>
          </p:cNvPr>
          <p:cNvSpPr txBox="1">
            <a:spLocks noGrp="1"/>
          </p:cNvSpPr>
          <p:nvPr>
            <p:ph type="body" idx="2"/>
          </p:nvPr>
        </p:nvSpPr>
        <p:spPr>
          <a:xfrm>
            <a:off x="8337883" y="1741337"/>
            <a:ext cx="3092116" cy="4164168"/>
          </a:xfrm>
        </p:spPr>
        <p:txBody>
          <a:bodyPr/>
          <a:lstStyle>
            <a:lvl1pPr marL="0" indent="0">
              <a:lnSpc>
                <a:spcPct val="120000"/>
              </a:lnSpc>
              <a:spcBef>
                <a:spcPts val="1200"/>
              </a:spcBef>
              <a:buNone/>
              <a:defRPr sz="1600">
                <a:solidFill>
                  <a:srgbClr val="F3F3F2"/>
                </a:solidFill>
              </a:defRPr>
            </a:lvl1pPr>
          </a:lstStyle>
          <a:p>
            <a:pPr lvl="0"/>
            <a:r>
              <a:rPr lang="it-IT"/>
              <a:t>Fare clic per modificare gli stili del testo dello schema</a:t>
            </a:r>
          </a:p>
        </p:txBody>
      </p:sp>
      <p:sp>
        <p:nvSpPr>
          <p:cNvPr id="6" name="Date Placeholder 4">
            <a:extLst>
              <a:ext uri="{FF2B5EF4-FFF2-40B4-BE49-F238E27FC236}">
                <a16:creationId xmlns:a16="http://schemas.microsoft.com/office/drawing/2014/main" id="{F8DFBDE1-2094-47CE-AF2A-922EA77A040B}"/>
              </a:ext>
            </a:extLst>
          </p:cNvPr>
          <p:cNvSpPr txBox="1">
            <a:spLocks noGrp="1"/>
          </p:cNvSpPr>
          <p:nvPr>
            <p:ph type="dt" sz="half" idx="7"/>
          </p:nvPr>
        </p:nvSpPr>
        <p:spPr>
          <a:xfrm>
            <a:off x="765051" y="6375681"/>
            <a:ext cx="1233351" cy="348459"/>
          </a:xfrm>
        </p:spPr>
        <p:txBody>
          <a:bodyPr/>
          <a:lstStyle>
            <a:lvl1pPr>
              <a:defRPr/>
            </a:lvl1pPr>
          </a:lstStyle>
          <a:p>
            <a:pPr lvl="0"/>
            <a:fld id="{8D35FE95-24D3-4903-B1DD-1D81D4E1F4CE}" type="datetime1">
              <a:rPr lang="it-IT"/>
              <a:pPr lvl="0"/>
              <a:t>16/06/2020</a:t>
            </a:fld>
            <a:endParaRPr lang="it-IT"/>
          </a:p>
        </p:txBody>
      </p:sp>
      <p:sp>
        <p:nvSpPr>
          <p:cNvPr id="7" name="Footer Placeholder 5">
            <a:extLst>
              <a:ext uri="{FF2B5EF4-FFF2-40B4-BE49-F238E27FC236}">
                <a16:creationId xmlns:a16="http://schemas.microsoft.com/office/drawing/2014/main" id="{DA7DA0CD-8CD5-458D-AA1B-0C22467524CD}"/>
              </a:ext>
            </a:extLst>
          </p:cNvPr>
          <p:cNvSpPr txBox="1">
            <a:spLocks noGrp="1"/>
          </p:cNvSpPr>
          <p:nvPr>
            <p:ph type="ftr" sz="quarter" idx="9"/>
          </p:nvPr>
        </p:nvSpPr>
        <p:spPr>
          <a:xfrm>
            <a:off x="2103622" y="6375681"/>
            <a:ext cx="3482181" cy="345798"/>
          </a:xfrm>
        </p:spPr>
        <p:txBody>
          <a:bodyPr/>
          <a:lstStyle>
            <a:lvl1pPr>
              <a:defRPr/>
            </a:lvl1pPr>
          </a:lstStyle>
          <a:p>
            <a:pPr lvl="0"/>
            <a:endParaRPr lang="it-IT"/>
          </a:p>
        </p:txBody>
      </p:sp>
      <p:sp>
        <p:nvSpPr>
          <p:cNvPr id="8" name="Slide Number Placeholder 6">
            <a:extLst>
              <a:ext uri="{FF2B5EF4-FFF2-40B4-BE49-F238E27FC236}">
                <a16:creationId xmlns:a16="http://schemas.microsoft.com/office/drawing/2014/main" id="{22C65905-3378-4141-B0FE-09C36826455A}"/>
              </a:ext>
            </a:extLst>
          </p:cNvPr>
          <p:cNvSpPr txBox="1">
            <a:spLocks noGrp="1"/>
          </p:cNvSpPr>
          <p:nvPr>
            <p:ph type="sldNum" sz="quarter" idx="8"/>
          </p:nvPr>
        </p:nvSpPr>
        <p:spPr>
          <a:xfrm>
            <a:off x="5691015" y="6375681"/>
            <a:ext cx="1232455" cy="345798"/>
          </a:xfrm>
        </p:spPr>
        <p:txBody>
          <a:bodyPr/>
          <a:lstStyle>
            <a:lvl1pPr>
              <a:defRPr/>
            </a:lvl1pPr>
          </a:lstStyle>
          <a:p>
            <a:pPr lvl="0"/>
            <a:fld id="{86E8CB70-4605-484B-A947-B28563D82A96}" type="slidenum">
              <a:t>‹N›</a:t>
            </a:fld>
            <a:endParaRPr lang="it-IT"/>
          </a:p>
        </p:txBody>
      </p:sp>
      <p:sp>
        <p:nvSpPr>
          <p:cNvPr id="9" name="Rectangle 7" title="left edge border">
            <a:extLst>
              <a:ext uri="{FF2B5EF4-FFF2-40B4-BE49-F238E27FC236}">
                <a16:creationId xmlns:a16="http://schemas.microsoft.com/office/drawing/2014/main" id="{718AE837-B72B-4ACC-8B47-A95B55D1A067}"/>
              </a:ext>
            </a:extLst>
          </p:cNvPr>
          <p:cNvSpPr/>
          <p:nvPr/>
        </p:nvSpPr>
        <p:spPr>
          <a:xfrm>
            <a:off x="0" y="0"/>
            <a:ext cx="283464" cy="6858000"/>
          </a:xfrm>
          <a:prstGeom prst="rect">
            <a:avLst/>
          </a:prstGeom>
          <a:solidFill>
            <a:srgbClr val="F8B32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4813323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5BBA8E26-0A55-4373-9175-63206F76F59F}"/>
              </a:ext>
            </a:extLst>
          </p:cNvPr>
          <p:cNvSpPr txBox="1">
            <a:spLocks noGrp="1"/>
          </p:cNvSpPr>
          <p:nvPr>
            <p:ph type="pic" idx="1"/>
          </p:nvPr>
        </p:nvSpPr>
        <p:spPr>
          <a:xfrm>
            <a:off x="283464" y="0"/>
            <a:ext cx="7355589" cy="6858000"/>
          </a:xfrm>
        </p:spPr>
        <p:txBody>
          <a:bodyPr/>
          <a:lstStyle>
            <a:lvl1pPr marL="0" indent="0">
              <a:buNone/>
              <a:defRPr sz="3200"/>
            </a:lvl1pPr>
          </a:lstStyle>
          <a:p>
            <a:pPr lvl="0"/>
            <a:r>
              <a:rPr lang="it-IT"/>
              <a:t>Fare clic sull'icona per inserire un'immagine</a:t>
            </a:r>
            <a:endParaRPr lang="en-US"/>
          </a:p>
        </p:txBody>
      </p:sp>
      <p:sp>
        <p:nvSpPr>
          <p:cNvPr id="3" name="Freeform 11" title="right scallop background shape">
            <a:extLst>
              <a:ext uri="{FF2B5EF4-FFF2-40B4-BE49-F238E27FC236}">
                <a16:creationId xmlns:a16="http://schemas.microsoft.com/office/drawing/2014/main" id="{BA38799D-39C9-4EA9-B002-6310994A4C2F}"/>
              </a:ext>
            </a:extLst>
          </p:cNvPr>
          <p:cNvSpPr/>
          <p:nvPr/>
        </p:nvSpPr>
        <p:spPr>
          <a:xfrm>
            <a:off x="7389815" y="0"/>
            <a:ext cx="4802191" cy="6858000"/>
          </a:xfrm>
          <a:custGeom>
            <a:avLst/>
            <a:gdLst>
              <a:gd name="f0" fmla="val w"/>
              <a:gd name="f1" fmla="val h"/>
              <a:gd name="f2" fmla="val 0"/>
              <a:gd name="f3" fmla="val 3025"/>
              <a:gd name="f4" fmla="val 4320"/>
              <a:gd name="f5" fmla="val 3"/>
              <a:gd name="f6" fmla="val 4278"/>
              <a:gd name="f7" fmla="val 8"/>
              <a:gd name="f8" fmla="val 4243"/>
              <a:gd name="f9" fmla="val 14"/>
              <a:gd name="f10" fmla="val 4210"/>
              <a:gd name="f11" fmla="val 24"/>
              <a:gd name="f12" fmla="val 4183"/>
              <a:gd name="f13" fmla="val 34"/>
              <a:gd name="f14" fmla="val 4156"/>
              <a:gd name="f15" fmla="val 46"/>
              <a:gd name="f16" fmla="val 4133"/>
              <a:gd name="f17" fmla="val 58"/>
              <a:gd name="f18" fmla="val 4109"/>
              <a:gd name="f19" fmla="val 69"/>
              <a:gd name="f20" fmla="val 4087"/>
              <a:gd name="f21" fmla="val 80"/>
              <a:gd name="f22" fmla="val 4062"/>
              <a:gd name="f23" fmla="val 90"/>
              <a:gd name="f24" fmla="val 4036"/>
              <a:gd name="f25" fmla="val 99"/>
              <a:gd name="f26" fmla="val 4007"/>
              <a:gd name="f27" fmla="val 106"/>
              <a:gd name="f28" fmla="val 3976"/>
              <a:gd name="f29" fmla="val 111"/>
              <a:gd name="f30" fmla="val 3938"/>
              <a:gd name="f31" fmla="val 113"/>
              <a:gd name="f32" fmla="val 3895"/>
              <a:gd name="f33" fmla="val 3851"/>
              <a:gd name="f34" fmla="val 3815"/>
              <a:gd name="f35" fmla="val 3782"/>
              <a:gd name="f36" fmla="val 3752"/>
              <a:gd name="f37" fmla="val 3726"/>
              <a:gd name="f38" fmla="val 68"/>
              <a:gd name="f39" fmla="val 3702"/>
              <a:gd name="f40" fmla="val 56"/>
              <a:gd name="f41" fmla="val 3679"/>
              <a:gd name="f42" fmla="val 44"/>
              <a:gd name="f43" fmla="val 3655"/>
              <a:gd name="f44" fmla="val 33"/>
              <a:gd name="f45" fmla="val 3630"/>
              <a:gd name="f46" fmla="val 22"/>
              <a:gd name="f47" fmla="val 3604"/>
              <a:gd name="f48" fmla="val 13"/>
              <a:gd name="f49" fmla="val 3575"/>
              <a:gd name="f50" fmla="val 7"/>
              <a:gd name="f51" fmla="val 3542"/>
              <a:gd name="f52" fmla="val 1"/>
              <a:gd name="f53" fmla="val 3504"/>
              <a:gd name="f54" fmla="val 3461"/>
              <a:gd name="f55" fmla="val 3418"/>
              <a:gd name="f56" fmla="val 3380"/>
              <a:gd name="f57" fmla="val 3347"/>
              <a:gd name="f58" fmla="val 3319"/>
              <a:gd name="f59" fmla="val 3292"/>
              <a:gd name="f60" fmla="val 3267"/>
              <a:gd name="f61" fmla="val 3244"/>
              <a:gd name="f62" fmla="val 3222"/>
              <a:gd name="f63" fmla="val 3197"/>
              <a:gd name="f64" fmla="val 3171"/>
              <a:gd name="f65" fmla="val 3142"/>
              <a:gd name="f66" fmla="val 3109"/>
              <a:gd name="f67" fmla="val 3071"/>
              <a:gd name="f68" fmla="val 3028"/>
              <a:gd name="f69" fmla="val 2985"/>
              <a:gd name="f70" fmla="val 2947"/>
              <a:gd name="f71" fmla="val 2914"/>
              <a:gd name="f72" fmla="val 2885"/>
              <a:gd name="f73" fmla="val 2858"/>
              <a:gd name="f74" fmla="val 2834"/>
              <a:gd name="f75" fmla="val 2787"/>
              <a:gd name="f76" fmla="val 2763"/>
              <a:gd name="f77" fmla="val 2736"/>
              <a:gd name="f78" fmla="val 2707"/>
              <a:gd name="f79" fmla="val 2674"/>
              <a:gd name="f80" fmla="val 2637"/>
              <a:gd name="f81" fmla="val 2593"/>
              <a:gd name="f82" fmla="val 2550"/>
              <a:gd name="f83" fmla="val 2512"/>
              <a:gd name="f84" fmla="val 2479"/>
              <a:gd name="f85" fmla="val 2451"/>
              <a:gd name="f86" fmla="val 2424"/>
              <a:gd name="f87" fmla="val 2401"/>
              <a:gd name="f88" fmla="val 2354"/>
              <a:gd name="f89" fmla="val 2329"/>
              <a:gd name="f90" fmla="val 2303"/>
              <a:gd name="f91" fmla="val 2274"/>
              <a:gd name="f92" fmla="val 2241"/>
              <a:gd name="f93" fmla="val 2203"/>
              <a:gd name="f94" fmla="val 2159"/>
              <a:gd name="f95" fmla="val 2117"/>
              <a:gd name="f96" fmla="val 2079"/>
              <a:gd name="f97" fmla="val 2046"/>
              <a:gd name="f98" fmla="val 2017"/>
              <a:gd name="f99" fmla="val 1991"/>
              <a:gd name="f100" fmla="val 1966"/>
              <a:gd name="f101" fmla="val 1943"/>
              <a:gd name="f102" fmla="val 1919"/>
              <a:gd name="f103" fmla="val 1896"/>
              <a:gd name="f104" fmla="val 1869"/>
              <a:gd name="f105" fmla="val 1841"/>
              <a:gd name="f106" fmla="val 1807"/>
              <a:gd name="f107" fmla="val 1770"/>
              <a:gd name="f108" fmla="val 1727"/>
              <a:gd name="f109" fmla="val 1683"/>
              <a:gd name="f110" fmla="val 1646"/>
              <a:gd name="f111" fmla="val 1613"/>
              <a:gd name="f112" fmla="val 1583"/>
              <a:gd name="f113" fmla="val 1557"/>
              <a:gd name="f114" fmla="val 1533"/>
              <a:gd name="f115" fmla="val 1509"/>
              <a:gd name="f116" fmla="val 1486"/>
              <a:gd name="f117" fmla="val 1461"/>
              <a:gd name="f118" fmla="val 1435"/>
              <a:gd name="f119" fmla="val 1406"/>
              <a:gd name="f120" fmla="val 1373"/>
              <a:gd name="f121" fmla="val 1335"/>
              <a:gd name="f122" fmla="val 1292"/>
              <a:gd name="f123" fmla="val 1249"/>
              <a:gd name="f124" fmla="val 1211"/>
              <a:gd name="f125" fmla="val 1178"/>
              <a:gd name="f126" fmla="val 1149"/>
              <a:gd name="f127" fmla="val 1123"/>
              <a:gd name="f128" fmla="val 1098"/>
              <a:gd name="f129" fmla="val 1076"/>
              <a:gd name="f130" fmla="val 1053"/>
              <a:gd name="f131" fmla="val 1028"/>
              <a:gd name="f132" fmla="val 1001"/>
              <a:gd name="f133" fmla="val 973"/>
              <a:gd name="f134" fmla="val 940"/>
              <a:gd name="f135" fmla="val 902"/>
              <a:gd name="f136" fmla="val 859"/>
              <a:gd name="f137" fmla="val 816"/>
              <a:gd name="f138" fmla="val 778"/>
              <a:gd name="f139" fmla="val 745"/>
              <a:gd name="f140" fmla="val 716"/>
              <a:gd name="f141" fmla="val 690"/>
              <a:gd name="f142" fmla="val 665"/>
              <a:gd name="f143" fmla="val 641"/>
              <a:gd name="f144" fmla="val 618"/>
              <a:gd name="f145" fmla="val 594"/>
              <a:gd name="f146" fmla="val 568"/>
              <a:gd name="f147" fmla="val 538"/>
              <a:gd name="f148" fmla="val 505"/>
              <a:gd name="f149" fmla="val 469"/>
              <a:gd name="f150" fmla="val 424"/>
              <a:gd name="f151" fmla="val 382"/>
              <a:gd name="f152" fmla="val 344"/>
              <a:gd name="f153" fmla="val 313"/>
              <a:gd name="f154" fmla="val 284"/>
              <a:gd name="f155" fmla="val 258"/>
              <a:gd name="f156" fmla="val 233"/>
              <a:gd name="f157" fmla="val 211"/>
              <a:gd name="f158" fmla="val 187"/>
              <a:gd name="f159" fmla="val 164"/>
              <a:gd name="f160" fmla="val 137"/>
              <a:gd name="f161" fmla="val 110"/>
              <a:gd name="f162" fmla="val 77"/>
              <a:gd name="f163" fmla="val 42"/>
              <a:gd name="f164" fmla="*/ f0 1 3025"/>
              <a:gd name="f165" fmla="*/ f1 1 4320"/>
              <a:gd name="f166" fmla="+- f4 0 f2"/>
              <a:gd name="f167" fmla="+- f3 0 f2"/>
              <a:gd name="f168" fmla="*/ f167 1 3025"/>
              <a:gd name="f169" fmla="*/ f166 1 4320"/>
              <a:gd name="f170" fmla="*/ 0 1 f168"/>
              <a:gd name="f171" fmla="*/ f3 1 f168"/>
              <a:gd name="f172" fmla="*/ 0 1 f169"/>
              <a:gd name="f173" fmla="*/ f4 1 f169"/>
              <a:gd name="f174" fmla="*/ f170 f164 1"/>
              <a:gd name="f175" fmla="*/ f171 f164 1"/>
              <a:gd name="f176" fmla="*/ f173 f165 1"/>
              <a:gd name="f177" fmla="*/ f172 f165 1"/>
            </a:gdLst>
            <a:ahLst/>
            <a:cxnLst>
              <a:cxn ang="3cd4">
                <a:pos x="hc" y="t"/>
              </a:cxn>
              <a:cxn ang="0">
                <a:pos x="r" y="vc"/>
              </a:cxn>
              <a:cxn ang="cd4">
                <a:pos x="hc" y="b"/>
              </a:cxn>
              <a:cxn ang="cd2">
                <a:pos x="l" y="vc"/>
              </a:cxn>
            </a:cxnLst>
            <a:rect l="f174" t="f177" r="f175" b="f176"/>
            <a:pathLst>
              <a:path w="3025" h="4320">
                <a:moveTo>
                  <a:pt x="f2" y="f2"/>
                </a:moveTo>
                <a:lnTo>
                  <a:pt x="f3" y="f2"/>
                </a:lnTo>
                <a:lnTo>
                  <a:pt x="f3" y="f4"/>
                </a:lnTo>
                <a:lnTo>
                  <a:pt x="f2" y="f4"/>
                </a:lnTo>
                <a:lnTo>
                  <a:pt x="f5" y="f6"/>
                </a:lnTo>
                <a:lnTo>
                  <a:pt x="f7" y="f8"/>
                </a:lnTo>
                <a:lnTo>
                  <a:pt x="f9" y="f10"/>
                </a:lnTo>
                <a:lnTo>
                  <a:pt x="f11" y="f12"/>
                </a:lnTo>
                <a:lnTo>
                  <a:pt x="f13" y="f14"/>
                </a:lnTo>
                <a:lnTo>
                  <a:pt x="f15" y="f16"/>
                </a:lnTo>
                <a:lnTo>
                  <a:pt x="f17" y="f18"/>
                </a:lnTo>
                <a:lnTo>
                  <a:pt x="f19" y="f20"/>
                </a:lnTo>
                <a:lnTo>
                  <a:pt x="f21" y="f22"/>
                </a:lnTo>
                <a:lnTo>
                  <a:pt x="f23" y="f24"/>
                </a:lnTo>
                <a:lnTo>
                  <a:pt x="f25" y="f26"/>
                </a:lnTo>
                <a:lnTo>
                  <a:pt x="f27" y="f28"/>
                </a:lnTo>
                <a:lnTo>
                  <a:pt x="f29" y="f30"/>
                </a:lnTo>
                <a:lnTo>
                  <a:pt x="f31" y="f32"/>
                </a:lnTo>
                <a:lnTo>
                  <a:pt x="f29" y="f33"/>
                </a:lnTo>
                <a:lnTo>
                  <a:pt x="f27" y="f34"/>
                </a:lnTo>
                <a:lnTo>
                  <a:pt x="f25" y="f35"/>
                </a:lnTo>
                <a:lnTo>
                  <a:pt x="f23" y="f36"/>
                </a:lnTo>
                <a:lnTo>
                  <a:pt x="f21" y="f37"/>
                </a:lnTo>
                <a:lnTo>
                  <a:pt x="f38" y="f39"/>
                </a:lnTo>
                <a:lnTo>
                  <a:pt x="f40" y="f41"/>
                </a:lnTo>
                <a:lnTo>
                  <a:pt x="f42" y="f43"/>
                </a:lnTo>
                <a:lnTo>
                  <a:pt x="f44" y="f45"/>
                </a:lnTo>
                <a:lnTo>
                  <a:pt x="f46" y="f47"/>
                </a:lnTo>
                <a:lnTo>
                  <a:pt x="f48" y="f49"/>
                </a:lnTo>
                <a:lnTo>
                  <a:pt x="f50" y="f51"/>
                </a:lnTo>
                <a:lnTo>
                  <a:pt x="f52" y="f53"/>
                </a:lnTo>
                <a:lnTo>
                  <a:pt x="f2" y="f54"/>
                </a:lnTo>
                <a:lnTo>
                  <a:pt x="f52" y="f55"/>
                </a:lnTo>
                <a:lnTo>
                  <a:pt x="f50" y="f56"/>
                </a:lnTo>
                <a:lnTo>
                  <a:pt x="f48" y="f57"/>
                </a:lnTo>
                <a:lnTo>
                  <a:pt x="f46" y="f58"/>
                </a:lnTo>
                <a:lnTo>
                  <a:pt x="f44" y="f59"/>
                </a:lnTo>
                <a:lnTo>
                  <a:pt x="f42" y="f60"/>
                </a:lnTo>
                <a:lnTo>
                  <a:pt x="f40" y="f61"/>
                </a:lnTo>
                <a:lnTo>
                  <a:pt x="f38" y="f62"/>
                </a:lnTo>
                <a:lnTo>
                  <a:pt x="f21" y="f63"/>
                </a:lnTo>
                <a:lnTo>
                  <a:pt x="f23" y="f64"/>
                </a:lnTo>
                <a:lnTo>
                  <a:pt x="f25" y="f65"/>
                </a:lnTo>
                <a:lnTo>
                  <a:pt x="f27" y="f66"/>
                </a:lnTo>
                <a:lnTo>
                  <a:pt x="f29" y="f67"/>
                </a:lnTo>
                <a:lnTo>
                  <a:pt x="f31" y="f68"/>
                </a:lnTo>
                <a:lnTo>
                  <a:pt x="f29" y="f69"/>
                </a:lnTo>
                <a:lnTo>
                  <a:pt x="f27" y="f70"/>
                </a:lnTo>
                <a:lnTo>
                  <a:pt x="f25" y="f71"/>
                </a:lnTo>
                <a:lnTo>
                  <a:pt x="f23" y="f72"/>
                </a:lnTo>
                <a:lnTo>
                  <a:pt x="f21" y="f73"/>
                </a:lnTo>
                <a:lnTo>
                  <a:pt x="f38" y="f74"/>
                </a:lnTo>
                <a:lnTo>
                  <a:pt x="f42" y="f75"/>
                </a:lnTo>
                <a:lnTo>
                  <a:pt x="f44" y="f76"/>
                </a:lnTo>
                <a:lnTo>
                  <a:pt x="f46" y="f77"/>
                </a:lnTo>
                <a:lnTo>
                  <a:pt x="f48" y="f78"/>
                </a:lnTo>
                <a:lnTo>
                  <a:pt x="f50" y="f79"/>
                </a:lnTo>
                <a:lnTo>
                  <a:pt x="f52" y="f80"/>
                </a:lnTo>
                <a:lnTo>
                  <a:pt x="f2" y="f81"/>
                </a:lnTo>
                <a:lnTo>
                  <a:pt x="f52" y="f82"/>
                </a:lnTo>
                <a:lnTo>
                  <a:pt x="f50" y="f83"/>
                </a:lnTo>
                <a:lnTo>
                  <a:pt x="f48" y="f84"/>
                </a:lnTo>
                <a:lnTo>
                  <a:pt x="f46" y="f85"/>
                </a:lnTo>
                <a:lnTo>
                  <a:pt x="f44" y="f86"/>
                </a:lnTo>
                <a:lnTo>
                  <a:pt x="f42" y="f87"/>
                </a:lnTo>
                <a:lnTo>
                  <a:pt x="f38" y="f88"/>
                </a:lnTo>
                <a:lnTo>
                  <a:pt x="f21" y="f89"/>
                </a:lnTo>
                <a:lnTo>
                  <a:pt x="f23" y="f90"/>
                </a:lnTo>
                <a:lnTo>
                  <a:pt x="f25" y="f91"/>
                </a:lnTo>
                <a:lnTo>
                  <a:pt x="f27" y="f92"/>
                </a:lnTo>
                <a:lnTo>
                  <a:pt x="f29" y="f93"/>
                </a:lnTo>
                <a:lnTo>
                  <a:pt x="f31" y="f94"/>
                </a:lnTo>
                <a:lnTo>
                  <a:pt x="f29" y="f95"/>
                </a:lnTo>
                <a:lnTo>
                  <a:pt x="f27" y="f96"/>
                </a:lnTo>
                <a:lnTo>
                  <a:pt x="f25" y="f97"/>
                </a:lnTo>
                <a:lnTo>
                  <a:pt x="f23" y="f98"/>
                </a:lnTo>
                <a:lnTo>
                  <a:pt x="f21" y="f99"/>
                </a:lnTo>
                <a:lnTo>
                  <a:pt x="f38" y="f100"/>
                </a:lnTo>
                <a:lnTo>
                  <a:pt x="f40" y="f101"/>
                </a:lnTo>
                <a:lnTo>
                  <a:pt x="f42" y="f102"/>
                </a:lnTo>
                <a:lnTo>
                  <a:pt x="f44" y="f103"/>
                </a:lnTo>
                <a:lnTo>
                  <a:pt x="f46" y="f104"/>
                </a:lnTo>
                <a:lnTo>
                  <a:pt x="f48" y="f105"/>
                </a:lnTo>
                <a:lnTo>
                  <a:pt x="f50" y="f106"/>
                </a:lnTo>
                <a:lnTo>
                  <a:pt x="f52" y="f107"/>
                </a:lnTo>
                <a:lnTo>
                  <a:pt x="f2" y="f108"/>
                </a:lnTo>
                <a:lnTo>
                  <a:pt x="f52" y="f109"/>
                </a:lnTo>
                <a:lnTo>
                  <a:pt x="f50" y="f110"/>
                </a:lnTo>
                <a:lnTo>
                  <a:pt x="f48" y="f111"/>
                </a:lnTo>
                <a:lnTo>
                  <a:pt x="f46" y="f112"/>
                </a:lnTo>
                <a:lnTo>
                  <a:pt x="f44" y="f113"/>
                </a:lnTo>
                <a:lnTo>
                  <a:pt x="f42" y="f114"/>
                </a:lnTo>
                <a:lnTo>
                  <a:pt x="f40" y="f115"/>
                </a:lnTo>
                <a:lnTo>
                  <a:pt x="f38" y="f116"/>
                </a:lnTo>
                <a:lnTo>
                  <a:pt x="f21" y="f117"/>
                </a:lnTo>
                <a:lnTo>
                  <a:pt x="f23" y="f118"/>
                </a:lnTo>
                <a:lnTo>
                  <a:pt x="f25" y="f119"/>
                </a:lnTo>
                <a:lnTo>
                  <a:pt x="f27" y="f120"/>
                </a:lnTo>
                <a:lnTo>
                  <a:pt x="f29" y="f121"/>
                </a:lnTo>
                <a:lnTo>
                  <a:pt x="f31" y="f122"/>
                </a:lnTo>
                <a:lnTo>
                  <a:pt x="f29" y="f123"/>
                </a:lnTo>
                <a:lnTo>
                  <a:pt x="f27" y="f124"/>
                </a:lnTo>
                <a:lnTo>
                  <a:pt x="f25" y="f125"/>
                </a:lnTo>
                <a:lnTo>
                  <a:pt x="f23" y="f126"/>
                </a:lnTo>
                <a:lnTo>
                  <a:pt x="f21" y="f127"/>
                </a:lnTo>
                <a:lnTo>
                  <a:pt x="f38" y="f128"/>
                </a:lnTo>
                <a:lnTo>
                  <a:pt x="f40" y="f129"/>
                </a:lnTo>
                <a:lnTo>
                  <a:pt x="f42" y="f130"/>
                </a:lnTo>
                <a:lnTo>
                  <a:pt x="f44" y="f131"/>
                </a:lnTo>
                <a:lnTo>
                  <a:pt x="f46" y="f132"/>
                </a:lnTo>
                <a:lnTo>
                  <a:pt x="f48" y="f133"/>
                </a:lnTo>
                <a:lnTo>
                  <a:pt x="f50" y="f134"/>
                </a:lnTo>
                <a:lnTo>
                  <a:pt x="f52" y="f135"/>
                </a:lnTo>
                <a:lnTo>
                  <a:pt x="f2" y="f136"/>
                </a:lnTo>
                <a:lnTo>
                  <a:pt x="f52" y="f137"/>
                </a:lnTo>
                <a:lnTo>
                  <a:pt x="f50" y="f138"/>
                </a:lnTo>
                <a:lnTo>
                  <a:pt x="f48" y="f139"/>
                </a:lnTo>
                <a:lnTo>
                  <a:pt x="f46" y="f140"/>
                </a:lnTo>
                <a:lnTo>
                  <a:pt x="f44" y="f141"/>
                </a:lnTo>
                <a:lnTo>
                  <a:pt x="f42" y="f142"/>
                </a:lnTo>
                <a:lnTo>
                  <a:pt x="f40" y="f143"/>
                </a:lnTo>
                <a:lnTo>
                  <a:pt x="f38" y="f144"/>
                </a:lnTo>
                <a:lnTo>
                  <a:pt x="f21" y="f145"/>
                </a:lnTo>
                <a:lnTo>
                  <a:pt x="f23" y="f146"/>
                </a:lnTo>
                <a:lnTo>
                  <a:pt x="f25" y="f147"/>
                </a:lnTo>
                <a:lnTo>
                  <a:pt x="f27" y="f148"/>
                </a:lnTo>
                <a:lnTo>
                  <a:pt x="f29" y="f149"/>
                </a:lnTo>
                <a:lnTo>
                  <a:pt x="f31" y="f150"/>
                </a:lnTo>
                <a:lnTo>
                  <a:pt x="f29" y="f151"/>
                </a:lnTo>
                <a:lnTo>
                  <a:pt x="f27" y="f152"/>
                </a:lnTo>
                <a:lnTo>
                  <a:pt x="f25" y="f153"/>
                </a:lnTo>
                <a:lnTo>
                  <a:pt x="f23" y="f154"/>
                </a:lnTo>
                <a:lnTo>
                  <a:pt x="f21" y="f155"/>
                </a:lnTo>
                <a:lnTo>
                  <a:pt x="f19" y="f156"/>
                </a:lnTo>
                <a:lnTo>
                  <a:pt x="f17" y="f157"/>
                </a:lnTo>
                <a:lnTo>
                  <a:pt x="f15" y="f158"/>
                </a:lnTo>
                <a:lnTo>
                  <a:pt x="f13" y="f159"/>
                </a:lnTo>
                <a:lnTo>
                  <a:pt x="f11" y="f160"/>
                </a:lnTo>
                <a:lnTo>
                  <a:pt x="f9" y="f161"/>
                </a:lnTo>
                <a:lnTo>
                  <a:pt x="f7" y="f162"/>
                </a:lnTo>
                <a:lnTo>
                  <a:pt x="f5" y="f163"/>
                </a:lnTo>
                <a:lnTo>
                  <a:pt x="f2" y="f2"/>
                </a:lnTo>
                <a:close/>
              </a:path>
            </a:pathLst>
          </a:custGeom>
          <a:solidFill>
            <a:srgbClr val="2A1A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4" name="Rectangle 11" title="left edge border">
            <a:extLst>
              <a:ext uri="{FF2B5EF4-FFF2-40B4-BE49-F238E27FC236}">
                <a16:creationId xmlns:a16="http://schemas.microsoft.com/office/drawing/2014/main" id="{88490C89-86D0-4009-A8F1-A71726C9C5AC}"/>
              </a:ext>
            </a:extLst>
          </p:cNvPr>
          <p:cNvSpPr/>
          <p:nvPr/>
        </p:nvSpPr>
        <p:spPr>
          <a:xfrm>
            <a:off x="0" y="0"/>
            <a:ext cx="283464" cy="6858000"/>
          </a:xfrm>
          <a:prstGeom prst="rect">
            <a:avLst/>
          </a:prstGeom>
          <a:solidFill>
            <a:srgbClr val="F8B32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5" name="Title 1">
            <a:extLst>
              <a:ext uri="{FF2B5EF4-FFF2-40B4-BE49-F238E27FC236}">
                <a16:creationId xmlns:a16="http://schemas.microsoft.com/office/drawing/2014/main" id="{E50D2F4A-F8AB-43AC-9EF4-55BEC62325FE}"/>
              </a:ext>
            </a:extLst>
          </p:cNvPr>
          <p:cNvSpPr txBox="1">
            <a:spLocks noGrp="1"/>
          </p:cNvSpPr>
          <p:nvPr>
            <p:ph type="title"/>
          </p:nvPr>
        </p:nvSpPr>
        <p:spPr>
          <a:xfrm>
            <a:off x="8337883" y="457200"/>
            <a:ext cx="3092116" cy="1196666"/>
          </a:xfrm>
        </p:spPr>
        <p:txBody>
          <a:bodyPr anchor="b"/>
          <a:lstStyle>
            <a:lvl1pPr>
              <a:lnSpc>
                <a:spcPct val="100000"/>
              </a:lnSpc>
              <a:defRPr sz="1900" b="1" spc="300">
                <a:solidFill>
                  <a:srgbClr val="F8B323"/>
                </a:solidFill>
                <a:latin typeface="Gill Sans MT"/>
              </a:defRPr>
            </a:lvl1pPr>
          </a:lstStyle>
          <a:p>
            <a:pPr lvl="0"/>
            <a:r>
              <a:rPr lang="it-IT"/>
              <a:t>Fare clic per modificare lo stile del titolo dello schema</a:t>
            </a:r>
            <a:endParaRPr lang="en-US"/>
          </a:p>
        </p:txBody>
      </p:sp>
      <p:sp>
        <p:nvSpPr>
          <p:cNvPr id="6" name="Text Placeholder 3">
            <a:extLst>
              <a:ext uri="{FF2B5EF4-FFF2-40B4-BE49-F238E27FC236}">
                <a16:creationId xmlns:a16="http://schemas.microsoft.com/office/drawing/2014/main" id="{54AE5E67-8529-42D5-BF1D-E08F0A2FA4BC}"/>
              </a:ext>
            </a:extLst>
          </p:cNvPr>
          <p:cNvSpPr txBox="1">
            <a:spLocks noGrp="1"/>
          </p:cNvSpPr>
          <p:nvPr>
            <p:ph type="body" idx="2"/>
          </p:nvPr>
        </p:nvSpPr>
        <p:spPr>
          <a:xfrm>
            <a:off x="8337883" y="1741337"/>
            <a:ext cx="3092116" cy="4164168"/>
          </a:xfrm>
        </p:spPr>
        <p:txBody>
          <a:bodyPr/>
          <a:lstStyle>
            <a:lvl1pPr marL="0" indent="0">
              <a:lnSpc>
                <a:spcPct val="120000"/>
              </a:lnSpc>
              <a:spcBef>
                <a:spcPts val="1200"/>
              </a:spcBef>
              <a:buNone/>
              <a:defRPr sz="1600">
                <a:solidFill>
                  <a:srgbClr val="F3F3F2"/>
                </a:solidFill>
              </a:defRPr>
            </a:lvl1pPr>
          </a:lstStyle>
          <a:p>
            <a:pPr lvl="0"/>
            <a:r>
              <a:rPr lang="it-IT"/>
              <a:t>Fare clic per modificare gli stili del testo dello schema</a:t>
            </a:r>
          </a:p>
        </p:txBody>
      </p:sp>
      <p:sp>
        <p:nvSpPr>
          <p:cNvPr id="7" name="Date Placeholder 4">
            <a:extLst>
              <a:ext uri="{FF2B5EF4-FFF2-40B4-BE49-F238E27FC236}">
                <a16:creationId xmlns:a16="http://schemas.microsoft.com/office/drawing/2014/main" id="{6F270D19-73EA-4AC1-BDD6-FB4D28462AB1}"/>
              </a:ext>
            </a:extLst>
          </p:cNvPr>
          <p:cNvSpPr txBox="1">
            <a:spLocks noGrp="1"/>
          </p:cNvSpPr>
          <p:nvPr>
            <p:ph type="dt" sz="half" idx="7"/>
          </p:nvPr>
        </p:nvSpPr>
        <p:spPr>
          <a:xfrm>
            <a:off x="765947" y="6375681"/>
            <a:ext cx="1232455" cy="348459"/>
          </a:xfrm>
        </p:spPr>
        <p:txBody>
          <a:bodyPr/>
          <a:lstStyle>
            <a:lvl1pPr>
              <a:defRPr/>
            </a:lvl1pPr>
          </a:lstStyle>
          <a:p>
            <a:pPr lvl="0"/>
            <a:fld id="{6524AD1C-D7CC-4558-A62D-3F9F6BE6F2C2}" type="datetime1">
              <a:rPr lang="it-IT"/>
              <a:pPr lvl="0"/>
              <a:t>16/06/2020</a:t>
            </a:fld>
            <a:endParaRPr lang="it-IT"/>
          </a:p>
        </p:txBody>
      </p:sp>
      <p:sp>
        <p:nvSpPr>
          <p:cNvPr id="8" name="Footer Placeholder 5">
            <a:extLst>
              <a:ext uri="{FF2B5EF4-FFF2-40B4-BE49-F238E27FC236}">
                <a16:creationId xmlns:a16="http://schemas.microsoft.com/office/drawing/2014/main" id="{3894C951-7B5D-4F23-AA74-DA6256AA80D1}"/>
              </a:ext>
            </a:extLst>
          </p:cNvPr>
          <p:cNvSpPr txBox="1">
            <a:spLocks noGrp="1"/>
          </p:cNvSpPr>
          <p:nvPr>
            <p:ph type="ftr" sz="quarter" idx="9"/>
          </p:nvPr>
        </p:nvSpPr>
        <p:spPr>
          <a:xfrm>
            <a:off x="2103622" y="6375681"/>
            <a:ext cx="3482181" cy="345798"/>
          </a:xfrm>
        </p:spPr>
        <p:txBody>
          <a:bodyPr/>
          <a:lstStyle>
            <a:lvl1pPr>
              <a:defRPr/>
            </a:lvl1pPr>
          </a:lstStyle>
          <a:p>
            <a:pPr lvl="0"/>
            <a:endParaRPr lang="it-IT"/>
          </a:p>
        </p:txBody>
      </p:sp>
      <p:sp>
        <p:nvSpPr>
          <p:cNvPr id="9" name="Slide Number Placeholder 6">
            <a:extLst>
              <a:ext uri="{FF2B5EF4-FFF2-40B4-BE49-F238E27FC236}">
                <a16:creationId xmlns:a16="http://schemas.microsoft.com/office/drawing/2014/main" id="{800FD025-9EEC-4285-867A-E0E9B8960C56}"/>
              </a:ext>
            </a:extLst>
          </p:cNvPr>
          <p:cNvSpPr txBox="1">
            <a:spLocks noGrp="1"/>
          </p:cNvSpPr>
          <p:nvPr>
            <p:ph type="sldNum" sz="quarter" idx="8"/>
          </p:nvPr>
        </p:nvSpPr>
        <p:spPr>
          <a:xfrm>
            <a:off x="5687568" y="6375681"/>
            <a:ext cx="1234440" cy="345798"/>
          </a:xfrm>
        </p:spPr>
        <p:txBody>
          <a:bodyPr/>
          <a:lstStyle>
            <a:lvl1pPr>
              <a:defRPr/>
            </a:lvl1pPr>
          </a:lstStyle>
          <a:p>
            <a:pPr lvl="0"/>
            <a:fld id="{8C56F66C-2AC1-4BD6-A84E-123A06F07878}" type="slidenum">
              <a:t>‹N›</a:t>
            </a:fld>
            <a:endParaRPr lang="it-IT"/>
          </a:p>
        </p:txBody>
      </p:sp>
    </p:spTree>
    <p:extLst>
      <p:ext uri="{BB962C8B-B14F-4D97-AF65-F5344CB8AC3E}">
        <p14:creationId xmlns:p14="http://schemas.microsoft.com/office/powerpoint/2010/main" val="378158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356E0A-2A9E-4AE5-A6AF-1823D12065A8}"/>
              </a:ext>
            </a:extLst>
          </p:cNvPr>
          <p:cNvSpPr txBox="1">
            <a:spLocks noGrp="1"/>
          </p:cNvSpPr>
          <p:nvPr>
            <p:ph type="title"/>
          </p:nvPr>
        </p:nvSpPr>
        <p:spPr>
          <a:xfrm>
            <a:off x="1251676" y="382383"/>
            <a:ext cx="10178323" cy="1492136"/>
          </a:xfrm>
          <a:prstGeom prst="rect">
            <a:avLst/>
          </a:prstGeom>
          <a:noFill/>
          <a:ln>
            <a:noFill/>
          </a:ln>
        </p:spPr>
        <p:txBody>
          <a:bodyPr vert="horz" wrap="square" lIns="91440" tIns="45720" rIns="91440" bIns="45720" anchor="t" anchorCtr="0" compatLnSpc="1">
            <a:normAutofit/>
          </a:bodyPr>
          <a:lstStyle/>
          <a:p>
            <a:pPr lvl="0"/>
            <a:r>
              <a:rPr lang="it-IT"/>
              <a:t>Fare clic per modificare lo stile del titolo dello schema</a:t>
            </a:r>
            <a:endParaRPr lang="en-US"/>
          </a:p>
        </p:txBody>
      </p:sp>
      <p:sp>
        <p:nvSpPr>
          <p:cNvPr id="3" name="Text Placeholder 2">
            <a:extLst>
              <a:ext uri="{FF2B5EF4-FFF2-40B4-BE49-F238E27FC236}">
                <a16:creationId xmlns:a16="http://schemas.microsoft.com/office/drawing/2014/main" id="{C23DD2FD-9025-4CDD-86FA-476C64A3A4D7}"/>
              </a:ext>
            </a:extLst>
          </p:cNvPr>
          <p:cNvSpPr txBox="1">
            <a:spLocks noGrp="1"/>
          </p:cNvSpPr>
          <p:nvPr>
            <p:ph type="body" idx="1"/>
          </p:nvPr>
        </p:nvSpPr>
        <p:spPr>
          <a:xfrm>
            <a:off x="1251676" y="2286000"/>
            <a:ext cx="10178323" cy="3593591"/>
          </a:xfrm>
          <a:prstGeom prst="rect">
            <a:avLst/>
          </a:prstGeom>
          <a:noFill/>
          <a:ln>
            <a:noFill/>
          </a:ln>
        </p:spPr>
        <p:txBody>
          <a:bodyPr vert="horz" wrap="square" lIns="91440" tIns="45720" rIns="91440" bIns="45720" anchor="t" anchorCtr="0" compatLnSpc="1">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EF4AEF94-5595-4D83-9BE8-B1C7245EC38B}"/>
              </a:ext>
            </a:extLst>
          </p:cNvPr>
          <p:cNvSpPr txBox="1">
            <a:spLocks noGrp="1"/>
          </p:cNvSpPr>
          <p:nvPr>
            <p:ph type="dt" sz="half" idx="2"/>
          </p:nvPr>
        </p:nvSpPr>
        <p:spPr>
          <a:xfrm>
            <a:off x="1251676" y="6375681"/>
            <a:ext cx="2329717" cy="34845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it-IT" sz="1200" b="0" i="0" u="none" strike="noStrike" kern="1200" cap="none" spc="0" baseline="0">
                <a:solidFill>
                  <a:srgbClr val="595959"/>
                </a:solidFill>
                <a:uFillTx/>
                <a:latin typeface="Gill Sans MT"/>
              </a:defRPr>
            </a:lvl1pPr>
          </a:lstStyle>
          <a:p>
            <a:pPr lvl="0"/>
            <a:fld id="{6813C64D-B3D7-4963-BB16-D07C19129BE9}" type="datetime1">
              <a:rPr lang="it-IT"/>
              <a:pPr lvl="0"/>
              <a:t>16/06/2020</a:t>
            </a:fld>
            <a:endParaRPr lang="it-IT"/>
          </a:p>
        </p:txBody>
      </p:sp>
      <p:sp>
        <p:nvSpPr>
          <p:cNvPr id="5" name="Footer Placeholder 4">
            <a:extLst>
              <a:ext uri="{FF2B5EF4-FFF2-40B4-BE49-F238E27FC236}">
                <a16:creationId xmlns:a16="http://schemas.microsoft.com/office/drawing/2014/main" id="{9F7966E2-FBAE-4DEC-9FCF-2B0C1965EFAC}"/>
              </a:ext>
            </a:extLst>
          </p:cNvPr>
          <p:cNvSpPr txBox="1">
            <a:spLocks noGrp="1"/>
          </p:cNvSpPr>
          <p:nvPr>
            <p:ph type="ftr" sz="quarter" idx="3"/>
          </p:nvPr>
        </p:nvSpPr>
        <p:spPr>
          <a:xfrm>
            <a:off x="4038603" y="6375681"/>
            <a:ext cx="4114800" cy="345798"/>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it-IT" sz="1200" b="0" i="0" u="none" strike="noStrike" kern="1200" cap="none" spc="0" baseline="0">
                <a:solidFill>
                  <a:srgbClr val="595959"/>
                </a:solidFill>
                <a:uFillTx/>
                <a:latin typeface="Gill Sans MT"/>
              </a:defRPr>
            </a:lvl1pPr>
          </a:lstStyle>
          <a:p>
            <a:pPr lvl="0"/>
            <a:endParaRPr lang="it-IT"/>
          </a:p>
        </p:txBody>
      </p:sp>
      <p:sp>
        <p:nvSpPr>
          <p:cNvPr id="6" name="Slide Number Placeholder 5">
            <a:extLst>
              <a:ext uri="{FF2B5EF4-FFF2-40B4-BE49-F238E27FC236}">
                <a16:creationId xmlns:a16="http://schemas.microsoft.com/office/drawing/2014/main" id="{BC2BFF28-F415-4C5A-B3A2-F71B57E8B1D2}"/>
              </a:ext>
            </a:extLst>
          </p:cNvPr>
          <p:cNvSpPr txBox="1">
            <a:spLocks noGrp="1"/>
          </p:cNvSpPr>
          <p:nvPr>
            <p:ph type="sldNum" sz="quarter" idx="4"/>
          </p:nvPr>
        </p:nvSpPr>
        <p:spPr>
          <a:xfrm>
            <a:off x="8610603" y="6375681"/>
            <a:ext cx="2819396" cy="345798"/>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it-IT" sz="1200" b="0" i="0" u="none" strike="noStrike" kern="1200" cap="none" spc="0" baseline="0">
                <a:solidFill>
                  <a:srgbClr val="595959"/>
                </a:solidFill>
                <a:uFillTx/>
                <a:latin typeface="Gill Sans MT"/>
              </a:defRPr>
            </a:lvl1pPr>
          </a:lstStyle>
          <a:p>
            <a:pPr lvl="0"/>
            <a:fld id="{8E8A77BA-AEF9-4C0B-8BC5-585CD19F8744}" type="slidenum">
              <a:t>‹N›</a:t>
            </a:fld>
            <a:endParaRPr lang="it-IT"/>
          </a:p>
        </p:txBody>
      </p:sp>
      <p:sp>
        <p:nvSpPr>
          <p:cNvPr id="7" name="Freeform 6" title="Left scallop edge">
            <a:extLst>
              <a:ext uri="{FF2B5EF4-FFF2-40B4-BE49-F238E27FC236}">
                <a16:creationId xmlns:a16="http://schemas.microsoft.com/office/drawing/2014/main" id="{F95E5F2A-5805-44E2-B354-0DB30934BC2F}"/>
              </a:ext>
            </a:extLst>
          </p:cNvPr>
          <p:cNvSpPr/>
          <p:nvPr/>
        </p:nvSpPr>
        <p:spPr>
          <a:xfrm>
            <a:off x="0" y="0"/>
            <a:ext cx="885825" cy="6858000"/>
          </a:xfrm>
          <a:custGeom>
            <a:avLst/>
            <a:gdLst>
              <a:gd name="f0" fmla="val w"/>
              <a:gd name="f1" fmla="val h"/>
              <a:gd name="f2" fmla="val 0"/>
              <a:gd name="f3" fmla="val 558"/>
              <a:gd name="f4" fmla="val 4320"/>
              <a:gd name="f5" fmla="val 447"/>
              <a:gd name="f6" fmla="val 448"/>
              <a:gd name="f7" fmla="val 43"/>
              <a:gd name="f8" fmla="val 453"/>
              <a:gd name="f9" fmla="val 81"/>
              <a:gd name="f10" fmla="val 460"/>
              <a:gd name="f11" fmla="val 114"/>
              <a:gd name="f12" fmla="val 469"/>
              <a:gd name="f13" fmla="val 143"/>
              <a:gd name="f14" fmla="val 479"/>
              <a:gd name="f15" fmla="val 169"/>
              <a:gd name="f16" fmla="val 491"/>
              <a:gd name="f17" fmla="val 192"/>
              <a:gd name="f18" fmla="val 503"/>
              <a:gd name="f19" fmla="val 216"/>
              <a:gd name="f20" fmla="val 515"/>
              <a:gd name="f21" fmla="val 240"/>
              <a:gd name="f22" fmla="val 525"/>
              <a:gd name="f23" fmla="val 263"/>
              <a:gd name="f24" fmla="val 535"/>
              <a:gd name="f25" fmla="val 289"/>
              <a:gd name="f26" fmla="val 545"/>
              <a:gd name="f27" fmla="val 318"/>
              <a:gd name="f28" fmla="val 552"/>
              <a:gd name="f29" fmla="val 351"/>
              <a:gd name="f30" fmla="val 556"/>
              <a:gd name="f31" fmla="val 389"/>
              <a:gd name="f32" fmla="val 432"/>
              <a:gd name="f33" fmla="val 475"/>
              <a:gd name="f34" fmla="val 513"/>
              <a:gd name="f35" fmla="val 546"/>
              <a:gd name="f36" fmla="val 575"/>
              <a:gd name="f37" fmla="val 601"/>
              <a:gd name="f38" fmla="val 624"/>
              <a:gd name="f39" fmla="val 648"/>
              <a:gd name="f40" fmla="val 672"/>
              <a:gd name="f41" fmla="val 695"/>
              <a:gd name="f42" fmla="val 721"/>
              <a:gd name="f43" fmla="val 750"/>
              <a:gd name="f44" fmla="val 783"/>
              <a:gd name="f45" fmla="val 821"/>
              <a:gd name="f46" fmla="val 864"/>
              <a:gd name="f47" fmla="val 907"/>
              <a:gd name="f48" fmla="val 945"/>
              <a:gd name="f49" fmla="val 978"/>
              <a:gd name="f50" fmla="val 1007"/>
              <a:gd name="f51" fmla="val 1033"/>
              <a:gd name="f52" fmla="val 1056"/>
              <a:gd name="f53" fmla="val 1080"/>
              <a:gd name="f54" fmla="val 1104"/>
              <a:gd name="f55" fmla="val 1127"/>
              <a:gd name="f56" fmla="val 1153"/>
              <a:gd name="f57" fmla="val 1182"/>
              <a:gd name="f58" fmla="val 1215"/>
              <a:gd name="f59" fmla="val 1253"/>
              <a:gd name="f60" fmla="val 1296"/>
              <a:gd name="f61" fmla="val 1339"/>
              <a:gd name="f62" fmla="val 1377"/>
              <a:gd name="f63" fmla="val 1410"/>
              <a:gd name="f64" fmla="val 1439"/>
              <a:gd name="f65" fmla="val 1465"/>
              <a:gd name="f66" fmla="val 1488"/>
              <a:gd name="f67" fmla="val 1512"/>
              <a:gd name="f68" fmla="val 1536"/>
              <a:gd name="f69" fmla="val 1559"/>
              <a:gd name="f70" fmla="val 1585"/>
              <a:gd name="f71" fmla="val 1614"/>
              <a:gd name="f72" fmla="val 1647"/>
              <a:gd name="f73" fmla="val 1685"/>
              <a:gd name="f74" fmla="val 1728"/>
              <a:gd name="f75" fmla="val 1771"/>
              <a:gd name="f76" fmla="val 1809"/>
              <a:gd name="f77" fmla="val 1842"/>
              <a:gd name="f78" fmla="val 1871"/>
              <a:gd name="f79" fmla="val 1897"/>
              <a:gd name="f80" fmla="val 1920"/>
              <a:gd name="f81" fmla="val 1944"/>
              <a:gd name="f82" fmla="val 1968"/>
              <a:gd name="f83" fmla="val 1991"/>
              <a:gd name="f84" fmla="val 2017"/>
              <a:gd name="f85" fmla="val 2046"/>
              <a:gd name="f86" fmla="val 2079"/>
              <a:gd name="f87" fmla="val 2117"/>
              <a:gd name="f88" fmla="val 2159"/>
              <a:gd name="f89" fmla="val 2203"/>
              <a:gd name="f90" fmla="val 2241"/>
              <a:gd name="f91" fmla="val 2274"/>
              <a:gd name="f92" fmla="val 2303"/>
              <a:gd name="f93" fmla="val 2329"/>
              <a:gd name="f94" fmla="val 2352"/>
              <a:gd name="f95" fmla="val 2376"/>
              <a:gd name="f96" fmla="val 2400"/>
              <a:gd name="f97" fmla="val 2423"/>
              <a:gd name="f98" fmla="val 2449"/>
              <a:gd name="f99" fmla="val 2478"/>
              <a:gd name="f100" fmla="val 2511"/>
              <a:gd name="f101" fmla="val 2549"/>
              <a:gd name="f102" fmla="val 2592"/>
              <a:gd name="f103" fmla="val 2635"/>
              <a:gd name="f104" fmla="val 2673"/>
              <a:gd name="f105" fmla="val 2706"/>
              <a:gd name="f106" fmla="val 2735"/>
              <a:gd name="f107" fmla="val 2761"/>
              <a:gd name="f108" fmla="val 2784"/>
              <a:gd name="f109" fmla="val 2832"/>
              <a:gd name="f110" fmla="val 2855"/>
              <a:gd name="f111" fmla="val 2881"/>
              <a:gd name="f112" fmla="val 2910"/>
              <a:gd name="f113" fmla="val 2943"/>
              <a:gd name="f114" fmla="val 2981"/>
              <a:gd name="f115" fmla="val 3024"/>
              <a:gd name="f116" fmla="val 3067"/>
              <a:gd name="f117" fmla="val 3105"/>
              <a:gd name="f118" fmla="val 3138"/>
              <a:gd name="f119" fmla="val 3167"/>
              <a:gd name="f120" fmla="val 3193"/>
              <a:gd name="f121" fmla="val 3216"/>
              <a:gd name="f122" fmla="val 3240"/>
              <a:gd name="f123" fmla="val 3264"/>
              <a:gd name="f124" fmla="val 3287"/>
              <a:gd name="f125" fmla="val 3313"/>
              <a:gd name="f126" fmla="val 3342"/>
              <a:gd name="f127" fmla="val 3375"/>
              <a:gd name="f128" fmla="val 3413"/>
              <a:gd name="f129" fmla="val 3456"/>
              <a:gd name="f130" fmla="val 3499"/>
              <a:gd name="f131" fmla="val 3537"/>
              <a:gd name="f132" fmla="val 3570"/>
              <a:gd name="f133" fmla="val 3599"/>
              <a:gd name="f134" fmla="val 3625"/>
              <a:gd name="f135" fmla="val 3648"/>
              <a:gd name="f136" fmla="val 3672"/>
              <a:gd name="f137" fmla="val 3696"/>
              <a:gd name="f138" fmla="val 3719"/>
              <a:gd name="f139" fmla="val 3745"/>
              <a:gd name="f140" fmla="val 3774"/>
              <a:gd name="f141" fmla="val 3807"/>
              <a:gd name="f142" fmla="val 3845"/>
              <a:gd name="f143" fmla="val 3888"/>
              <a:gd name="f144" fmla="val 3931"/>
              <a:gd name="f145" fmla="val 3969"/>
              <a:gd name="f146" fmla="val 4002"/>
              <a:gd name="f147" fmla="val 4031"/>
              <a:gd name="f148" fmla="val 4057"/>
              <a:gd name="f149" fmla="val 4080"/>
              <a:gd name="f150" fmla="val 4104"/>
              <a:gd name="f151" fmla="val 4128"/>
              <a:gd name="f152" fmla="val 4151"/>
              <a:gd name="f153" fmla="val 4177"/>
              <a:gd name="f154" fmla="val 4206"/>
              <a:gd name="f155" fmla="val 4239"/>
              <a:gd name="f156" fmla="val 4277"/>
              <a:gd name="f157" fmla="*/ f0 1 558"/>
              <a:gd name="f158" fmla="*/ f1 1 4320"/>
              <a:gd name="f159" fmla="+- f4 0 f2"/>
              <a:gd name="f160" fmla="+- f3 0 f2"/>
              <a:gd name="f161" fmla="*/ f160 1 558"/>
              <a:gd name="f162" fmla="*/ f159 1 4320"/>
              <a:gd name="f163" fmla="*/ 0 1 f161"/>
              <a:gd name="f164" fmla="*/ f3 1 f161"/>
              <a:gd name="f165" fmla="*/ 0 1 f162"/>
              <a:gd name="f166" fmla="*/ f4 1 f162"/>
              <a:gd name="f167" fmla="*/ f163 f157 1"/>
              <a:gd name="f168" fmla="*/ f164 f157 1"/>
              <a:gd name="f169" fmla="*/ f166 f158 1"/>
              <a:gd name="f170" fmla="*/ f165 f158 1"/>
            </a:gdLst>
            <a:ahLst/>
            <a:cxnLst>
              <a:cxn ang="3cd4">
                <a:pos x="hc" y="t"/>
              </a:cxn>
              <a:cxn ang="0">
                <a:pos x="r" y="vc"/>
              </a:cxn>
              <a:cxn ang="cd4">
                <a:pos x="hc" y="b"/>
              </a:cxn>
              <a:cxn ang="cd2">
                <a:pos x="l" y="vc"/>
              </a:cxn>
            </a:cxnLst>
            <a:rect l="f167" t="f170" r="f168" b="f169"/>
            <a:pathLst>
              <a:path w="558" h="4320">
                <a:moveTo>
                  <a:pt x="f2" y="f2"/>
                </a:moveTo>
                <a:lnTo>
                  <a:pt x="f5" y="f2"/>
                </a:lnTo>
                <a:lnTo>
                  <a:pt x="f6" y="f7"/>
                </a:lnTo>
                <a:lnTo>
                  <a:pt x="f8" y="f9"/>
                </a:lnTo>
                <a:lnTo>
                  <a:pt x="f10" y="f11"/>
                </a:lnTo>
                <a:lnTo>
                  <a:pt x="f12" y="f13"/>
                </a:lnTo>
                <a:lnTo>
                  <a:pt x="f14" y="f15"/>
                </a:lnTo>
                <a:lnTo>
                  <a:pt x="f16" y="f17"/>
                </a:lnTo>
                <a:lnTo>
                  <a:pt x="f18" y="f19"/>
                </a:lnTo>
                <a:lnTo>
                  <a:pt x="f20" y="f21"/>
                </a:lnTo>
                <a:lnTo>
                  <a:pt x="f22" y="f23"/>
                </a:lnTo>
                <a:lnTo>
                  <a:pt x="f24" y="f25"/>
                </a:lnTo>
                <a:lnTo>
                  <a:pt x="f26" y="f27"/>
                </a:lnTo>
                <a:lnTo>
                  <a:pt x="f28" y="f29"/>
                </a:lnTo>
                <a:lnTo>
                  <a:pt x="f30" y="f31"/>
                </a:lnTo>
                <a:lnTo>
                  <a:pt x="f3" y="f32"/>
                </a:lnTo>
                <a:lnTo>
                  <a:pt x="f30" y="f33"/>
                </a:lnTo>
                <a:lnTo>
                  <a:pt x="f28" y="f34"/>
                </a:lnTo>
                <a:lnTo>
                  <a:pt x="f26" y="f35"/>
                </a:lnTo>
                <a:lnTo>
                  <a:pt x="f24" y="f36"/>
                </a:lnTo>
                <a:lnTo>
                  <a:pt x="f22" y="f37"/>
                </a:lnTo>
                <a:lnTo>
                  <a:pt x="f20" y="f38"/>
                </a:lnTo>
                <a:lnTo>
                  <a:pt x="f18" y="f39"/>
                </a:lnTo>
                <a:lnTo>
                  <a:pt x="f16" y="f40"/>
                </a:lnTo>
                <a:lnTo>
                  <a:pt x="f14" y="f41"/>
                </a:lnTo>
                <a:lnTo>
                  <a:pt x="f12" y="f42"/>
                </a:lnTo>
                <a:lnTo>
                  <a:pt x="f10" y="f43"/>
                </a:lnTo>
                <a:lnTo>
                  <a:pt x="f8" y="f44"/>
                </a:lnTo>
                <a:lnTo>
                  <a:pt x="f6" y="f45"/>
                </a:lnTo>
                <a:lnTo>
                  <a:pt x="f5" y="f46"/>
                </a:lnTo>
                <a:lnTo>
                  <a:pt x="f6" y="f47"/>
                </a:lnTo>
                <a:lnTo>
                  <a:pt x="f8" y="f48"/>
                </a:lnTo>
                <a:lnTo>
                  <a:pt x="f10" y="f49"/>
                </a:lnTo>
                <a:lnTo>
                  <a:pt x="f12" y="f50"/>
                </a:lnTo>
                <a:lnTo>
                  <a:pt x="f14" y="f51"/>
                </a:lnTo>
                <a:lnTo>
                  <a:pt x="f16" y="f52"/>
                </a:lnTo>
                <a:lnTo>
                  <a:pt x="f18" y="f53"/>
                </a:lnTo>
                <a:lnTo>
                  <a:pt x="f20" y="f54"/>
                </a:lnTo>
                <a:lnTo>
                  <a:pt x="f22" y="f55"/>
                </a:lnTo>
                <a:lnTo>
                  <a:pt x="f24" y="f56"/>
                </a:lnTo>
                <a:lnTo>
                  <a:pt x="f26" y="f57"/>
                </a:lnTo>
                <a:lnTo>
                  <a:pt x="f28" y="f58"/>
                </a:lnTo>
                <a:lnTo>
                  <a:pt x="f30" y="f59"/>
                </a:lnTo>
                <a:lnTo>
                  <a:pt x="f3" y="f60"/>
                </a:lnTo>
                <a:lnTo>
                  <a:pt x="f30" y="f61"/>
                </a:lnTo>
                <a:lnTo>
                  <a:pt x="f28" y="f62"/>
                </a:lnTo>
                <a:lnTo>
                  <a:pt x="f26" y="f63"/>
                </a:lnTo>
                <a:lnTo>
                  <a:pt x="f24" y="f64"/>
                </a:lnTo>
                <a:lnTo>
                  <a:pt x="f22" y="f65"/>
                </a:lnTo>
                <a:lnTo>
                  <a:pt x="f20" y="f66"/>
                </a:lnTo>
                <a:lnTo>
                  <a:pt x="f18" y="f67"/>
                </a:lnTo>
                <a:lnTo>
                  <a:pt x="f16" y="f68"/>
                </a:lnTo>
                <a:lnTo>
                  <a:pt x="f14" y="f69"/>
                </a:lnTo>
                <a:lnTo>
                  <a:pt x="f12" y="f70"/>
                </a:lnTo>
                <a:lnTo>
                  <a:pt x="f10" y="f71"/>
                </a:lnTo>
                <a:lnTo>
                  <a:pt x="f8" y="f72"/>
                </a:lnTo>
                <a:lnTo>
                  <a:pt x="f6" y="f73"/>
                </a:lnTo>
                <a:lnTo>
                  <a:pt x="f5" y="f74"/>
                </a:lnTo>
                <a:lnTo>
                  <a:pt x="f6" y="f75"/>
                </a:lnTo>
                <a:lnTo>
                  <a:pt x="f8" y="f76"/>
                </a:lnTo>
                <a:lnTo>
                  <a:pt x="f10" y="f77"/>
                </a:lnTo>
                <a:lnTo>
                  <a:pt x="f12" y="f78"/>
                </a:lnTo>
                <a:lnTo>
                  <a:pt x="f14" y="f79"/>
                </a:lnTo>
                <a:lnTo>
                  <a:pt x="f16" y="f80"/>
                </a:lnTo>
                <a:lnTo>
                  <a:pt x="f18" y="f81"/>
                </a:lnTo>
                <a:lnTo>
                  <a:pt x="f20" y="f82"/>
                </a:lnTo>
                <a:lnTo>
                  <a:pt x="f22" y="f83"/>
                </a:lnTo>
                <a:lnTo>
                  <a:pt x="f24" y="f84"/>
                </a:lnTo>
                <a:lnTo>
                  <a:pt x="f26" y="f85"/>
                </a:lnTo>
                <a:lnTo>
                  <a:pt x="f28" y="f86"/>
                </a:lnTo>
                <a:lnTo>
                  <a:pt x="f30" y="f87"/>
                </a:lnTo>
                <a:lnTo>
                  <a:pt x="f3" y="f88"/>
                </a:lnTo>
                <a:lnTo>
                  <a:pt x="f30" y="f89"/>
                </a:lnTo>
                <a:lnTo>
                  <a:pt x="f28" y="f90"/>
                </a:lnTo>
                <a:lnTo>
                  <a:pt x="f26" y="f91"/>
                </a:lnTo>
                <a:lnTo>
                  <a:pt x="f24" y="f92"/>
                </a:lnTo>
                <a:lnTo>
                  <a:pt x="f22" y="f93"/>
                </a:lnTo>
                <a:lnTo>
                  <a:pt x="f20" y="f94"/>
                </a:lnTo>
                <a:lnTo>
                  <a:pt x="f18" y="f95"/>
                </a:lnTo>
                <a:lnTo>
                  <a:pt x="f16" y="f96"/>
                </a:lnTo>
                <a:lnTo>
                  <a:pt x="f14" y="f97"/>
                </a:lnTo>
                <a:lnTo>
                  <a:pt x="f12" y="f98"/>
                </a:lnTo>
                <a:lnTo>
                  <a:pt x="f10" y="f99"/>
                </a:lnTo>
                <a:lnTo>
                  <a:pt x="f8" y="f100"/>
                </a:lnTo>
                <a:lnTo>
                  <a:pt x="f6" y="f101"/>
                </a:lnTo>
                <a:lnTo>
                  <a:pt x="f5" y="f102"/>
                </a:lnTo>
                <a:lnTo>
                  <a:pt x="f6" y="f103"/>
                </a:lnTo>
                <a:lnTo>
                  <a:pt x="f8" y="f104"/>
                </a:lnTo>
                <a:lnTo>
                  <a:pt x="f10" y="f105"/>
                </a:lnTo>
                <a:lnTo>
                  <a:pt x="f12" y="f106"/>
                </a:lnTo>
                <a:lnTo>
                  <a:pt x="f14" y="f107"/>
                </a:lnTo>
                <a:lnTo>
                  <a:pt x="f16" y="f108"/>
                </a:lnTo>
                <a:lnTo>
                  <a:pt x="f20" y="f109"/>
                </a:lnTo>
                <a:lnTo>
                  <a:pt x="f22" y="f110"/>
                </a:lnTo>
                <a:lnTo>
                  <a:pt x="f24" y="f111"/>
                </a:lnTo>
                <a:lnTo>
                  <a:pt x="f26" y="f112"/>
                </a:lnTo>
                <a:lnTo>
                  <a:pt x="f28" y="f113"/>
                </a:lnTo>
                <a:lnTo>
                  <a:pt x="f30" y="f114"/>
                </a:lnTo>
                <a:lnTo>
                  <a:pt x="f3" y="f115"/>
                </a:lnTo>
                <a:lnTo>
                  <a:pt x="f30" y="f116"/>
                </a:lnTo>
                <a:lnTo>
                  <a:pt x="f28" y="f117"/>
                </a:lnTo>
                <a:lnTo>
                  <a:pt x="f26" y="f118"/>
                </a:lnTo>
                <a:lnTo>
                  <a:pt x="f24" y="f119"/>
                </a:lnTo>
                <a:lnTo>
                  <a:pt x="f22" y="f120"/>
                </a:lnTo>
                <a:lnTo>
                  <a:pt x="f20" y="f121"/>
                </a:lnTo>
                <a:lnTo>
                  <a:pt x="f18" y="f122"/>
                </a:lnTo>
                <a:lnTo>
                  <a:pt x="f16" y="f123"/>
                </a:lnTo>
                <a:lnTo>
                  <a:pt x="f14" y="f124"/>
                </a:lnTo>
                <a:lnTo>
                  <a:pt x="f12" y="f125"/>
                </a:lnTo>
                <a:lnTo>
                  <a:pt x="f10" y="f126"/>
                </a:lnTo>
                <a:lnTo>
                  <a:pt x="f8" y="f127"/>
                </a:lnTo>
                <a:lnTo>
                  <a:pt x="f6" y="f128"/>
                </a:lnTo>
                <a:lnTo>
                  <a:pt x="f5" y="f129"/>
                </a:lnTo>
                <a:lnTo>
                  <a:pt x="f6" y="f130"/>
                </a:lnTo>
                <a:lnTo>
                  <a:pt x="f8" y="f131"/>
                </a:lnTo>
                <a:lnTo>
                  <a:pt x="f10" y="f132"/>
                </a:lnTo>
                <a:lnTo>
                  <a:pt x="f12" y="f133"/>
                </a:lnTo>
                <a:lnTo>
                  <a:pt x="f14" y="f134"/>
                </a:lnTo>
                <a:lnTo>
                  <a:pt x="f16" y="f135"/>
                </a:lnTo>
                <a:lnTo>
                  <a:pt x="f18" y="f136"/>
                </a:lnTo>
                <a:lnTo>
                  <a:pt x="f20" y="f137"/>
                </a:lnTo>
                <a:lnTo>
                  <a:pt x="f22" y="f138"/>
                </a:lnTo>
                <a:lnTo>
                  <a:pt x="f24" y="f139"/>
                </a:lnTo>
                <a:lnTo>
                  <a:pt x="f26" y="f140"/>
                </a:lnTo>
                <a:lnTo>
                  <a:pt x="f28" y="f141"/>
                </a:lnTo>
                <a:lnTo>
                  <a:pt x="f30" y="f142"/>
                </a:lnTo>
                <a:lnTo>
                  <a:pt x="f3" y="f143"/>
                </a:lnTo>
                <a:lnTo>
                  <a:pt x="f30" y="f144"/>
                </a:lnTo>
                <a:lnTo>
                  <a:pt x="f28" y="f145"/>
                </a:lnTo>
                <a:lnTo>
                  <a:pt x="f26" y="f146"/>
                </a:lnTo>
                <a:lnTo>
                  <a:pt x="f24" y="f147"/>
                </a:lnTo>
                <a:lnTo>
                  <a:pt x="f22" y="f148"/>
                </a:lnTo>
                <a:lnTo>
                  <a:pt x="f20" y="f149"/>
                </a:lnTo>
                <a:lnTo>
                  <a:pt x="f18" y="f150"/>
                </a:lnTo>
                <a:lnTo>
                  <a:pt x="f16" y="f151"/>
                </a:lnTo>
                <a:lnTo>
                  <a:pt x="f14" y="f152"/>
                </a:lnTo>
                <a:lnTo>
                  <a:pt x="f12" y="f153"/>
                </a:lnTo>
                <a:lnTo>
                  <a:pt x="f10" y="f154"/>
                </a:lnTo>
                <a:lnTo>
                  <a:pt x="f8" y="f155"/>
                </a:lnTo>
                <a:lnTo>
                  <a:pt x="f6" y="f156"/>
                </a:lnTo>
                <a:lnTo>
                  <a:pt x="f5" y="f4"/>
                </a:lnTo>
                <a:lnTo>
                  <a:pt x="f2" y="f4"/>
                </a:lnTo>
                <a:lnTo>
                  <a:pt x="f2" y="f2"/>
                </a:lnTo>
                <a:close/>
              </a:path>
            </a:pathLst>
          </a:custGeom>
          <a:solidFill>
            <a:srgbClr val="2A1A00"/>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
        <p:nvSpPr>
          <p:cNvPr id="8" name="Rectangle 11" title="right edge border">
            <a:extLst>
              <a:ext uri="{FF2B5EF4-FFF2-40B4-BE49-F238E27FC236}">
                <a16:creationId xmlns:a16="http://schemas.microsoft.com/office/drawing/2014/main" id="{46C61EF6-4953-471D-B0EC-927008059169}"/>
              </a:ext>
            </a:extLst>
          </p:cNvPr>
          <p:cNvSpPr/>
          <p:nvPr/>
        </p:nvSpPr>
        <p:spPr>
          <a:xfrm>
            <a:off x="11908532" y="0"/>
            <a:ext cx="283464" cy="6858000"/>
          </a:xfrm>
          <a:prstGeom prst="rect">
            <a:avLst/>
          </a:prstGeom>
          <a:solidFill>
            <a:srgbClr val="F8B32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a:solidFill>
                <a:srgbClr val="000000"/>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it-IT" sz="5100" b="0" i="0" u="none" strike="noStrike" kern="1200" cap="all" spc="200" baseline="0">
          <a:solidFill>
            <a:srgbClr val="2A1A00"/>
          </a:solidFill>
          <a:uFillTx/>
          <a:latin typeface="Impact"/>
        </a:defRPr>
      </a:lvl1pPr>
    </p:titleStyle>
    <p:bodyStyle>
      <a:lvl1pPr marL="228600" marR="0" lvl="0" indent="-228600" algn="l" defTabSz="914400" rtl="0" fontAlgn="auto" hangingPunct="1">
        <a:lnSpc>
          <a:spcPct val="110000"/>
        </a:lnSpc>
        <a:spcBef>
          <a:spcPts val="700"/>
        </a:spcBef>
        <a:spcAft>
          <a:spcPts val="0"/>
        </a:spcAft>
        <a:buClr>
          <a:srgbClr val="2A1A00"/>
        </a:buClr>
        <a:buSzPct val="100000"/>
        <a:buFont typeface="Arial" pitchFamily="34"/>
        <a:buChar char="•"/>
        <a:tabLst/>
        <a:defRPr lang="it-IT" sz="2000" b="0" i="0" u="none" strike="noStrike" kern="1200" cap="none" spc="0" baseline="0">
          <a:solidFill>
            <a:srgbClr val="595959"/>
          </a:solidFill>
          <a:uFillTx/>
          <a:latin typeface="Gill Sans MT"/>
        </a:defRPr>
      </a:lvl1pPr>
      <a:lvl2pPr marL="685800" marR="0" lvl="1" indent="-228600" algn="l" defTabSz="914400" rtl="0" fontAlgn="auto" hangingPunct="1">
        <a:lnSpc>
          <a:spcPct val="110000"/>
        </a:lnSpc>
        <a:spcBef>
          <a:spcPts val="700"/>
        </a:spcBef>
        <a:spcAft>
          <a:spcPts val="0"/>
        </a:spcAft>
        <a:buClr>
          <a:srgbClr val="2A1A00"/>
        </a:buClr>
        <a:buSzPct val="100000"/>
        <a:buFont typeface="Gill Sans MT" pitchFamily="34"/>
        <a:buChar char="–"/>
        <a:tabLst/>
        <a:defRPr lang="it-IT" sz="1800" b="0" i="0" u="none" strike="noStrike" kern="1200" cap="none" spc="0" baseline="0">
          <a:solidFill>
            <a:srgbClr val="595959"/>
          </a:solidFill>
          <a:uFillTx/>
          <a:latin typeface="Gill Sans MT"/>
        </a:defRPr>
      </a:lvl2pPr>
      <a:lvl3pPr marL="1143000" marR="0" lvl="2" indent="-228600" algn="l" defTabSz="914400" rtl="0" fontAlgn="auto" hangingPunct="1">
        <a:lnSpc>
          <a:spcPct val="110000"/>
        </a:lnSpc>
        <a:spcBef>
          <a:spcPts val="700"/>
        </a:spcBef>
        <a:spcAft>
          <a:spcPts val="0"/>
        </a:spcAft>
        <a:buClr>
          <a:srgbClr val="2A1A00"/>
        </a:buClr>
        <a:buSzPct val="100000"/>
        <a:buFont typeface="Arial" pitchFamily="34"/>
        <a:buChar char="•"/>
        <a:tabLst/>
        <a:defRPr lang="it-IT" sz="1600" b="0" i="0" u="none" strike="noStrike" kern="1200" cap="none" spc="0" baseline="0">
          <a:solidFill>
            <a:srgbClr val="595959"/>
          </a:solidFill>
          <a:uFillTx/>
          <a:latin typeface="Gill Sans MT"/>
        </a:defRPr>
      </a:lvl3pPr>
      <a:lvl4pPr marL="1600200" marR="0" lvl="3" indent="-228600" algn="l" defTabSz="914400" rtl="0" fontAlgn="auto" hangingPunct="1">
        <a:lnSpc>
          <a:spcPct val="110000"/>
        </a:lnSpc>
        <a:spcBef>
          <a:spcPts val="700"/>
        </a:spcBef>
        <a:spcAft>
          <a:spcPts val="0"/>
        </a:spcAft>
        <a:buClr>
          <a:srgbClr val="2A1A00"/>
        </a:buClr>
        <a:buSzPct val="100000"/>
        <a:buFont typeface="Gill Sans MT" pitchFamily="34"/>
        <a:buChar char="–"/>
        <a:tabLst/>
        <a:defRPr lang="it-IT" sz="1400" b="0" i="0" u="none" strike="noStrike" kern="1200" cap="none" spc="0" baseline="0">
          <a:solidFill>
            <a:srgbClr val="595959"/>
          </a:solidFill>
          <a:uFillTx/>
          <a:latin typeface="Gill Sans MT"/>
        </a:defRPr>
      </a:lvl4pPr>
      <a:lvl5pPr marL="2057400" marR="0" lvl="4" indent="-228600" algn="l" defTabSz="914400" rtl="0" fontAlgn="auto" hangingPunct="1">
        <a:lnSpc>
          <a:spcPct val="110000"/>
        </a:lnSpc>
        <a:spcBef>
          <a:spcPts val="700"/>
        </a:spcBef>
        <a:spcAft>
          <a:spcPts val="0"/>
        </a:spcAft>
        <a:buClr>
          <a:srgbClr val="2A1A00"/>
        </a:buClr>
        <a:buSzPct val="100000"/>
        <a:buFont typeface="Arial" pitchFamily="34"/>
        <a:buChar char="•"/>
        <a:tabLst/>
        <a:defRPr lang="it-IT" sz="1400" b="0" i="0" u="none" strike="noStrike" kern="1200" cap="none" spc="0" baseline="0">
          <a:solidFill>
            <a:srgbClr val="595959"/>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8B323"/>
        </a:solidFill>
        <a:effectLst/>
      </p:bgPr>
    </p:bg>
    <p:spTree>
      <p:nvGrpSpPr>
        <p:cNvPr id="1" name=""/>
        <p:cNvGrpSpPr/>
        <p:nvPr/>
      </p:nvGrpSpPr>
      <p:grpSpPr>
        <a:xfrm>
          <a:off x="0" y="0"/>
          <a:ext cx="0" cy="0"/>
          <a:chOff x="0" y="0"/>
          <a:chExt cx="0" cy="0"/>
        </a:xfrm>
      </p:grpSpPr>
      <p:sp>
        <p:nvSpPr>
          <p:cNvPr id="2" name="Rettangolo 3">
            <a:extLst>
              <a:ext uri="{FF2B5EF4-FFF2-40B4-BE49-F238E27FC236}">
                <a16:creationId xmlns:a16="http://schemas.microsoft.com/office/drawing/2014/main" id="{33E4CEF8-5F57-4C92-B1AF-A1A60E82AEA2}"/>
              </a:ext>
            </a:extLst>
          </p:cNvPr>
          <p:cNvSpPr/>
          <p:nvPr/>
        </p:nvSpPr>
        <p:spPr>
          <a:xfrm>
            <a:off x="2660071" y="616525"/>
            <a:ext cx="7152409" cy="5619746"/>
          </a:xfrm>
          <a:prstGeom prst="rect">
            <a:avLst/>
          </a:prstGeom>
          <a:solidFill>
            <a:srgbClr val="FFFFFF"/>
          </a:solidFill>
          <a:ln cap="flat">
            <a:noFill/>
            <a:prstDash val="solid"/>
          </a:ln>
          <a:effectLst>
            <a:outerShdw dist="25402" dir="5400000" algn="tl">
              <a:srgbClr val="000000">
                <a:alpha val="2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dirty="0">
              <a:solidFill>
                <a:srgbClr val="FFFFFF"/>
              </a:solidFill>
              <a:uFillTx/>
              <a:latin typeface="Gill Sans MT"/>
            </a:endParaRPr>
          </a:p>
        </p:txBody>
      </p:sp>
      <p:sp>
        <p:nvSpPr>
          <p:cNvPr id="3" name="Titolo 1">
            <a:extLst>
              <a:ext uri="{FF2B5EF4-FFF2-40B4-BE49-F238E27FC236}">
                <a16:creationId xmlns:a16="http://schemas.microsoft.com/office/drawing/2014/main" id="{BC7EAE27-62B5-4EF4-BCE5-66CE1F6E5230}"/>
              </a:ext>
            </a:extLst>
          </p:cNvPr>
          <p:cNvSpPr txBox="1">
            <a:spLocks noGrp="1"/>
          </p:cNvSpPr>
          <p:nvPr>
            <p:ph type="ctrTitle"/>
          </p:nvPr>
        </p:nvSpPr>
        <p:spPr>
          <a:xfrm>
            <a:off x="296411" y="2309554"/>
            <a:ext cx="11908450" cy="871532"/>
          </a:xfrm>
        </p:spPr>
        <p:txBody>
          <a:bodyPr/>
          <a:lstStyle/>
          <a:p>
            <a:pPr lvl="0"/>
            <a:r>
              <a:rPr lang="it-IT" sz="4000" b="1">
                <a:latin typeface="Gill Sans Nova"/>
              </a:rPr>
              <a:t>Gli algoritmi</a:t>
            </a:r>
            <a:endParaRPr lang="it-IT" sz="4000"/>
          </a:p>
        </p:txBody>
      </p:sp>
      <p:sp>
        <p:nvSpPr>
          <p:cNvPr id="4" name="Sottotitolo 2">
            <a:extLst>
              <a:ext uri="{FF2B5EF4-FFF2-40B4-BE49-F238E27FC236}">
                <a16:creationId xmlns:a16="http://schemas.microsoft.com/office/drawing/2014/main" id="{D1DF5713-648E-48A6-92ED-BBB31F2710A0}"/>
              </a:ext>
            </a:extLst>
          </p:cNvPr>
          <p:cNvSpPr txBox="1">
            <a:spLocks noGrp="1"/>
          </p:cNvSpPr>
          <p:nvPr>
            <p:ph type="subTitle" idx="1"/>
          </p:nvPr>
        </p:nvSpPr>
        <p:spPr>
          <a:xfrm>
            <a:off x="292370" y="3481047"/>
            <a:ext cx="11910919" cy="790114"/>
          </a:xfrm>
        </p:spPr>
        <p:txBody>
          <a:bodyPr/>
          <a:lstStyle/>
          <a:p>
            <a:pPr lvl="0"/>
            <a:r>
              <a:rPr lang="it-IT">
                <a:latin typeface="Gill Sans Nova"/>
              </a:rPr>
              <a:t>Lezione di introduzione al </a:t>
            </a:r>
            <a:endParaRPr lang="it-IT"/>
          </a:p>
          <a:p>
            <a:pPr lvl="0"/>
            <a:r>
              <a:rPr lang="it-IT">
                <a:latin typeface="Gill Sans Nova"/>
              </a:rPr>
              <a:t>concetto di </a:t>
            </a:r>
            <a:r>
              <a:rPr lang="it-IT">
                <a:solidFill>
                  <a:srgbClr val="D23E20"/>
                </a:solidFill>
                <a:latin typeface="Gill Sans Nova"/>
              </a:rPr>
              <a:t>algoritmo</a:t>
            </a:r>
            <a:endParaRPr lang="it-IT">
              <a:latin typeface="Gill Sans Nova"/>
            </a:endParaRPr>
          </a:p>
        </p:txBody>
      </p:sp>
      <p:sp>
        <p:nvSpPr>
          <p:cNvPr id="5" name="Sottotitolo 2">
            <a:extLst>
              <a:ext uri="{FF2B5EF4-FFF2-40B4-BE49-F238E27FC236}">
                <a16:creationId xmlns:a16="http://schemas.microsoft.com/office/drawing/2014/main" id="{35427884-BBFA-42E8-AFD4-FE2FA5BC7AD2}"/>
              </a:ext>
            </a:extLst>
          </p:cNvPr>
          <p:cNvSpPr txBox="1"/>
          <p:nvPr/>
        </p:nvSpPr>
        <p:spPr>
          <a:xfrm>
            <a:off x="296695" y="4673717"/>
            <a:ext cx="11902278" cy="330363"/>
          </a:xfrm>
          <a:prstGeom prst="rect">
            <a:avLst/>
          </a:prstGeom>
          <a:noFill/>
          <a:ln cap="flat">
            <a:noFill/>
          </a:ln>
        </p:spPr>
        <p:txBody>
          <a:bodyPr vert="horz" wrap="square" lIns="91440" tIns="45720" rIns="91440" bIns="45720" anchor="t" anchorCtr="1" compatLnSpc="1">
            <a:noAutofit/>
          </a:bodyPr>
          <a:lstStyle/>
          <a:p>
            <a:pPr marL="0" marR="0" lvl="0" indent="0" algn="ctr" defTabSz="914400" rtl="0" fontAlgn="auto" hangingPunct="1">
              <a:lnSpc>
                <a:spcPct val="100000"/>
              </a:lnSpc>
              <a:spcBef>
                <a:spcPts val="700"/>
              </a:spcBef>
              <a:spcAft>
                <a:spcPts val="0"/>
              </a:spcAft>
              <a:buNone/>
              <a:tabLst/>
              <a:defRPr sz="1800" b="0" i="0" u="none" strike="noStrike" kern="0" cap="none" spc="0" baseline="0">
                <a:solidFill>
                  <a:srgbClr val="000000"/>
                </a:solidFill>
                <a:uFillTx/>
              </a:defRPr>
            </a:pPr>
            <a:r>
              <a:rPr lang="it-IT" sz="1600" b="1" i="0" u="none" strike="noStrike" kern="1200" cap="all" spc="400" baseline="0">
                <a:solidFill>
                  <a:srgbClr val="2A1A00"/>
                </a:solidFill>
                <a:uFillTx/>
                <a:latin typeface="Gill Sans Nova"/>
              </a:rPr>
              <a:t>Gruppo - </a:t>
            </a:r>
            <a:r>
              <a:rPr lang="it-IT" sz="1600" b="1" i="0" u="none" strike="noStrike" kern="1200" cap="all" spc="400" baseline="0">
                <a:solidFill>
                  <a:srgbClr val="D23E20"/>
                </a:solidFill>
                <a:uFillTx/>
                <a:latin typeface="Gill Sans Nova"/>
              </a:rPr>
              <a:t>LesepoX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18AB13FC-96D3-48C4-98D9-CA59A080A901}"/>
              </a:ext>
            </a:extLst>
          </p:cNvPr>
          <p:cNvSpPr txBox="1">
            <a:spLocks noGrp="1"/>
          </p:cNvSpPr>
          <p:nvPr>
            <p:ph type="title"/>
          </p:nvPr>
        </p:nvSpPr>
        <p:spPr>
          <a:xfrm>
            <a:off x="8331244" y="430078"/>
            <a:ext cx="3311371" cy="1194050"/>
          </a:xfrm>
        </p:spPr>
        <p:txBody>
          <a:bodyPr/>
          <a:lstStyle/>
          <a:p>
            <a:pPr lvl="0"/>
            <a:r>
              <a:rPr lang="it-IT">
                <a:latin typeface="Gill Sans Nova"/>
              </a:rPr>
              <a:t>Ricapitolazione</a:t>
            </a:r>
          </a:p>
        </p:txBody>
      </p:sp>
      <p:sp>
        <p:nvSpPr>
          <p:cNvPr id="2" name="Segnaposto testo 4">
            <a:extLst>
              <a:ext uri="{FF2B5EF4-FFF2-40B4-BE49-F238E27FC236}">
                <a16:creationId xmlns:a16="http://schemas.microsoft.com/office/drawing/2014/main" id="{27B9D3AA-D1E0-4EBF-9A73-83EA29C55086}"/>
              </a:ext>
            </a:extLst>
          </p:cNvPr>
          <p:cNvSpPr txBox="1">
            <a:spLocks noGrp="1"/>
          </p:cNvSpPr>
          <p:nvPr>
            <p:ph type="body" idx="2"/>
          </p:nvPr>
        </p:nvSpPr>
        <p:spPr>
          <a:xfrm>
            <a:off x="8329223" y="1741337"/>
            <a:ext cx="3317251" cy="4164168"/>
          </a:xfrm>
        </p:spPr>
        <p:txBody>
          <a:bodyPr/>
          <a:lstStyle/>
          <a:p>
            <a:pPr lvl="0"/>
            <a:r>
              <a:rPr lang="it-IT" sz="1700">
                <a:latin typeface="Gill Sans Nova Light"/>
              </a:rPr>
              <a:t>In questa slide come da script si vuole rinfrescare la mente degli studenti riguardo il concetto di problema computazionale, viene inoltre fornito un breve esempio</a:t>
            </a:r>
          </a:p>
          <a:p>
            <a:pPr lvl="0"/>
            <a:r>
              <a:rPr lang="it-IT" sz="1700" b="1">
                <a:latin typeface="Gill Sans Nova Light"/>
              </a:rPr>
              <a:t>Nota: </a:t>
            </a:r>
            <a:r>
              <a:rPr lang="it-IT" sz="1700">
                <a:latin typeface="Gill Sans Nova Light"/>
              </a:rPr>
              <a:t>prevista partecipazione degli alunni nel rispondere al primo quesito, «Come trasformare un problema reale in un problema computazionale», per verificare le conoscenze in possesso degli stessi</a:t>
            </a:r>
          </a:p>
        </p:txBody>
      </p:sp>
      <p:pic>
        <p:nvPicPr>
          <p:cNvPr id="4" name="Immagine 8" descr="Immagine che contiene screenshot&#10;&#10;Descrizione generata con affidabilità molto elevata">
            <a:extLst>
              <a:ext uri="{FF2B5EF4-FFF2-40B4-BE49-F238E27FC236}">
                <a16:creationId xmlns:a16="http://schemas.microsoft.com/office/drawing/2014/main" id="{EF5A4D83-135A-4E14-8422-4FE68F261647}"/>
              </a:ext>
            </a:extLst>
          </p:cNvPr>
          <p:cNvPicPr>
            <a:picLocks noChangeAspect="1"/>
          </p:cNvPicPr>
          <p:nvPr/>
        </p:nvPicPr>
        <p:blipFill>
          <a:blip r:embed="rId2"/>
          <a:stretch>
            <a:fillRect/>
          </a:stretch>
        </p:blipFill>
        <p:spPr>
          <a:xfrm>
            <a:off x="1044290" y="1802629"/>
            <a:ext cx="5843153" cy="4058034"/>
          </a:xfrm>
          <a:prstGeom prst="rect">
            <a:avLst/>
          </a:prstGeom>
          <a:noFill/>
          <a:ln cap="flat">
            <a:noFill/>
          </a:ln>
          <a:effectLst>
            <a:outerShdw dir="16200000" algn="tl">
              <a:srgbClr val="000000">
                <a:alpha val="70000"/>
              </a:srgbClr>
            </a:outerShdw>
          </a:effectLst>
        </p:spPr>
      </p:pic>
      <p:sp>
        <p:nvSpPr>
          <p:cNvPr id="5" name="Titolo 1">
            <a:extLst>
              <a:ext uri="{FF2B5EF4-FFF2-40B4-BE49-F238E27FC236}">
                <a16:creationId xmlns:a16="http://schemas.microsoft.com/office/drawing/2014/main" id="{D17D2C4B-1DE9-41FD-9E94-63EA254A125C}"/>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[2]</a:t>
            </a:r>
            <a:endParaRPr lang="it-IT" sz="2400" b="0" i="0" u="none" strike="noStrike" kern="0" cap="all" spc="300" baseline="0" dirty="0">
              <a:solidFill>
                <a:srgbClr val="FFC000"/>
              </a:solidFill>
              <a:uFillTx/>
              <a:latin typeface="Calibri"/>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17877188-EA66-4B4E-A312-1D5B8C6DF916}"/>
              </a:ext>
            </a:extLst>
          </p:cNvPr>
          <p:cNvSpPr txBox="1">
            <a:spLocks noGrp="1"/>
          </p:cNvSpPr>
          <p:nvPr>
            <p:ph type="body" idx="2"/>
          </p:nvPr>
        </p:nvSpPr>
        <p:spPr>
          <a:xfrm>
            <a:off x="8329223" y="1741337"/>
            <a:ext cx="3317251" cy="4164168"/>
          </a:xfrm>
        </p:spPr>
        <p:txBody>
          <a:bodyPr/>
          <a:lstStyle/>
          <a:p>
            <a:pPr lvl="0"/>
            <a:endParaRPr lang="it-IT" sz="1700">
              <a:latin typeface="Gill Sans Nova Light"/>
            </a:endParaRPr>
          </a:p>
          <a:p>
            <a:pPr lvl="0"/>
            <a:r>
              <a:rPr lang="it-IT" sz="1700">
                <a:latin typeface="Gill Sans Nova Light"/>
              </a:rPr>
              <a:t>In questa slide come da script si vuole definire ciò che si spiegherà in questa lezione</a:t>
            </a:r>
          </a:p>
          <a:p>
            <a:pPr lvl="0"/>
            <a:endParaRPr lang="it-IT" sz="1700">
              <a:latin typeface="Gill Sans Nova Light"/>
            </a:endParaRPr>
          </a:p>
        </p:txBody>
      </p:sp>
      <p:sp>
        <p:nvSpPr>
          <p:cNvPr id="3" name="Titolo 1">
            <a:extLst>
              <a:ext uri="{FF2B5EF4-FFF2-40B4-BE49-F238E27FC236}">
                <a16:creationId xmlns:a16="http://schemas.microsoft.com/office/drawing/2014/main" id="{2FD239D4-E3BF-4980-A299-9C91DFC46683}"/>
              </a:ext>
            </a:extLst>
          </p:cNvPr>
          <p:cNvSpPr txBox="1"/>
          <p:nvPr/>
        </p:nvSpPr>
        <p:spPr>
          <a:xfrm>
            <a:off x="8331244" y="430078"/>
            <a:ext cx="3311371" cy="1194050"/>
          </a:xfrm>
          <a:prstGeom prst="rect">
            <a:avLst/>
          </a:prstGeom>
          <a:noFill/>
          <a:ln cap="flat">
            <a:noFill/>
          </a:ln>
        </p:spPr>
        <p:txBody>
          <a:bodyPr vert="horz" wrap="square" lIns="91440" tIns="45720" rIns="91440" bIns="45720" anchor="b" anchorCtr="0" compatLnSpc="1">
            <a:norm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1900" b="1" i="0" u="none" strike="noStrike" kern="1200" cap="all" spc="300" baseline="0">
                <a:solidFill>
                  <a:srgbClr val="F8B323"/>
                </a:solidFill>
                <a:uFillTx/>
                <a:latin typeface="Gill Sans Nova"/>
              </a:rPr>
              <a:t>Ricapitolazione</a:t>
            </a:r>
          </a:p>
        </p:txBody>
      </p:sp>
      <p:sp>
        <p:nvSpPr>
          <p:cNvPr id="4" name="Titolo 1">
            <a:extLst>
              <a:ext uri="{FF2B5EF4-FFF2-40B4-BE49-F238E27FC236}">
                <a16:creationId xmlns:a16="http://schemas.microsoft.com/office/drawing/2014/main" id="{56AC74B7-3815-4D57-84C9-D968981883D1}"/>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[3]</a:t>
            </a:r>
            <a:endParaRPr lang="it-IT" sz="2400" b="0" i="0" u="none" strike="noStrike" kern="0" cap="all" spc="300" baseline="0" dirty="0">
              <a:solidFill>
                <a:srgbClr val="FFC000"/>
              </a:solidFill>
              <a:uFillTx/>
              <a:latin typeface="Calibri"/>
              <a:ea typeface="Calibri"/>
              <a:cs typeface="Calibri"/>
            </a:endParaRPr>
          </a:p>
        </p:txBody>
      </p:sp>
      <p:pic>
        <p:nvPicPr>
          <p:cNvPr id="5" name="Immagine 8" descr="Immagine che contiene screenshot, uccello&#10;&#10;Descrizione generata con affidabilità molto elevata">
            <a:extLst>
              <a:ext uri="{FF2B5EF4-FFF2-40B4-BE49-F238E27FC236}">
                <a16:creationId xmlns:a16="http://schemas.microsoft.com/office/drawing/2014/main" id="{47C970CA-6804-4C31-9C35-8021B3915592}"/>
              </a:ext>
            </a:extLst>
          </p:cNvPr>
          <p:cNvPicPr>
            <a:picLocks noChangeAspect="1"/>
          </p:cNvPicPr>
          <p:nvPr/>
        </p:nvPicPr>
        <p:blipFill>
          <a:blip r:embed="rId2"/>
          <a:stretch>
            <a:fillRect/>
          </a:stretch>
        </p:blipFill>
        <p:spPr>
          <a:xfrm>
            <a:off x="957696" y="1858426"/>
            <a:ext cx="5947065" cy="3937772"/>
          </a:xfrm>
          <a:prstGeom prst="rect">
            <a:avLst/>
          </a:prstGeom>
          <a:noFill/>
          <a:ln cap="flat">
            <a:noFill/>
          </a:ln>
          <a:effectLst>
            <a:outerShdw dir="16200000" algn="tl">
              <a:srgbClr val="000000">
                <a:alpha val="7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BA0B21E1-0CCB-4A4C-B3C4-26CF7BBC6FD0}"/>
              </a:ext>
            </a:extLst>
          </p:cNvPr>
          <p:cNvSpPr txBox="1">
            <a:spLocks noGrp="1"/>
          </p:cNvSpPr>
          <p:nvPr>
            <p:ph type="title"/>
          </p:nvPr>
        </p:nvSpPr>
        <p:spPr>
          <a:xfrm>
            <a:off x="8331244" y="430078"/>
            <a:ext cx="3311371" cy="1194050"/>
          </a:xfrm>
        </p:spPr>
        <p:txBody>
          <a:bodyPr/>
          <a:lstStyle/>
          <a:p>
            <a:pPr lvl="0"/>
            <a:r>
              <a:rPr lang="it-IT">
                <a:latin typeface="Gill Sans Nova"/>
              </a:rPr>
              <a:t>DEFINIZIONE</a:t>
            </a:r>
          </a:p>
        </p:txBody>
      </p:sp>
      <p:sp>
        <p:nvSpPr>
          <p:cNvPr id="2" name="Segnaposto testo 4">
            <a:extLst>
              <a:ext uri="{FF2B5EF4-FFF2-40B4-BE49-F238E27FC236}">
                <a16:creationId xmlns:a16="http://schemas.microsoft.com/office/drawing/2014/main" id="{77F86DAD-AA2E-435C-985F-8D67A24CB133}"/>
              </a:ext>
            </a:extLst>
          </p:cNvPr>
          <p:cNvSpPr txBox="1">
            <a:spLocks noGrp="1"/>
          </p:cNvSpPr>
          <p:nvPr>
            <p:ph type="body" idx="2"/>
          </p:nvPr>
        </p:nvSpPr>
        <p:spPr>
          <a:xfrm>
            <a:off x="8329223" y="1741337"/>
            <a:ext cx="3317251" cy="4164168"/>
          </a:xfrm>
        </p:spPr>
        <p:txBody>
          <a:bodyPr/>
          <a:lstStyle/>
          <a:p>
            <a:pPr lvl="0"/>
            <a:endParaRPr lang="it-IT" sz="1700">
              <a:latin typeface="Gill Sans Nova Light"/>
            </a:endParaRPr>
          </a:p>
          <a:p>
            <a:pPr lvl="0"/>
            <a:r>
              <a:rPr lang="it-IT" sz="1700">
                <a:latin typeface="Gill Sans Nova Light"/>
              </a:rPr>
              <a:t>In questa slide si inizia ad introdurre il concetto di algoritmo nel mondo informatico e viene presentato rappresentazione lineare di come lavora un algoritmo</a:t>
            </a:r>
            <a:endParaRPr lang="it-IT" sz="1700"/>
          </a:p>
          <a:p>
            <a:pPr lvl="0"/>
            <a:endParaRPr lang="it-IT" sz="1700">
              <a:latin typeface="Gill Sans Nova Light"/>
            </a:endParaRPr>
          </a:p>
        </p:txBody>
      </p:sp>
      <p:sp>
        <p:nvSpPr>
          <p:cNvPr id="4" name="Titolo 1">
            <a:extLst>
              <a:ext uri="{FF2B5EF4-FFF2-40B4-BE49-F238E27FC236}">
                <a16:creationId xmlns:a16="http://schemas.microsoft.com/office/drawing/2014/main" id="{BA69DC30-526F-4CF0-91A4-557D898CF741}"/>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[4]</a:t>
            </a:r>
            <a:endParaRPr lang="it-IT" sz="2400" b="0" i="0" u="none" strike="noStrike" kern="0" cap="all" spc="300" baseline="0" dirty="0">
              <a:solidFill>
                <a:srgbClr val="FFC000"/>
              </a:solidFill>
              <a:uFillTx/>
              <a:latin typeface="Calibri"/>
              <a:ea typeface="Calibri"/>
              <a:cs typeface="Calibri"/>
            </a:endParaRPr>
          </a:p>
        </p:txBody>
      </p:sp>
      <p:pic>
        <p:nvPicPr>
          <p:cNvPr id="5" name="Immagine 8" descr="Immagine che contiene screenshot&#10;&#10;Descrizione generata con affidabilità molto elevata">
            <a:extLst>
              <a:ext uri="{FF2B5EF4-FFF2-40B4-BE49-F238E27FC236}">
                <a16:creationId xmlns:a16="http://schemas.microsoft.com/office/drawing/2014/main" id="{54F9D90D-E4CE-4E36-BA3F-46196C565AA1}"/>
              </a:ext>
            </a:extLst>
          </p:cNvPr>
          <p:cNvPicPr>
            <a:picLocks noChangeAspect="1"/>
          </p:cNvPicPr>
          <p:nvPr/>
        </p:nvPicPr>
        <p:blipFill>
          <a:blip r:embed="rId2"/>
          <a:stretch>
            <a:fillRect/>
          </a:stretch>
        </p:blipFill>
        <p:spPr>
          <a:xfrm>
            <a:off x="1009653" y="1849895"/>
            <a:ext cx="5895109" cy="3954844"/>
          </a:xfrm>
          <a:prstGeom prst="rect">
            <a:avLst/>
          </a:prstGeom>
          <a:noFill/>
          <a:ln cap="flat">
            <a:noFill/>
          </a:ln>
          <a:effectLst>
            <a:outerShdw dir="16200000" algn="tl">
              <a:srgbClr val="000000">
                <a:alpha val="7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295FE7-05C2-4898-B37E-4AD973EE53CD}"/>
              </a:ext>
            </a:extLst>
          </p:cNvPr>
          <p:cNvSpPr txBox="1">
            <a:spLocks noGrp="1"/>
          </p:cNvSpPr>
          <p:nvPr>
            <p:ph type="title"/>
          </p:nvPr>
        </p:nvSpPr>
        <p:spPr>
          <a:xfrm>
            <a:off x="8331244" y="430078"/>
            <a:ext cx="3311371" cy="1194050"/>
          </a:xfrm>
        </p:spPr>
        <p:txBody>
          <a:bodyPr/>
          <a:lstStyle/>
          <a:p>
            <a:pPr lvl="0"/>
            <a:r>
              <a:rPr lang="it-IT">
                <a:latin typeface="Gill Sans Nova"/>
              </a:rPr>
              <a:t>PROPRIETÀ</a:t>
            </a:r>
          </a:p>
        </p:txBody>
      </p:sp>
      <p:sp>
        <p:nvSpPr>
          <p:cNvPr id="3" name="Segnaposto testo 4">
            <a:extLst>
              <a:ext uri="{FF2B5EF4-FFF2-40B4-BE49-F238E27FC236}">
                <a16:creationId xmlns:a16="http://schemas.microsoft.com/office/drawing/2014/main" id="{5D4F80E1-4094-4313-8844-796244F32973}"/>
              </a:ext>
            </a:extLst>
          </p:cNvPr>
          <p:cNvSpPr txBox="1">
            <a:spLocks noGrp="1"/>
          </p:cNvSpPr>
          <p:nvPr>
            <p:ph type="body" idx="2"/>
          </p:nvPr>
        </p:nvSpPr>
        <p:spPr>
          <a:xfrm>
            <a:off x="8329223" y="1741337"/>
            <a:ext cx="3317251" cy="4164168"/>
          </a:xfrm>
        </p:spPr>
        <p:txBody>
          <a:bodyPr/>
          <a:lstStyle/>
          <a:p>
            <a:pPr lvl="0"/>
            <a:endParaRPr lang="it-IT" sz="1700">
              <a:latin typeface="Gill Sans Nova Light"/>
            </a:endParaRPr>
          </a:p>
          <a:p>
            <a:pPr lvl="0"/>
            <a:r>
              <a:rPr lang="it-IT" sz="1700">
                <a:latin typeface="Gill Sans Nova Light"/>
              </a:rPr>
              <a:t>In questa slide vengono introdotte le proprietà degli algoritmi chiedendo, per ogni proprietà, se è stata ben compresa e fornendo una spiegazione più semplice in caso negativo</a:t>
            </a:r>
          </a:p>
        </p:txBody>
      </p:sp>
      <p:pic>
        <p:nvPicPr>
          <p:cNvPr id="4" name="Immagine 6" descr="Immagine che contiene screenshot, uccello&#10;&#10;Descrizione generata con affidabilità molto elevata">
            <a:extLst>
              <a:ext uri="{FF2B5EF4-FFF2-40B4-BE49-F238E27FC236}">
                <a16:creationId xmlns:a16="http://schemas.microsoft.com/office/drawing/2014/main" id="{03824DA8-F8AD-4FE9-B1E9-89D67C00CC79}"/>
              </a:ext>
            </a:extLst>
          </p:cNvPr>
          <p:cNvPicPr>
            <a:picLocks noChangeAspect="1"/>
          </p:cNvPicPr>
          <p:nvPr/>
        </p:nvPicPr>
        <p:blipFill>
          <a:blip r:embed="rId2"/>
          <a:stretch>
            <a:fillRect/>
          </a:stretch>
        </p:blipFill>
        <p:spPr>
          <a:xfrm>
            <a:off x="1044290" y="1907996"/>
            <a:ext cx="5947065" cy="3829982"/>
          </a:xfrm>
          <a:prstGeom prst="rect">
            <a:avLst/>
          </a:prstGeom>
          <a:noFill/>
          <a:ln cap="flat">
            <a:noFill/>
          </a:ln>
          <a:effectLst>
            <a:outerShdw dir="16200000" algn="tl">
              <a:srgbClr val="000000">
                <a:alpha val="70000"/>
              </a:srgbClr>
            </a:outerShdw>
          </a:effectLst>
        </p:spPr>
      </p:pic>
      <p:sp>
        <p:nvSpPr>
          <p:cNvPr id="5" name="Titolo 1">
            <a:extLst>
              <a:ext uri="{FF2B5EF4-FFF2-40B4-BE49-F238E27FC236}">
                <a16:creationId xmlns:a16="http://schemas.microsoft.com/office/drawing/2014/main" id="{3F5982C3-B1E3-40B0-934F-AB97BB210D4A}"/>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[5]</a:t>
            </a:r>
            <a:endParaRPr lang="it-IT" sz="2400" b="0" i="0" u="none" strike="noStrike" kern="0" cap="all" spc="300" baseline="0" dirty="0">
              <a:solidFill>
                <a:srgbClr val="FFC000"/>
              </a:solidFill>
              <a:uFillTx/>
              <a:latin typeface="Calibri"/>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357AAD-1CF4-4F93-9682-36CC5E169413}"/>
              </a:ext>
            </a:extLst>
          </p:cNvPr>
          <p:cNvSpPr txBox="1">
            <a:spLocks noGrp="1"/>
          </p:cNvSpPr>
          <p:nvPr>
            <p:ph type="title"/>
          </p:nvPr>
        </p:nvSpPr>
        <p:spPr>
          <a:xfrm>
            <a:off x="8358365" y="448321"/>
            <a:ext cx="3311371" cy="1194050"/>
          </a:xfrm>
        </p:spPr>
        <p:txBody>
          <a:bodyPr/>
          <a:lstStyle/>
          <a:p>
            <a:pPr lvl="0"/>
            <a:r>
              <a:rPr lang="it-IT">
                <a:latin typeface="Gill Sans Nova"/>
              </a:rPr>
              <a:t>Proprietà</a:t>
            </a:r>
          </a:p>
        </p:txBody>
      </p:sp>
      <p:sp>
        <p:nvSpPr>
          <p:cNvPr id="3" name="Segnaposto testo 4">
            <a:extLst>
              <a:ext uri="{FF2B5EF4-FFF2-40B4-BE49-F238E27FC236}">
                <a16:creationId xmlns:a16="http://schemas.microsoft.com/office/drawing/2014/main" id="{21153933-A271-429B-A7E1-021D7F81CF87}"/>
              </a:ext>
            </a:extLst>
          </p:cNvPr>
          <p:cNvSpPr txBox="1">
            <a:spLocks noGrp="1"/>
          </p:cNvSpPr>
          <p:nvPr>
            <p:ph type="body" idx="2"/>
          </p:nvPr>
        </p:nvSpPr>
        <p:spPr>
          <a:xfrm>
            <a:off x="8355201" y="1741337"/>
            <a:ext cx="3317251" cy="4164168"/>
          </a:xfrm>
        </p:spPr>
        <p:txBody>
          <a:bodyPr/>
          <a:lstStyle/>
          <a:p>
            <a:pPr lvl="0"/>
            <a:endParaRPr lang="it-IT">
              <a:latin typeface="Gill Sans Nova Light"/>
            </a:endParaRPr>
          </a:p>
          <a:p>
            <a:pPr lvl="0"/>
            <a:r>
              <a:rPr lang="it-IT">
                <a:latin typeface="Gill Sans Nova Light"/>
              </a:rPr>
              <a:t>In questa slide si introducono le istruzioni essenziali degli algoritmi informatici</a:t>
            </a:r>
          </a:p>
          <a:p>
            <a:pPr lvl="0"/>
            <a:r>
              <a:rPr lang="it-IT" b="1">
                <a:latin typeface="Gill Sans Nova Light"/>
              </a:rPr>
              <a:t>Nota:  </a:t>
            </a:r>
            <a:r>
              <a:rPr lang="it-IT">
                <a:latin typeface="Gill Sans Nova Light"/>
              </a:rPr>
              <a:t>viene incoraggiato l'approfondimento delle istruzioni "calcolo" chiedendo degli esempi ai discenti</a:t>
            </a:r>
          </a:p>
        </p:txBody>
      </p:sp>
      <p:pic>
        <p:nvPicPr>
          <p:cNvPr id="4" name="Immagine 8" descr="Immagine che contiene screenshot&#10;&#10;Descrizione generata con affidabilità molto elevata">
            <a:extLst>
              <a:ext uri="{FF2B5EF4-FFF2-40B4-BE49-F238E27FC236}">
                <a16:creationId xmlns:a16="http://schemas.microsoft.com/office/drawing/2014/main" id="{B8F6D126-F2D1-4FC2-9621-DC0E3761A20A}"/>
              </a:ext>
            </a:extLst>
          </p:cNvPr>
          <p:cNvPicPr>
            <a:picLocks noChangeAspect="1"/>
          </p:cNvPicPr>
          <p:nvPr/>
        </p:nvPicPr>
        <p:blipFill>
          <a:blip r:embed="rId2"/>
          <a:stretch>
            <a:fillRect/>
          </a:stretch>
        </p:blipFill>
        <p:spPr>
          <a:xfrm>
            <a:off x="966356" y="1795543"/>
            <a:ext cx="5929746" cy="4046238"/>
          </a:xfrm>
          <a:prstGeom prst="rect">
            <a:avLst/>
          </a:prstGeom>
          <a:noFill/>
          <a:ln cap="flat">
            <a:noFill/>
          </a:ln>
          <a:effectLst>
            <a:outerShdw dir="16200000" algn="tl">
              <a:srgbClr val="000000">
                <a:alpha val="70000"/>
              </a:srgbClr>
            </a:outerShdw>
          </a:effectLst>
        </p:spPr>
      </p:pic>
      <p:sp>
        <p:nvSpPr>
          <p:cNvPr id="5" name="Titolo 1">
            <a:extLst>
              <a:ext uri="{FF2B5EF4-FFF2-40B4-BE49-F238E27FC236}">
                <a16:creationId xmlns:a16="http://schemas.microsoft.com/office/drawing/2014/main" id="{C16EAC64-54E7-4093-94BB-C0D826EB6AC1}"/>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[6]</a:t>
            </a:r>
            <a:endParaRPr lang="it-IT" sz="2400" b="0" i="0" u="none" strike="noStrike" kern="0" cap="all" spc="300" baseline="0" dirty="0">
              <a:solidFill>
                <a:srgbClr val="FFC000"/>
              </a:solidFill>
              <a:uFillTx/>
              <a:latin typeface="Calibri"/>
              <a:ea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1F1FF5-2227-43A6-81DC-A62A9D725DDD}"/>
              </a:ext>
            </a:extLst>
          </p:cNvPr>
          <p:cNvSpPr txBox="1">
            <a:spLocks noGrp="1"/>
          </p:cNvSpPr>
          <p:nvPr>
            <p:ph type="title"/>
          </p:nvPr>
        </p:nvSpPr>
        <p:spPr>
          <a:xfrm>
            <a:off x="8358365" y="448321"/>
            <a:ext cx="3311371" cy="1194050"/>
          </a:xfrm>
        </p:spPr>
        <p:txBody>
          <a:bodyPr/>
          <a:lstStyle/>
          <a:p>
            <a:pPr lvl="0"/>
            <a:r>
              <a:rPr lang="it-IT">
                <a:latin typeface="Gill Sans Nova"/>
              </a:rPr>
              <a:t>PRIMO ESEMPIO </a:t>
            </a:r>
            <a:endParaRPr lang="it-IT" b="0"/>
          </a:p>
        </p:txBody>
      </p:sp>
      <p:sp>
        <p:nvSpPr>
          <p:cNvPr id="3" name="Segnaposto testo 4">
            <a:extLst>
              <a:ext uri="{FF2B5EF4-FFF2-40B4-BE49-F238E27FC236}">
                <a16:creationId xmlns:a16="http://schemas.microsoft.com/office/drawing/2014/main" id="{25BA5E8A-ECAF-4A6B-BE30-D5058D6A587B}"/>
              </a:ext>
            </a:extLst>
          </p:cNvPr>
          <p:cNvSpPr txBox="1">
            <a:spLocks noGrp="1"/>
          </p:cNvSpPr>
          <p:nvPr>
            <p:ph type="body" idx="2"/>
          </p:nvPr>
        </p:nvSpPr>
        <p:spPr>
          <a:xfrm>
            <a:off x="8355201" y="1741337"/>
            <a:ext cx="3317251" cy="4164168"/>
          </a:xfrm>
        </p:spPr>
        <p:txBody>
          <a:bodyPr/>
          <a:lstStyle/>
          <a:p>
            <a:pPr lvl="0"/>
            <a:endParaRPr lang="it-IT" sz="1700">
              <a:latin typeface="Gill Sans Nova Light"/>
            </a:endParaRPr>
          </a:p>
          <a:p>
            <a:pPr lvl="0"/>
            <a:r>
              <a:rPr lang="it-IT" sz="1700">
                <a:latin typeface="Gill Sans Nova Light"/>
              </a:rPr>
              <a:t>In questa slide si fornisce un esempio realistico di un problema reale e la sua soluzione come algoritmo</a:t>
            </a:r>
            <a:endParaRPr lang="it-IT"/>
          </a:p>
          <a:p>
            <a:pPr lvl="0"/>
            <a:r>
              <a:rPr lang="it-IT" sz="1700" b="1">
                <a:latin typeface="Gill Sans Nova Light"/>
              </a:rPr>
              <a:t>Nota:  </a:t>
            </a:r>
            <a:r>
              <a:rPr lang="it-IT" sz="1700">
                <a:latin typeface="Gill Sans Nova Light"/>
              </a:rPr>
              <a:t>viene, inoltre, fatto un richiamo a basi di conoscenza di geometria </a:t>
            </a:r>
          </a:p>
        </p:txBody>
      </p:sp>
      <p:sp>
        <p:nvSpPr>
          <p:cNvPr id="4" name="Titolo 1">
            <a:extLst>
              <a:ext uri="{FF2B5EF4-FFF2-40B4-BE49-F238E27FC236}">
                <a16:creationId xmlns:a16="http://schemas.microsoft.com/office/drawing/2014/main" id="{E2E6F684-3E94-486B-90BA-57459483B489}"/>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[7]</a:t>
            </a:r>
            <a:endParaRPr lang="it-IT" sz="2400" b="0" i="0" u="none" strike="noStrike" kern="0" cap="all" spc="300" baseline="0" dirty="0">
              <a:solidFill>
                <a:srgbClr val="FFC000"/>
              </a:solidFill>
              <a:uFillTx/>
              <a:latin typeface="Calibri"/>
              <a:ea typeface="Calibri"/>
              <a:cs typeface="Calibri"/>
            </a:endParaRPr>
          </a:p>
        </p:txBody>
      </p:sp>
      <p:pic>
        <p:nvPicPr>
          <p:cNvPr id="5" name="Immagine 8" descr="Immagine che contiene screenshot&#10;&#10;Descrizione generata con affidabilità molto elevata">
            <a:extLst>
              <a:ext uri="{FF2B5EF4-FFF2-40B4-BE49-F238E27FC236}">
                <a16:creationId xmlns:a16="http://schemas.microsoft.com/office/drawing/2014/main" id="{3BD7CC60-F996-4C37-A6FA-7B1F262C9AA4}"/>
              </a:ext>
            </a:extLst>
          </p:cNvPr>
          <p:cNvPicPr>
            <a:picLocks noChangeAspect="1"/>
          </p:cNvPicPr>
          <p:nvPr/>
        </p:nvPicPr>
        <p:blipFill>
          <a:blip r:embed="rId2"/>
          <a:stretch>
            <a:fillRect/>
          </a:stretch>
        </p:blipFill>
        <p:spPr>
          <a:xfrm>
            <a:off x="940378" y="2016059"/>
            <a:ext cx="6076946" cy="3613855"/>
          </a:xfrm>
          <a:prstGeom prst="rect">
            <a:avLst/>
          </a:prstGeom>
          <a:noFill/>
          <a:ln cap="flat">
            <a:noFill/>
          </a:ln>
          <a:effectLst>
            <a:outerShdw dir="16200000" algn="tl">
              <a:srgbClr val="000000">
                <a:alpha val="7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EC1175A7-B56D-4B08-A4D5-27D9A8DBEF98}"/>
              </a:ext>
            </a:extLst>
          </p:cNvPr>
          <p:cNvSpPr txBox="1">
            <a:spLocks noGrp="1"/>
          </p:cNvSpPr>
          <p:nvPr>
            <p:ph type="title"/>
          </p:nvPr>
        </p:nvSpPr>
        <p:spPr>
          <a:xfrm>
            <a:off x="8358365" y="448321"/>
            <a:ext cx="3311371" cy="1194050"/>
          </a:xfrm>
        </p:spPr>
        <p:txBody>
          <a:bodyPr/>
          <a:lstStyle/>
          <a:p>
            <a:pPr lvl="0"/>
            <a:r>
              <a:rPr lang="it-IT">
                <a:latin typeface="Gill Sans Nova"/>
              </a:rPr>
              <a:t>PRIMO ESEMPIO </a:t>
            </a:r>
            <a:endParaRPr lang="it-IT" b="0"/>
          </a:p>
        </p:txBody>
      </p:sp>
      <p:sp>
        <p:nvSpPr>
          <p:cNvPr id="2" name="Segnaposto testo 4">
            <a:extLst>
              <a:ext uri="{FF2B5EF4-FFF2-40B4-BE49-F238E27FC236}">
                <a16:creationId xmlns:a16="http://schemas.microsoft.com/office/drawing/2014/main" id="{C8BFEB5B-E606-4D7E-A40D-266273939493}"/>
              </a:ext>
            </a:extLst>
          </p:cNvPr>
          <p:cNvSpPr txBox="1">
            <a:spLocks noGrp="1"/>
          </p:cNvSpPr>
          <p:nvPr>
            <p:ph type="body" idx="2"/>
          </p:nvPr>
        </p:nvSpPr>
        <p:spPr>
          <a:xfrm>
            <a:off x="8285927" y="2138644"/>
            <a:ext cx="3386526" cy="3801489"/>
          </a:xfrm>
        </p:spPr>
        <p:txBody>
          <a:bodyPr/>
          <a:lstStyle/>
          <a:p>
            <a:pPr lvl="0"/>
            <a:r>
              <a:rPr lang="it-IT">
                <a:latin typeface="Gill Sans Nova Light"/>
              </a:rPr>
              <a:t>In questa slide si introduce il concetto di pseudocodice, utilizzato nell'esempio precedente, e si nota che gli algoritmi, prima ancora di essere scritti in un computer, risulta efficace spiegare la soluzione che si vuole impiegare tramite linguaggio naturale</a:t>
            </a:r>
          </a:p>
        </p:txBody>
      </p:sp>
      <p:pic>
        <p:nvPicPr>
          <p:cNvPr id="3" name="Immagine 6" descr="Immagine che contiene screenshot&#10;&#10;Descrizione generata con affidabilità molto elevata">
            <a:extLst>
              <a:ext uri="{FF2B5EF4-FFF2-40B4-BE49-F238E27FC236}">
                <a16:creationId xmlns:a16="http://schemas.microsoft.com/office/drawing/2014/main" id="{4462B0E7-F7DD-4270-A2BB-DD9C0AC01BBB}"/>
              </a:ext>
            </a:extLst>
          </p:cNvPr>
          <p:cNvPicPr>
            <a:picLocks noChangeAspect="1"/>
          </p:cNvPicPr>
          <p:nvPr/>
        </p:nvPicPr>
        <p:blipFill>
          <a:blip r:embed="rId2"/>
          <a:stretch>
            <a:fillRect/>
          </a:stretch>
        </p:blipFill>
        <p:spPr>
          <a:xfrm>
            <a:off x="923059" y="1983461"/>
            <a:ext cx="6050968" cy="3826242"/>
          </a:xfrm>
          <a:prstGeom prst="rect">
            <a:avLst/>
          </a:prstGeom>
          <a:noFill/>
          <a:ln cap="flat">
            <a:noFill/>
          </a:ln>
          <a:effectLst>
            <a:outerShdw dir="16200000" algn="tl">
              <a:srgbClr val="000000">
                <a:alpha val="70000"/>
              </a:srgbClr>
            </a:outerShdw>
          </a:effectLst>
        </p:spPr>
      </p:pic>
      <p:sp>
        <p:nvSpPr>
          <p:cNvPr id="4" name="Titolo 1">
            <a:extLst>
              <a:ext uri="{FF2B5EF4-FFF2-40B4-BE49-F238E27FC236}">
                <a16:creationId xmlns:a16="http://schemas.microsoft.com/office/drawing/2014/main" id="{D8CF7E46-E356-403B-B819-E3B6B61984FA}"/>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[8]</a:t>
            </a:r>
            <a:endParaRPr lang="it-IT" sz="2400" b="0" i="0" u="none" strike="noStrike" kern="0" cap="all" spc="300" baseline="0" dirty="0">
              <a:solidFill>
                <a:srgbClr val="FFC000"/>
              </a:solidFill>
              <a:uFillTx/>
              <a:latin typeface="Calibri"/>
              <a:ea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CA568B82-2111-4F09-904C-5DBB55B1F111}"/>
              </a:ext>
            </a:extLst>
          </p:cNvPr>
          <p:cNvSpPr txBox="1"/>
          <p:nvPr/>
        </p:nvSpPr>
        <p:spPr>
          <a:xfrm>
            <a:off x="8355201" y="2104006"/>
            <a:ext cx="3317251" cy="3801489"/>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20000"/>
              </a:lnSpc>
              <a:spcBef>
                <a:spcPts val="1200"/>
              </a:spcBef>
              <a:spcAft>
                <a:spcPts val="0"/>
              </a:spcAft>
              <a:buNone/>
              <a:tabLst/>
              <a:defRPr sz="1800" b="0" i="0" u="none" strike="noStrike" kern="0" cap="none" spc="0" baseline="0">
                <a:solidFill>
                  <a:srgbClr val="000000"/>
                </a:solidFill>
                <a:uFillTx/>
              </a:defRPr>
            </a:pPr>
            <a:r>
              <a:rPr lang="it-IT" sz="1700" b="0" i="0" u="none" strike="noStrike" kern="1200" cap="none" spc="0" baseline="0">
                <a:solidFill>
                  <a:srgbClr val="F3F3F2"/>
                </a:solidFill>
                <a:uFillTx/>
                <a:latin typeface="Gill Sans Nova Light"/>
              </a:rPr>
              <a:t>In questa slide </a:t>
            </a:r>
            <a:r>
              <a:rPr lang="it-IT" sz="1700" b="0" i="0" u="none" strike="noStrike" kern="0" cap="none" spc="0" baseline="0">
                <a:solidFill>
                  <a:srgbClr val="F3F3F2"/>
                </a:solidFill>
                <a:uFillTx/>
                <a:latin typeface="Gill Sans Nova Light"/>
              </a:rPr>
              <a:t>viene affrontato un secondo problema più complesso del primo e più "informatico"</a:t>
            </a:r>
          </a:p>
          <a:p>
            <a:pPr marL="0" marR="0" lvl="0" indent="0" algn="l" defTabSz="914400" rtl="0" fontAlgn="auto" hangingPunct="1">
              <a:lnSpc>
                <a:spcPct val="120000"/>
              </a:lnSpc>
              <a:spcBef>
                <a:spcPts val="1200"/>
              </a:spcBef>
              <a:spcAft>
                <a:spcPts val="0"/>
              </a:spcAft>
              <a:buNone/>
              <a:tabLst/>
              <a:defRPr sz="1800" b="0" i="0" u="none" strike="noStrike" kern="0" cap="none" spc="0" baseline="0">
                <a:solidFill>
                  <a:srgbClr val="000000"/>
                </a:solidFill>
                <a:uFillTx/>
              </a:defRPr>
            </a:pPr>
            <a:r>
              <a:rPr lang="it-IT" sz="1700" b="1" i="0" u="none" strike="noStrike" kern="0" cap="none" spc="0" baseline="0">
                <a:solidFill>
                  <a:srgbClr val="F3F3F2"/>
                </a:solidFill>
                <a:uFillTx/>
                <a:latin typeface="Gill Sans Nova Light"/>
              </a:rPr>
              <a:t>Nota</a:t>
            </a:r>
            <a:r>
              <a:rPr lang="it-IT" sz="1700" b="0" i="0" u="none" strike="noStrike" kern="0" cap="none" spc="0" baseline="0">
                <a:solidFill>
                  <a:srgbClr val="F3F3F2"/>
                </a:solidFill>
                <a:uFillTx/>
                <a:latin typeface="Gill Sans Nova Light"/>
              </a:rPr>
              <a:t>: abbiamo voluto abituare subito i discenti a problemi più complessi e meno reali cosicché si trovino subito a loro agio più avanti; viene inoltre affrontato un costrutto che verrà poi approfondito più avanti</a:t>
            </a:r>
          </a:p>
        </p:txBody>
      </p:sp>
      <p:sp>
        <p:nvSpPr>
          <p:cNvPr id="3" name="Titolo 1">
            <a:extLst>
              <a:ext uri="{FF2B5EF4-FFF2-40B4-BE49-F238E27FC236}">
                <a16:creationId xmlns:a16="http://schemas.microsoft.com/office/drawing/2014/main" id="{1FE490B9-F6A3-4C42-BFAC-29D05C5734F8}"/>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[9]</a:t>
            </a:r>
            <a:endParaRPr lang="it-IT" sz="2400" b="0" i="0" u="none" strike="noStrike" kern="0" cap="all" spc="300" baseline="0" dirty="0">
              <a:solidFill>
                <a:srgbClr val="FFC000"/>
              </a:solidFill>
              <a:uFillTx/>
              <a:latin typeface="Calibri"/>
              <a:ea typeface="Calibri"/>
              <a:cs typeface="Calibri"/>
            </a:endParaRPr>
          </a:p>
        </p:txBody>
      </p:sp>
      <p:sp>
        <p:nvSpPr>
          <p:cNvPr id="4" name="Titolo 1">
            <a:extLst>
              <a:ext uri="{FF2B5EF4-FFF2-40B4-BE49-F238E27FC236}">
                <a16:creationId xmlns:a16="http://schemas.microsoft.com/office/drawing/2014/main" id="{1AAB752A-33EB-42A7-8BF6-1A338AECD13B}"/>
              </a:ext>
            </a:extLst>
          </p:cNvPr>
          <p:cNvSpPr txBox="1">
            <a:spLocks noGrp="1"/>
          </p:cNvSpPr>
          <p:nvPr>
            <p:ph type="title"/>
          </p:nvPr>
        </p:nvSpPr>
        <p:spPr>
          <a:xfrm>
            <a:off x="8358365" y="448321"/>
            <a:ext cx="3311371" cy="1194050"/>
          </a:xfrm>
        </p:spPr>
        <p:txBody>
          <a:bodyPr/>
          <a:lstStyle/>
          <a:p>
            <a:pPr lvl="0"/>
            <a:r>
              <a:rPr lang="it-IT">
                <a:latin typeface="Gill Sans Nova"/>
              </a:rPr>
              <a:t>SECONDO ESEMPIO </a:t>
            </a:r>
            <a:endParaRPr lang="it-IT" b="0"/>
          </a:p>
        </p:txBody>
      </p:sp>
      <p:pic>
        <p:nvPicPr>
          <p:cNvPr id="5" name="Immagine 12" descr="Immagine che contiene screenshot&#10;&#10;Descrizione generata con affidabilità molto elevata">
            <a:extLst>
              <a:ext uri="{FF2B5EF4-FFF2-40B4-BE49-F238E27FC236}">
                <a16:creationId xmlns:a16="http://schemas.microsoft.com/office/drawing/2014/main" id="{1DFE319F-2ED8-42BA-ABC1-D72A5FF6EB19}"/>
              </a:ext>
            </a:extLst>
          </p:cNvPr>
          <p:cNvPicPr>
            <a:picLocks noChangeAspect="1"/>
          </p:cNvPicPr>
          <p:nvPr/>
        </p:nvPicPr>
        <p:blipFill>
          <a:blip r:embed="rId2"/>
          <a:stretch>
            <a:fillRect/>
          </a:stretch>
        </p:blipFill>
        <p:spPr>
          <a:xfrm>
            <a:off x="931718" y="2065263"/>
            <a:ext cx="6024990" cy="3628019"/>
          </a:xfrm>
          <a:prstGeom prst="rect">
            <a:avLst/>
          </a:prstGeom>
          <a:noFill/>
          <a:ln cap="flat">
            <a:noFill/>
          </a:ln>
          <a:effectLst>
            <a:outerShdw dir="16200000" algn="tl">
              <a:srgbClr val="000000">
                <a:alpha val="7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F97A570A-35FC-41F5-94C2-1CDC8AA2CD5E}"/>
              </a:ext>
            </a:extLst>
          </p:cNvPr>
          <p:cNvSpPr txBox="1"/>
          <p:nvPr/>
        </p:nvSpPr>
        <p:spPr>
          <a:xfrm>
            <a:off x="8355201" y="2104006"/>
            <a:ext cx="3317251" cy="3801489"/>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20000"/>
              </a:lnSpc>
              <a:spcBef>
                <a:spcPts val="1200"/>
              </a:spcBef>
              <a:spcAft>
                <a:spcPts val="0"/>
              </a:spcAft>
              <a:buNone/>
              <a:tabLst/>
              <a:defRPr sz="1800" b="0" i="0" u="none" strike="noStrike" kern="0" cap="none" spc="0" baseline="0">
                <a:solidFill>
                  <a:srgbClr val="000000"/>
                </a:solidFill>
                <a:uFillTx/>
              </a:defRPr>
            </a:pPr>
            <a:r>
              <a:rPr lang="it-IT" sz="1700" b="0" i="0" u="none" strike="noStrike" kern="1200" cap="none" spc="0" baseline="0">
                <a:solidFill>
                  <a:srgbClr val="F3F3F2"/>
                </a:solidFill>
                <a:uFillTx/>
                <a:latin typeface="Gill Sans Nova Light"/>
              </a:rPr>
              <a:t>In questa slide </a:t>
            </a:r>
            <a:r>
              <a:rPr lang="it-IT" sz="1700" b="0" i="0" u="none" strike="noStrike" kern="0" cap="none" spc="0" baseline="0">
                <a:solidFill>
                  <a:srgbClr val="F3F3F2"/>
                </a:solidFill>
                <a:uFillTx/>
                <a:latin typeface="Gill Sans Nova Light"/>
              </a:rPr>
              <a:t>viene ripreso il secondo esempio rispiegando in maniera più semplice ciò che in sostanza fa l'algoritmo e che il nuovo costrutto iterativo verrà ripreso in seguito</a:t>
            </a:r>
            <a:endParaRPr lang="it-IT" sz="1700" b="0" i="0" u="none" strike="noStrike" kern="1200" cap="none" spc="0" baseline="0">
              <a:solidFill>
                <a:srgbClr val="F3F3F2"/>
              </a:solidFill>
              <a:uFillTx/>
              <a:latin typeface="Gill Sans Nova Light"/>
            </a:endParaRPr>
          </a:p>
        </p:txBody>
      </p:sp>
      <p:sp>
        <p:nvSpPr>
          <p:cNvPr id="3" name="Titolo 1">
            <a:extLst>
              <a:ext uri="{FF2B5EF4-FFF2-40B4-BE49-F238E27FC236}">
                <a16:creationId xmlns:a16="http://schemas.microsoft.com/office/drawing/2014/main" id="{FBADD031-F770-4AD9-A6EC-5DBBEBED8257}"/>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[10]</a:t>
            </a:r>
            <a:endParaRPr lang="it-IT" sz="2400" b="0" i="0" u="none" strike="noStrike" kern="0" cap="all" spc="300" baseline="0" dirty="0">
              <a:solidFill>
                <a:srgbClr val="FFC000"/>
              </a:solidFill>
              <a:uFillTx/>
              <a:latin typeface="Calibri"/>
              <a:ea typeface="Calibri"/>
              <a:cs typeface="Calibri"/>
            </a:endParaRPr>
          </a:p>
        </p:txBody>
      </p:sp>
      <p:pic>
        <p:nvPicPr>
          <p:cNvPr id="4" name="Immagine 10" descr="Immagine che contiene screenshot, uccello&#10;&#10;Descrizione generata con affidabilità molto elevata">
            <a:extLst>
              <a:ext uri="{FF2B5EF4-FFF2-40B4-BE49-F238E27FC236}">
                <a16:creationId xmlns:a16="http://schemas.microsoft.com/office/drawing/2014/main" id="{ABA41F9E-0476-4BAE-822F-8FEAE1064DAB}"/>
              </a:ext>
            </a:extLst>
          </p:cNvPr>
          <p:cNvPicPr>
            <a:picLocks noChangeAspect="1"/>
          </p:cNvPicPr>
          <p:nvPr/>
        </p:nvPicPr>
        <p:blipFill>
          <a:blip r:embed="rId2"/>
          <a:stretch>
            <a:fillRect/>
          </a:stretch>
        </p:blipFill>
        <p:spPr>
          <a:xfrm>
            <a:off x="853784" y="2246031"/>
            <a:ext cx="6172200" cy="3266474"/>
          </a:xfrm>
          <a:prstGeom prst="rect">
            <a:avLst/>
          </a:prstGeom>
          <a:noFill/>
          <a:ln cap="flat">
            <a:noFill/>
          </a:ln>
          <a:effectLst>
            <a:outerShdw dir="16200000" algn="tl">
              <a:srgbClr val="000000">
                <a:alpha val="70000"/>
              </a:srgbClr>
            </a:outerShdw>
          </a:effectLst>
        </p:spPr>
      </p:pic>
      <p:sp>
        <p:nvSpPr>
          <p:cNvPr id="5" name="Titolo 1">
            <a:extLst>
              <a:ext uri="{FF2B5EF4-FFF2-40B4-BE49-F238E27FC236}">
                <a16:creationId xmlns:a16="http://schemas.microsoft.com/office/drawing/2014/main" id="{4DAAB5F5-7891-4F4E-B1E3-AEC7716A139D}"/>
              </a:ext>
            </a:extLst>
          </p:cNvPr>
          <p:cNvSpPr txBox="1">
            <a:spLocks noGrp="1"/>
          </p:cNvSpPr>
          <p:nvPr>
            <p:ph type="title"/>
          </p:nvPr>
        </p:nvSpPr>
        <p:spPr>
          <a:xfrm>
            <a:off x="8358365" y="448321"/>
            <a:ext cx="3311371" cy="1194050"/>
          </a:xfrm>
        </p:spPr>
        <p:txBody>
          <a:bodyPr/>
          <a:lstStyle/>
          <a:p>
            <a:pPr lvl="0"/>
            <a:r>
              <a:rPr lang="it-IT">
                <a:latin typeface="Gill Sans Nova"/>
              </a:rPr>
              <a:t>SECONDO ESEMPIO </a:t>
            </a:r>
            <a:endParaRPr lang="it-IT"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2" name="Segnaposto testo 4">
            <a:extLst>
              <a:ext uri="{FF2B5EF4-FFF2-40B4-BE49-F238E27FC236}">
                <a16:creationId xmlns:a16="http://schemas.microsoft.com/office/drawing/2014/main" id="{7EF61AF1-4135-431F-A6C1-F091BF56DC69}"/>
              </a:ext>
            </a:extLst>
          </p:cNvPr>
          <p:cNvSpPr txBox="1"/>
          <p:nvPr/>
        </p:nvSpPr>
        <p:spPr>
          <a:xfrm>
            <a:off x="8355201" y="2104006"/>
            <a:ext cx="3317251" cy="3801489"/>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20000"/>
              </a:lnSpc>
              <a:spcBef>
                <a:spcPts val="1200"/>
              </a:spcBef>
              <a:spcAft>
                <a:spcPts val="0"/>
              </a:spcAft>
              <a:buNone/>
              <a:tabLst/>
              <a:defRPr sz="1800" b="0" i="0" u="none" strike="noStrike" kern="0" cap="none" spc="0" baseline="0">
                <a:solidFill>
                  <a:srgbClr val="000000"/>
                </a:solidFill>
                <a:uFillTx/>
              </a:defRPr>
            </a:pPr>
            <a:r>
              <a:rPr lang="it-IT" sz="1700" b="0" i="0" u="none" strike="noStrike" kern="1200" cap="none" spc="0" baseline="0">
                <a:solidFill>
                  <a:srgbClr val="F3F3F2"/>
                </a:solidFill>
                <a:uFillTx/>
                <a:latin typeface="Gill Sans Nova Light"/>
              </a:rPr>
              <a:t>In questa slide </a:t>
            </a:r>
            <a:r>
              <a:rPr lang="it-IT" sz="1700" b="0" i="0" u="none" strike="noStrike" kern="0" cap="none" spc="0" baseline="0">
                <a:solidFill>
                  <a:srgbClr val="F3F3F2"/>
                </a:solidFill>
                <a:uFillTx/>
                <a:latin typeface="Gill Sans Nova Light"/>
              </a:rPr>
              <a:t>viene introdotto il concetto di diagramma di flusso, ponendo enfasi sul fatto che tali modelli permettono una migliore comprensione di come funziona un algoritmo</a:t>
            </a:r>
          </a:p>
        </p:txBody>
      </p:sp>
      <p:sp>
        <p:nvSpPr>
          <p:cNvPr id="3" name="Titolo 1">
            <a:extLst>
              <a:ext uri="{FF2B5EF4-FFF2-40B4-BE49-F238E27FC236}">
                <a16:creationId xmlns:a16="http://schemas.microsoft.com/office/drawing/2014/main" id="{3AFF3989-0E2A-4D07-88ED-C18EDC839E02}"/>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[11]</a:t>
            </a:r>
            <a:endParaRPr lang="it-IT" sz="2400" b="0" i="0" u="none" strike="noStrike" kern="0" cap="all" spc="300" baseline="0" dirty="0">
              <a:solidFill>
                <a:srgbClr val="FFC000"/>
              </a:solidFill>
              <a:uFillTx/>
              <a:latin typeface="Calibri"/>
              <a:ea typeface="Calibri"/>
              <a:cs typeface="Calibri"/>
            </a:endParaRPr>
          </a:p>
        </p:txBody>
      </p:sp>
      <p:pic>
        <p:nvPicPr>
          <p:cNvPr id="4" name="Immagine 6" descr="Immagine che contiene screenshot, uccello&#10;&#10;Descrizione generata con affidabilità molto elevata">
            <a:extLst>
              <a:ext uri="{FF2B5EF4-FFF2-40B4-BE49-F238E27FC236}">
                <a16:creationId xmlns:a16="http://schemas.microsoft.com/office/drawing/2014/main" id="{331168DA-7C6B-49E7-97C8-F6A676361C5B}"/>
              </a:ext>
            </a:extLst>
          </p:cNvPr>
          <p:cNvPicPr>
            <a:picLocks noChangeAspect="1"/>
          </p:cNvPicPr>
          <p:nvPr/>
        </p:nvPicPr>
        <p:blipFill>
          <a:blip r:embed="rId2"/>
          <a:stretch>
            <a:fillRect/>
          </a:stretch>
        </p:blipFill>
        <p:spPr>
          <a:xfrm>
            <a:off x="940378" y="2103440"/>
            <a:ext cx="6016331" cy="3543007"/>
          </a:xfrm>
          <a:prstGeom prst="rect">
            <a:avLst/>
          </a:prstGeom>
          <a:noFill/>
          <a:ln cap="flat">
            <a:noFill/>
          </a:ln>
        </p:spPr>
      </p:pic>
      <p:sp>
        <p:nvSpPr>
          <p:cNvPr id="5" name="Titolo 1">
            <a:extLst>
              <a:ext uri="{FF2B5EF4-FFF2-40B4-BE49-F238E27FC236}">
                <a16:creationId xmlns:a16="http://schemas.microsoft.com/office/drawing/2014/main" id="{8BDAFE32-37ED-4CC0-AD8D-D6289C89F754}"/>
              </a:ext>
            </a:extLst>
          </p:cNvPr>
          <p:cNvSpPr txBox="1">
            <a:spLocks noGrp="1"/>
          </p:cNvSpPr>
          <p:nvPr>
            <p:ph type="title"/>
          </p:nvPr>
        </p:nvSpPr>
        <p:spPr>
          <a:xfrm>
            <a:off x="8358365" y="448321"/>
            <a:ext cx="3311371" cy="1194050"/>
          </a:xfrm>
        </p:spPr>
        <p:txBody>
          <a:bodyPr/>
          <a:lstStyle/>
          <a:p>
            <a:pPr lvl="0"/>
            <a:r>
              <a:rPr lang="it-IT">
                <a:latin typeface="Gill Sans Nova"/>
              </a:rPr>
              <a:t>DIAGRAMMI DI FLUSSO </a:t>
            </a:r>
            <a:endParaRPr lang="it-IT"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A2696B-1BEF-4CE5-B947-FB8CEE1CDEDF}"/>
              </a:ext>
            </a:extLst>
          </p:cNvPr>
          <p:cNvSpPr txBox="1">
            <a:spLocks noGrp="1"/>
          </p:cNvSpPr>
          <p:nvPr>
            <p:ph type="title"/>
          </p:nvPr>
        </p:nvSpPr>
        <p:spPr>
          <a:xfrm>
            <a:off x="3235778" y="1019629"/>
            <a:ext cx="8241167" cy="4823194"/>
          </a:xfrm>
        </p:spPr>
        <p:txBody>
          <a:bodyPr>
            <a:noAutofit/>
          </a:bodyPr>
          <a:lstStyle/>
          <a:p>
            <a:pPr lvl="0">
              <a:lnSpc>
                <a:spcPct val="125000"/>
              </a:lnSpc>
            </a:pPr>
            <a:r>
              <a:rPr lang="it-IT" sz="3000" dirty="0">
                <a:latin typeface="Gill Sans Nova"/>
              </a:rPr>
              <a:t>- </a:t>
            </a:r>
            <a:r>
              <a:rPr lang="it-IT" sz="3000" dirty="0">
                <a:solidFill>
                  <a:srgbClr val="FFC000"/>
                </a:solidFill>
                <a:latin typeface="Gill Sans Nova"/>
              </a:rPr>
              <a:t>Intro</a:t>
            </a:r>
            <a:r>
              <a:rPr lang="it-IT" sz="3000" dirty="0">
                <a:latin typeface="Gill Sans Nova"/>
              </a:rPr>
              <a:t>duzione</a:t>
            </a:r>
            <a:br>
              <a:rPr lang="it-IT" sz="3000" dirty="0">
                <a:latin typeface="Gill Sans Nova"/>
              </a:rPr>
            </a:br>
            <a:r>
              <a:rPr lang="it-IT" sz="3000" dirty="0">
                <a:latin typeface="Gill Sans Nova"/>
              </a:rPr>
              <a:t>- </a:t>
            </a:r>
            <a:r>
              <a:rPr lang="it-IT" sz="3000" dirty="0">
                <a:solidFill>
                  <a:srgbClr val="F8B323"/>
                </a:solidFill>
                <a:latin typeface="Gill Sans Nova"/>
              </a:rPr>
              <a:t>Prerequisiti</a:t>
            </a:r>
            <a:br>
              <a:rPr lang="it-IT" sz="3000" dirty="0">
                <a:latin typeface="Gill Sans Nova"/>
              </a:rPr>
            </a:br>
            <a:r>
              <a:rPr lang="it-IT" sz="3000" dirty="0">
                <a:latin typeface="Gill Sans Nova"/>
              </a:rPr>
              <a:t>- obiettivi </a:t>
            </a:r>
            <a:r>
              <a:rPr lang="it-IT" sz="3000" dirty="0">
                <a:solidFill>
                  <a:srgbClr val="FFC000"/>
                </a:solidFill>
                <a:latin typeface="Gill Sans Nova"/>
              </a:rPr>
              <a:t>formativi</a:t>
            </a:r>
            <a:br>
              <a:rPr lang="it-IT" sz="3000" dirty="0">
                <a:latin typeface="Gill Sans Nova"/>
              </a:rPr>
            </a:br>
            <a:r>
              <a:rPr lang="it-IT" sz="3000" dirty="0">
                <a:latin typeface="Gill Sans Nova"/>
              </a:rPr>
              <a:t>- script della </a:t>
            </a:r>
            <a:r>
              <a:rPr lang="it-IT" sz="3000" dirty="0">
                <a:solidFill>
                  <a:srgbClr val="FFC000"/>
                </a:solidFill>
                <a:latin typeface="Gill Sans Nova"/>
              </a:rPr>
              <a:t>lezione</a:t>
            </a:r>
            <a:br>
              <a:rPr lang="it-IT" sz="3000" dirty="0">
                <a:latin typeface="Gill Sans Nova"/>
              </a:rPr>
            </a:br>
            <a:r>
              <a:rPr lang="it-IT" sz="3000" dirty="0">
                <a:latin typeface="Gill Sans Nova"/>
              </a:rPr>
              <a:t>- metodologie </a:t>
            </a:r>
            <a:r>
              <a:rPr lang="it-IT" sz="3000" dirty="0">
                <a:solidFill>
                  <a:srgbClr val="FFC000"/>
                </a:solidFill>
                <a:latin typeface="Gill Sans Nova"/>
              </a:rPr>
              <a:t>didattiche</a:t>
            </a:r>
            <a:br>
              <a:rPr lang="it-IT" sz="3000" dirty="0">
                <a:latin typeface="Gill Sans Nova"/>
              </a:rPr>
            </a:br>
            <a:r>
              <a:rPr lang="it-IT" sz="3000" dirty="0">
                <a:latin typeface="Gill Sans Nova"/>
              </a:rPr>
              <a:t>- </a:t>
            </a:r>
            <a:r>
              <a:rPr lang="it-IT" sz="3000" dirty="0">
                <a:solidFill>
                  <a:srgbClr val="FFC000"/>
                </a:solidFill>
                <a:latin typeface="Gill Sans Nova"/>
              </a:rPr>
              <a:t>slide</a:t>
            </a:r>
            <a:r>
              <a:rPr lang="it-IT" sz="3000" dirty="0">
                <a:latin typeface="Gill Sans Nova"/>
              </a:rPr>
              <a:t> della lezione</a:t>
            </a:r>
            <a:br>
              <a:rPr lang="it-IT" sz="3000" dirty="0">
                <a:latin typeface="Gill Sans Nova"/>
              </a:rPr>
            </a:br>
            <a:r>
              <a:rPr lang="it-IT" sz="3000" dirty="0">
                <a:latin typeface="Gill Sans Nova"/>
              </a:rPr>
              <a:t>-</a:t>
            </a:r>
            <a:r>
              <a:rPr lang="it-IT" sz="3000" dirty="0">
                <a:solidFill>
                  <a:srgbClr val="FFC000"/>
                </a:solidFill>
                <a:latin typeface="Gill Sans Nova"/>
              </a:rPr>
              <a:t> esercizi </a:t>
            </a:r>
            <a:r>
              <a:rPr lang="it-IT" sz="3000" dirty="0">
                <a:latin typeface="Gill Sans Nova"/>
              </a:rPr>
              <a:t>da realizzare</a:t>
            </a:r>
            <a:br>
              <a:rPr lang="it-IT" sz="3000" dirty="0">
                <a:latin typeface="Gill Sans Nova"/>
              </a:rPr>
            </a:br>
            <a:r>
              <a:rPr lang="it-IT" sz="3000" dirty="0">
                <a:latin typeface="Gill Sans Nova"/>
              </a:rPr>
              <a:t>-</a:t>
            </a:r>
            <a:r>
              <a:rPr lang="it-IT" sz="3000" dirty="0">
                <a:solidFill>
                  <a:srgbClr val="FFC000"/>
                </a:solidFill>
                <a:latin typeface="Gill Sans Nova"/>
              </a:rPr>
              <a:t> principi </a:t>
            </a:r>
            <a:r>
              <a:rPr lang="it-IT" sz="3000" dirty="0">
                <a:latin typeface="Gill Sans Nova"/>
              </a:rPr>
              <a:t>apprendimento</a:t>
            </a:r>
            <a:endParaRPr lang="it-IT" dirty="0"/>
          </a:p>
        </p:txBody>
      </p:sp>
      <p:sp>
        <p:nvSpPr>
          <p:cNvPr id="3" name="Titolo 1">
            <a:extLst>
              <a:ext uri="{FF2B5EF4-FFF2-40B4-BE49-F238E27FC236}">
                <a16:creationId xmlns:a16="http://schemas.microsoft.com/office/drawing/2014/main" id="{2519B322-C27B-4E48-802D-5A6ECCD88556}"/>
              </a:ext>
            </a:extLst>
          </p:cNvPr>
          <p:cNvSpPr txBox="1"/>
          <p:nvPr/>
        </p:nvSpPr>
        <p:spPr>
          <a:xfrm>
            <a:off x="439323" y="1307162"/>
            <a:ext cx="811447" cy="4241490"/>
          </a:xfrm>
          <a:prstGeom prst="rect">
            <a:avLst/>
          </a:prstGeom>
          <a:noFill/>
          <a:ln cap="flat">
            <a:noFill/>
          </a:ln>
        </p:spPr>
        <p:txBody>
          <a:bodyPr vert="horz" wrap="square" lIns="91440" tIns="45720" rIns="91440" bIns="45720" anchor="b" anchorCtr="1" compatLnSpc="1">
            <a:normAutofit/>
          </a:bodyPr>
          <a:lstStyle/>
          <a:p>
            <a:pPr marL="0" marR="0" lvl="0" indent="0" algn="ctr"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5000" b="0" i="0" u="none" strike="noStrike" kern="1200" cap="all" spc="800" baseline="0">
                <a:solidFill>
                  <a:srgbClr val="F53F1B"/>
                </a:solidFill>
                <a:uFillTx/>
                <a:latin typeface="Gill Sans Nova"/>
              </a:rPr>
              <a:t>indice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E6B0316-73C8-4414-BC3C-05592CCAC4C9}"/>
              </a:ext>
            </a:extLst>
          </p:cNvPr>
          <p:cNvSpPr txBox="1">
            <a:spLocks noGrp="1"/>
          </p:cNvSpPr>
          <p:nvPr>
            <p:ph type="title"/>
          </p:nvPr>
        </p:nvSpPr>
        <p:spPr>
          <a:xfrm>
            <a:off x="8358365" y="448321"/>
            <a:ext cx="3311371" cy="1194050"/>
          </a:xfrm>
        </p:spPr>
        <p:txBody>
          <a:bodyPr/>
          <a:lstStyle/>
          <a:p>
            <a:pPr lvl="0"/>
            <a:r>
              <a:rPr lang="it-IT">
                <a:latin typeface="Gill Sans Nova"/>
              </a:rPr>
              <a:t>DIAGRAMMI DI FLUSSO </a:t>
            </a:r>
            <a:endParaRPr lang="it-IT" b="0"/>
          </a:p>
        </p:txBody>
      </p:sp>
      <p:sp>
        <p:nvSpPr>
          <p:cNvPr id="2" name="Segnaposto testo 4">
            <a:extLst>
              <a:ext uri="{FF2B5EF4-FFF2-40B4-BE49-F238E27FC236}">
                <a16:creationId xmlns:a16="http://schemas.microsoft.com/office/drawing/2014/main" id="{5FB30032-9F9A-4B28-A47A-B2DAF6EBFC82}"/>
              </a:ext>
            </a:extLst>
          </p:cNvPr>
          <p:cNvSpPr txBox="1">
            <a:spLocks noGrp="1"/>
          </p:cNvSpPr>
          <p:nvPr>
            <p:ph type="body" idx="2"/>
          </p:nvPr>
        </p:nvSpPr>
        <p:spPr>
          <a:xfrm>
            <a:off x="8355201" y="1741337"/>
            <a:ext cx="3317251" cy="4332290"/>
          </a:xfrm>
        </p:spPr>
        <p:txBody>
          <a:bodyPr/>
          <a:lstStyle/>
          <a:p>
            <a:pPr lvl="0"/>
            <a:endParaRPr lang="it-IT" sz="1700">
              <a:latin typeface="Gill Sans Nova Light"/>
            </a:endParaRPr>
          </a:p>
          <a:p>
            <a:pPr lvl="0"/>
            <a:r>
              <a:rPr lang="it-IT" sz="1700">
                <a:latin typeface="Gill Sans Nova Light"/>
              </a:rPr>
              <a:t>In questa slide vengono approfonditi i costrutti dei diagrammi di flusso</a:t>
            </a:r>
            <a:endParaRPr lang="it-IT"/>
          </a:p>
          <a:p>
            <a:pPr lvl="0"/>
            <a:r>
              <a:rPr lang="it-IT" sz="1700" b="1">
                <a:latin typeface="Gill Sans Nova Light"/>
              </a:rPr>
              <a:t>Nota:  </a:t>
            </a:r>
            <a:r>
              <a:rPr lang="it-IT" sz="1700">
                <a:latin typeface="Gill Sans Nova Light"/>
              </a:rPr>
              <a:t>viene precisato verbalmente che i diagrammi di flusso sono molto importanti per semplificare la creazione di soluzioni per problemi informatici, ovvero, prima si definisce il diagramma di flusso e da questo poi si definisce l'algoritmo</a:t>
            </a:r>
          </a:p>
        </p:txBody>
      </p:sp>
      <p:sp>
        <p:nvSpPr>
          <p:cNvPr id="3" name="Titolo 1">
            <a:extLst>
              <a:ext uri="{FF2B5EF4-FFF2-40B4-BE49-F238E27FC236}">
                <a16:creationId xmlns:a16="http://schemas.microsoft.com/office/drawing/2014/main" id="{0B930EAA-B658-4014-815E-B2A0CF42C3DB}"/>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[12]</a:t>
            </a:r>
            <a:endParaRPr lang="it-IT" sz="2400" b="0" i="0" u="none" strike="noStrike" kern="0" cap="all" spc="300" baseline="0" dirty="0">
              <a:solidFill>
                <a:srgbClr val="FFC000"/>
              </a:solidFill>
              <a:uFillTx/>
              <a:latin typeface="Calibri"/>
              <a:ea typeface="Calibri"/>
              <a:cs typeface="Calibri"/>
            </a:endParaRPr>
          </a:p>
        </p:txBody>
      </p:sp>
      <p:pic>
        <p:nvPicPr>
          <p:cNvPr id="5" name="Immagine 16" descr="Immagine che contiene screenshot&#10;&#10;Descrizione generata con affidabilità molto elevata">
            <a:extLst>
              <a:ext uri="{FF2B5EF4-FFF2-40B4-BE49-F238E27FC236}">
                <a16:creationId xmlns:a16="http://schemas.microsoft.com/office/drawing/2014/main" id="{45A96D9B-BDF7-4C01-80AC-B3DD0D03FDA4}"/>
              </a:ext>
            </a:extLst>
          </p:cNvPr>
          <p:cNvPicPr>
            <a:picLocks noChangeAspect="1"/>
          </p:cNvPicPr>
          <p:nvPr/>
        </p:nvPicPr>
        <p:blipFill>
          <a:blip r:embed="rId2"/>
          <a:stretch>
            <a:fillRect/>
          </a:stretch>
        </p:blipFill>
        <p:spPr>
          <a:xfrm>
            <a:off x="905740" y="2076081"/>
            <a:ext cx="6146221" cy="3658349"/>
          </a:xfrm>
          <a:prstGeom prst="rect">
            <a:avLst/>
          </a:prstGeom>
          <a:noFill/>
          <a:ln cap="flat">
            <a:noFill/>
          </a:ln>
          <a:effectLst>
            <a:outerShdw dir="16200000" algn="tl">
              <a:srgbClr val="000000">
                <a:alpha val="7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45D30162-E6FE-441E-86BA-5DA9862D3E8B}"/>
              </a:ext>
            </a:extLst>
          </p:cNvPr>
          <p:cNvSpPr txBox="1">
            <a:spLocks noGrp="1"/>
          </p:cNvSpPr>
          <p:nvPr>
            <p:ph type="title"/>
          </p:nvPr>
        </p:nvSpPr>
        <p:spPr>
          <a:xfrm>
            <a:off x="8341586" y="456715"/>
            <a:ext cx="3311371" cy="1194050"/>
          </a:xfrm>
        </p:spPr>
        <p:txBody>
          <a:bodyPr/>
          <a:lstStyle/>
          <a:p>
            <a:pPr lvl="0"/>
            <a:r>
              <a:rPr lang="it-IT"/>
              <a:t>Esempio di diagramma di flusso</a:t>
            </a:r>
          </a:p>
        </p:txBody>
      </p:sp>
      <p:sp>
        <p:nvSpPr>
          <p:cNvPr id="2" name="Segnaposto testo 4">
            <a:extLst>
              <a:ext uri="{FF2B5EF4-FFF2-40B4-BE49-F238E27FC236}">
                <a16:creationId xmlns:a16="http://schemas.microsoft.com/office/drawing/2014/main" id="{2B57F6F8-E778-42F8-BE30-6E136EBE6BAA}"/>
              </a:ext>
            </a:extLst>
          </p:cNvPr>
          <p:cNvSpPr txBox="1">
            <a:spLocks noGrp="1"/>
          </p:cNvSpPr>
          <p:nvPr>
            <p:ph type="body" idx="2"/>
          </p:nvPr>
        </p:nvSpPr>
        <p:spPr>
          <a:xfrm>
            <a:off x="8337883" y="1741337"/>
            <a:ext cx="3317251" cy="4332290"/>
          </a:xfrm>
        </p:spPr>
        <p:txBody>
          <a:bodyPr/>
          <a:lstStyle/>
          <a:p>
            <a:pPr lvl="0"/>
            <a:endParaRPr lang="it-IT" sz="1700">
              <a:latin typeface="Gill Sans Nova Light"/>
            </a:endParaRPr>
          </a:p>
          <a:p>
            <a:pPr lvl="0"/>
            <a:r>
              <a:rPr lang="it-IT" sz="1700">
                <a:latin typeface="Gill Sans Nova Light"/>
              </a:rPr>
              <a:t>In questa slide viene ripreso il secondo esercizio e realizzato il diagramma di flusso dell'algoritmo della soluzione, per permettere ai discenti di consolidare i vari costrutti dei diagrammi</a:t>
            </a:r>
          </a:p>
          <a:p>
            <a:pPr lvl="0"/>
            <a:r>
              <a:rPr lang="it-IT" sz="1700" b="1">
                <a:latin typeface="Gill Sans Nova Light"/>
              </a:rPr>
              <a:t>Nota:  </a:t>
            </a:r>
            <a:r>
              <a:rPr lang="it-IT" sz="1700">
                <a:latin typeface="Gill Sans Nova Light"/>
              </a:rPr>
              <a:t>viene però chiarito che il normale procedimento vuole che venga disegnato prima il diagramma di flusso e poi da esso scritto l'algoritmo</a:t>
            </a:r>
          </a:p>
        </p:txBody>
      </p:sp>
      <p:sp>
        <p:nvSpPr>
          <p:cNvPr id="4" name="Titolo 1">
            <a:extLst>
              <a:ext uri="{FF2B5EF4-FFF2-40B4-BE49-F238E27FC236}">
                <a16:creationId xmlns:a16="http://schemas.microsoft.com/office/drawing/2014/main" id="{26F38416-4810-4765-BDD8-DB9AFB6CAEF7}"/>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[13]</a:t>
            </a:r>
            <a:endParaRPr lang="it-IT" sz="2400" b="0" i="0" u="none" strike="noStrike" kern="0" cap="all" spc="300" baseline="0" dirty="0">
              <a:solidFill>
                <a:srgbClr val="FFC000"/>
              </a:solidFill>
              <a:uFillTx/>
              <a:latin typeface="Calibri"/>
              <a:ea typeface="Calibri"/>
              <a:cs typeface="Calibri"/>
            </a:endParaRPr>
          </a:p>
        </p:txBody>
      </p:sp>
      <p:pic>
        <p:nvPicPr>
          <p:cNvPr id="5" name="Immagine 8" descr="Immagine che contiene screenshot, testo&#10;&#10;Descrizione generata con affidabilità molto elevata">
            <a:extLst>
              <a:ext uri="{FF2B5EF4-FFF2-40B4-BE49-F238E27FC236}">
                <a16:creationId xmlns:a16="http://schemas.microsoft.com/office/drawing/2014/main" id="{412D26DE-BFA4-4A0A-BE8B-0F6900D36159}"/>
              </a:ext>
            </a:extLst>
          </p:cNvPr>
          <p:cNvPicPr>
            <a:picLocks noChangeAspect="1"/>
          </p:cNvPicPr>
          <p:nvPr/>
        </p:nvPicPr>
        <p:blipFill>
          <a:blip r:embed="rId2"/>
          <a:stretch>
            <a:fillRect/>
          </a:stretch>
        </p:blipFill>
        <p:spPr>
          <a:xfrm>
            <a:off x="923059" y="1971821"/>
            <a:ext cx="6050968" cy="3788935"/>
          </a:xfrm>
          <a:prstGeom prst="rect">
            <a:avLst/>
          </a:prstGeom>
          <a:noFill/>
          <a:ln cap="flat">
            <a:noFill/>
          </a:ln>
          <a:effectLst>
            <a:outerShdw dir="16200000" algn="tl">
              <a:srgbClr val="000000">
                <a:alpha val="7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27A5971-AF33-4F79-AC0A-C16598692F8B}"/>
              </a:ext>
            </a:extLst>
          </p:cNvPr>
          <p:cNvSpPr txBox="1">
            <a:spLocks noGrp="1"/>
          </p:cNvSpPr>
          <p:nvPr>
            <p:ph type="title"/>
          </p:nvPr>
        </p:nvSpPr>
        <p:spPr>
          <a:xfrm>
            <a:off x="8341586" y="456715"/>
            <a:ext cx="3311371" cy="1194050"/>
          </a:xfrm>
        </p:spPr>
        <p:txBody>
          <a:bodyPr/>
          <a:lstStyle/>
          <a:p>
            <a:pPr lvl="0"/>
            <a:r>
              <a:rPr lang="it-IT"/>
              <a:t>La programmazione</a:t>
            </a:r>
          </a:p>
        </p:txBody>
      </p:sp>
      <p:sp>
        <p:nvSpPr>
          <p:cNvPr id="2" name="Segnaposto testo 4">
            <a:extLst>
              <a:ext uri="{FF2B5EF4-FFF2-40B4-BE49-F238E27FC236}">
                <a16:creationId xmlns:a16="http://schemas.microsoft.com/office/drawing/2014/main" id="{1398B177-EA97-49CB-AC04-214A6063C482}"/>
              </a:ext>
            </a:extLst>
          </p:cNvPr>
          <p:cNvSpPr txBox="1">
            <a:spLocks noGrp="1"/>
          </p:cNvSpPr>
          <p:nvPr>
            <p:ph type="body" idx="2"/>
          </p:nvPr>
        </p:nvSpPr>
        <p:spPr>
          <a:xfrm>
            <a:off x="8337883" y="1951064"/>
            <a:ext cx="3317251" cy="4164168"/>
          </a:xfrm>
        </p:spPr>
        <p:txBody>
          <a:bodyPr/>
          <a:lstStyle/>
          <a:p>
            <a:pPr lvl="0"/>
            <a:r>
              <a:rPr lang="it-IT" sz="1700">
                <a:latin typeface="Gill Sans Nova Light"/>
              </a:rPr>
              <a:t>In questa slide vi è l'introduzione al concetto di programmazione e linguaggio di programmazione</a:t>
            </a:r>
          </a:p>
          <a:p>
            <a:pPr lvl="0"/>
            <a:r>
              <a:rPr lang="it-IT" sz="1700" b="1">
                <a:latin typeface="Gill Sans Nova Light"/>
              </a:rPr>
              <a:t>Nota</a:t>
            </a:r>
            <a:r>
              <a:rPr lang="it-IT" sz="1700">
                <a:latin typeface="Gill Sans Nova Light"/>
              </a:rPr>
              <a:t>: verranno spronati i discenti a rispondere alle domande della slide per sondare la loro conoscenza sugli argomenti</a:t>
            </a:r>
          </a:p>
        </p:txBody>
      </p:sp>
      <p:pic>
        <p:nvPicPr>
          <p:cNvPr id="3" name="Immagine 6" descr="Immagine che contiene screenshot&#10;&#10;Descrizione generata con affidabilità molto elevata">
            <a:extLst>
              <a:ext uri="{FF2B5EF4-FFF2-40B4-BE49-F238E27FC236}">
                <a16:creationId xmlns:a16="http://schemas.microsoft.com/office/drawing/2014/main" id="{3C5517E8-A7C5-4154-86AC-5AF44E37FD31}"/>
              </a:ext>
            </a:extLst>
          </p:cNvPr>
          <p:cNvPicPr>
            <a:picLocks noChangeAspect="1"/>
          </p:cNvPicPr>
          <p:nvPr/>
        </p:nvPicPr>
        <p:blipFill>
          <a:blip r:embed="rId2"/>
          <a:stretch>
            <a:fillRect/>
          </a:stretch>
        </p:blipFill>
        <p:spPr>
          <a:xfrm>
            <a:off x="949037" y="2060783"/>
            <a:ext cx="6033650" cy="3507080"/>
          </a:xfrm>
          <a:prstGeom prst="rect">
            <a:avLst/>
          </a:prstGeom>
          <a:noFill/>
          <a:ln cap="flat">
            <a:noFill/>
          </a:ln>
          <a:effectLst>
            <a:outerShdw dir="16200000" algn="tl">
              <a:srgbClr val="000000">
                <a:alpha val="70000"/>
              </a:srgbClr>
            </a:outerShdw>
          </a:effectLst>
        </p:spPr>
      </p:pic>
      <p:sp>
        <p:nvSpPr>
          <p:cNvPr id="4" name="Titolo 1">
            <a:extLst>
              <a:ext uri="{FF2B5EF4-FFF2-40B4-BE49-F238E27FC236}">
                <a16:creationId xmlns:a16="http://schemas.microsoft.com/office/drawing/2014/main" id="{20E67CEA-924D-41DC-BF3F-490F33F7AC71}"/>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FFC000"/>
                </a:solidFill>
                <a:uFillTx/>
                <a:latin typeface="Gill Sans Nova"/>
              </a:rPr>
              <a:t> </a:t>
            </a:r>
            <a:r>
              <a:rPr lang="it-IT" sz="2400" b="1" i="0" u="none" strike="noStrike" kern="0" cap="all" spc="300" baseline="0" dirty="0">
                <a:solidFill>
                  <a:srgbClr val="FFC000"/>
                </a:solidFill>
                <a:uFillTx/>
                <a:latin typeface="Gill Sans Nova"/>
              </a:rPr>
              <a:t>[14]</a:t>
            </a:r>
            <a:endParaRPr lang="it-IT" sz="2400" b="0" i="0" u="none" strike="noStrike" kern="0" cap="all" spc="300" baseline="0" dirty="0">
              <a:solidFill>
                <a:srgbClr val="FFC000"/>
              </a:solidFill>
              <a:uFillTx/>
              <a:latin typeface="Calibri"/>
              <a:ea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B938D00E-E1F8-428A-AFA2-223009F0F0C8}"/>
              </a:ext>
            </a:extLst>
          </p:cNvPr>
          <p:cNvSpPr txBox="1">
            <a:spLocks noGrp="1"/>
          </p:cNvSpPr>
          <p:nvPr>
            <p:ph type="title"/>
          </p:nvPr>
        </p:nvSpPr>
        <p:spPr>
          <a:xfrm>
            <a:off x="8341586" y="456715"/>
            <a:ext cx="3311371" cy="1194050"/>
          </a:xfrm>
        </p:spPr>
        <p:txBody>
          <a:bodyPr/>
          <a:lstStyle/>
          <a:p>
            <a:pPr lvl="0"/>
            <a:r>
              <a:rPr lang="it-IT"/>
              <a:t>La programmazione</a:t>
            </a:r>
          </a:p>
        </p:txBody>
      </p:sp>
      <p:sp>
        <p:nvSpPr>
          <p:cNvPr id="2" name="Segnaposto testo 4">
            <a:extLst>
              <a:ext uri="{FF2B5EF4-FFF2-40B4-BE49-F238E27FC236}">
                <a16:creationId xmlns:a16="http://schemas.microsoft.com/office/drawing/2014/main" id="{C148FC83-D9D9-4C32-8171-345CC497F2F5}"/>
              </a:ext>
            </a:extLst>
          </p:cNvPr>
          <p:cNvSpPr txBox="1">
            <a:spLocks noGrp="1"/>
          </p:cNvSpPr>
          <p:nvPr>
            <p:ph type="body" idx="2"/>
          </p:nvPr>
        </p:nvSpPr>
        <p:spPr/>
        <p:txBody>
          <a:bodyPr/>
          <a:lstStyle/>
          <a:p>
            <a:pPr lvl="0"/>
            <a:endParaRPr lang="it-IT" sz="1700">
              <a:latin typeface="Gill Sans Nova Light"/>
            </a:endParaRPr>
          </a:p>
          <a:p>
            <a:pPr lvl="0"/>
            <a:r>
              <a:rPr lang="it-IT" sz="1700">
                <a:latin typeface="Gill Sans Nova Light"/>
              </a:rPr>
              <a:t>In questa slide vengono presentate le strutture di controllo della programmazione; verranno poi approfondite singolarmente</a:t>
            </a:r>
          </a:p>
          <a:p>
            <a:pPr lvl="0"/>
            <a:r>
              <a:rPr lang="it-IT" sz="1700" b="1">
                <a:latin typeface="Gill Sans Nova Light"/>
              </a:rPr>
              <a:t>Nota</a:t>
            </a:r>
            <a:r>
              <a:rPr lang="it-IT" sz="1700">
                <a:latin typeface="Gill Sans Nova Light"/>
              </a:rPr>
              <a:t>: verrà chiesto ai discenti di rispiegare questi concetti a fine slide, per appurare se essi abbiano compreso tutto e nel modo corretto</a:t>
            </a:r>
          </a:p>
        </p:txBody>
      </p:sp>
      <p:sp>
        <p:nvSpPr>
          <p:cNvPr id="3" name="Titolo 1">
            <a:extLst>
              <a:ext uri="{FF2B5EF4-FFF2-40B4-BE49-F238E27FC236}">
                <a16:creationId xmlns:a16="http://schemas.microsoft.com/office/drawing/2014/main" id="{AF184B50-19B0-4AC8-8B3B-476A3FCD4A92}"/>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[15]</a:t>
            </a:r>
            <a:endParaRPr lang="it-IT" sz="2400" b="0" i="0" u="none" strike="noStrike" kern="0" cap="all" spc="300" baseline="0" dirty="0">
              <a:solidFill>
                <a:srgbClr val="FFC000"/>
              </a:solidFill>
              <a:uFillTx/>
              <a:latin typeface="Calibri"/>
              <a:ea typeface="Calibri"/>
              <a:cs typeface="Calibri"/>
            </a:endParaRPr>
          </a:p>
        </p:txBody>
      </p:sp>
      <p:pic>
        <p:nvPicPr>
          <p:cNvPr id="4" name="Immagine 8" descr="Immagine che contiene screenshot&#10;&#10;Descrizione generata con affidabilità molto elevata">
            <a:extLst>
              <a:ext uri="{FF2B5EF4-FFF2-40B4-BE49-F238E27FC236}">
                <a16:creationId xmlns:a16="http://schemas.microsoft.com/office/drawing/2014/main" id="{B2ABEFB3-44E7-4FB2-BDBA-84E249FBF28C}"/>
              </a:ext>
            </a:extLst>
          </p:cNvPr>
          <p:cNvPicPr>
            <a:picLocks noChangeAspect="1"/>
          </p:cNvPicPr>
          <p:nvPr/>
        </p:nvPicPr>
        <p:blipFill>
          <a:blip r:embed="rId2"/>
          <a:stretch>
            <a:fillRect/>
          </a:stretch>
        </p:blipFill>
        <p:spPr>
          <a:xfrm>
            <a:off x="879762" y="1925516"/>
            <a:ext cx="6111584" cy="3665052"/>
          </a:xfrm>
          <a:prstGeom prst="rect">
            <a:avLst/>
          </a:prstGeom>
          <a:noFill/>
          <a:ln cap="flat">
            <a:noFill/>
          </a:ln>
          <a:effectLst>
            <a:outerShdw dir="16200000" algn="tl">
              <a:srgbClr val="000000">
                <a:alpha val="7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54E5AF2A-7113-4EEF-B0AB-ED793A8E05A6}"/>
              </a:ext>
            </a:extLst>
          </p:cNvPr>
          <p:cNvSpPr txBox="1">
            <a:spLocks noGrp="1"/>
          </p:cNvSpPr>
          <p:nvPr>
            <p:ph type="title"/>
          </p:nvPr>
        </p:nvSpPr>
        <p:spPr>
          <a:xfrm>
            <a:off x="8341586" y="456715"/>
            <a:ext cx="3311371" cy="1194050"/>
          </a:xfrm>
        </p:spPr>
        <p:txBody>
          <a:bodyPr/>
          <a:lstStyle/>
          <a:p>
            <a:pPr lvl="0"/>
            <a:r>
              <a:rPr lang="it-IT"/>
              <a:t>La programmazione</a:t>
            </a:r>
          </a:p>
        </p:txBody>
      </p:sp>
      <p:sp>
        <p:nvSpPr>
          <p:cNvPr id="2" name="Segnaposto testo 4">
            <a:extLst>
              <a:ext uri="{FF2B5EF4-FFF2-40B4-BE49-F238E27FC236}">
                <a16:creationId xmlns:a16="http://schemas.microsoft.com/office/drawing/2014/main" id="{A13441A6-62D4-4386-ADA0-8526C08AB714}"/>
              </a:ext>
            </a:extLst>
          </p:cNvPr>
          <p:cNvSpPr txBox="1">
            <a:spLocks noGrp="1"/>
          </p:cNvSpPr>
          <p:nvPr>
            <p:ph type="body" idx="2"/>
          </p:nvPr>
        </p:nvSpPr>
        <p:spPr/>
        <p:txBody>
          <a:bodyPr/>
          <a:lstStyle/>
          <a:p>
            <a:pPr lvl="0"/>
            <a:endParaRPr lang="it-IT"/>
          </a:p>
          <a:p>
            <a:pPr lvl="0"/>
            <a:r>
              <a:rPr lang="it-IT"/>
              <a:t>Approfondiamo la struttura di controllo di Selezione, spiegandone l'utilità e come utilizzarla praticamente; aggiungendo, infine, un foreshadow del suo impiego in maniera più complessa </a:t>
            </a:r>
          </a:p>
        </p:txBody>
      </p:sp>
      <p:sp>
        <p:nvSpPr>
          <p:cNvPr id="3" name="Titolo 1">
            <a:extLst>
              <a:ext uri="{FF2B5EF4-FFF2-40B4-BE49-F238E27FC236}">
                <a16:creationId xmlns:a16="http://schemas.microsoft.com/office/drawing/2014/main" id="{E6D66F49-3B2F-45E3-8BE0-E935AB821D2A}"/>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[16]</a:t>
            </a:r>
            <a:endParaRPr lang="it-IT" sz="2400" b="0" i="0" u="none" strike="noStrike" kern="0" cap="all" spc="300" baseline="0" dirty="0">
              <a:solidFill>
                <a:srgbClr val="FFC000"/>
              </a:solidFill>
              <a:uFillTx/>
              <a:latin typeface="Calibri"/>
              <a:ea typeface="Calibri"/>
              <a:cs typeface="Calibri"/>
            </a:endParaRPr>
          </a:p>
        </p:txBody>
      </p:sp>
      <p:pic>
        <p:nvPicPr>
          <p:cNvPr id="5" name="Immagine 6" descr="Immagine che contiene screenshot&#10;&#10;Descrizione generata con affidabilità molto elevata">
            <a:extLst>
              <a:ext uri="{FF2B5EF4-FFF2-40B4-BE49-F238E27FC236}">
                <a16:creationId xmlns:a16="http://schemas.microsoft.com/office/drawing/2014/main" id="{2626ECCC-A032-4AC6-94C4-9786A9199638}"/>
              </a:ext>
            </a:extLst>
          </p:cNvPr>
          <p:cNvPicPr>
            <a:picLocks noChangeAspect="1"/>
          </p:cNvPicPr>
          <p:nvPr/>
        </p:nvPicPr>
        <p:blipFill>
          <a:blip r:embed="rId2"/>
          <a:stretch>
            <a:fillRect/>
          </a:stretch>
        </p:blipFill>
        <p:spPr>
          <a:xfrm>
            <a:off x="888421" y="1887650"/>
            <a:ext cx="6102925" cy="3784088"/>
          </a:xfrm>
          <a:prstGeom prst="rect">
            <a:avLst/>
          </a:prstGeom>
          <a:noFill/>
          <a:ln cap="flat">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0D2DBECD-5485-4EDD-824A-79CE498EBE2F}"/>
              </a:ext>
            </a:extLst>
          </p:cNvPr>
          <p:cNvSpPr txBox="1">
            <a:spLocks noGrp="1"/>
          </p:cNvSpPr>
          <p:nvPr>
            <p:ph type="title"/>
          </p:nvPr>
        </p:nvSpPr>
        <p:spPr>
          <a:xfrm>
            <a:off x="8341586" y="456715"/>
            <a:ext cx="3311371" cy="1194050"/>
          </a:xfrm>
        </p:spPr>
        <p:txBody>
          <a:bodyPr/>
          <a:lstStyle/>
          <a:p>
            <a:pPr lvl="0"/>
            <a:r>
              <a:rPr lang="it-IT"/>
              <a:t>La programmazione</a:t>
            </a:r>
          </a:p>
        </p:txBody>
      </p:sp>
      <p:sp>
        <p:nvSpPr>
          <p:cNvPr id="2" name="Segnaposto testo 4">
            <a:extLst>
              <a:ext uri="{FF2B5EF4-FFF2-40B4-BE49-F238E27FC236}">
                <a16:creationId xmlns:a16="http://schemas.microsoft.com/office/drawing/2014/main" id="{DCB5C20E-B8EB-4BB9-827A-1CAEE6067FAF}"/>
              </a:ext>
            </a:extLst>
          </p:cNvPr>
          <p:cNvSpPr txBox="1">
            <a:spLocks noGrp="1"/>
          </p:cNvSpPr>
          <p:nvPr>
            <p:ph type="body" idx="2"/>
          </p:nvPr>
        </p:nvSpPr>
        <p:spPr>
          <a:xfrm>
            <a:off x="8337883" y="1741337"/>
            <a:ext cx="3317251" cy="4164168"/>
          </a:xfrm>
        </p:spPr>
        <p:txBody>
          <a:bodyPr/>
          <a:lstStyle/>
          <a:p>
            <a:pPr lvl="0"/>
            <a:endParaRPr lang="it-IT" sz="1700">
              <a:latin typeface="Gill Sans Nova Light"/>
            </a:endParaRPr>
          </a:p>
          <a:p>
            <a:pPr lvl="0"/>
            <a:r>
              <a:rPr lang="it-IT" sz="1700">
                <a:latin typeface="Gill Sans Nova Light"/>
              </a:rPr>
              <a:t>Approfondiamo poi la struttura di controllo di Iterazione, già vista nel secondo esempio di algoritmo, spiegandone meglio l'utilità e come utilizzarla praticamente </a:t>
            </a:r>
          </a:p>
          <a:p>
            <a:pPr lvl="0"/>
            <a:r>
              <a:rPr lang="it-IT" sz="1700" b="1">
                <a:latin typeface="Gill Sans Nova Light"/>
              </a:rPr>
              <a:t>Nota</a:t>
            </a:r>
            <a:r>
              <a:rPr lang="it-IT" sz="1700">
                <a:latin typeface="Gill Sans Nova Light"/>
              </a:rPr>
              <a:t>: si chiede ai discenti se riescono a trovare in quale dei due esempi di algoritmi abbiamo già utilizzato questa struttura</a:t>
            </a:r>
          </a:p>
        </p:txBody>
      </p:sp>
      <p:sp>
        <p:nvSpPr>
          <p:cNvPr id="3" name="Titolo 1">
            <a:extLst>
              <a:ext uri="{FF2B5EF4-FFF2-40B4-BE49-F238E27FC236}">
                <a16:creationId xmlns:a16="http://schemas.microsoft.com/office/drawing/2014/main" id="{18805328-01F8-4FCC-A7E4-B7F2DA56293B}"/>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[17]</a:t>
            </a:r>
            <a:endParaRPr lang="it-IT" sz="2400" b="0" i="0" u="none" strike="noStrike" kern="0" cap="all" spc="300" baseline="0" dirty="0">
              <a:solidFill>
                <a:srgbClr val="FFC000"/>
              </a:solidFill>
              <a:uFillTx/>
              <a:latin typeface="Calibri"/>
              <a:ea typeface="Calibri"/>
              <a:cs typeface="Calibri"/>
            </a:endParaRPr>
          </a:p>
        </p:txBody>
      </p:sp>
      <p:pic>
        <p:nvPicPr>
          <p:cNvPr id="4" name="Immagine 8" descr="Immagine che contiene screenshot&#10;&#10;Descrizione generata con affidabilità molto elevata">
            <a:extLst>
              <a:ext uri="{FF2B5EF4-FFF2-40B4-BE49-F238E27FC236}">
                <a16:creationId xmlns:a16="http://schemas.microsoft.com/office/drawing/2014/main" id="{47581384-1BE8-43E6-95C8-9383D48EB46B}"/>
              </a:ext>
            </a:extLst>
          </p:cNvPr>
          <p:cNvPicPr>
            <a:picLocks noChangeAspect="1"/>
          </p:cNvPicPr>
          <p:nvPr/>
        </p:nvPicPr>
        <p:blipFill>
          <a:blip r:embed="rId2"/>
          <a:stretch>
            <a:fillRect/>
          </a:stretch>
        </p:blipFill>
        <p:spPr>
          <a:xfrm>
            <a:off x="836465" y="2007647"/>
            <a:ext cx="6250134" cy="3639339"/>
          </a:xfrm>
          <a:prstGeom prst="rect">
            <a:avLst/>
          </a:prstGeom>
          <a:noFill/>
          <a:ln cap="flat">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D682F091-8DF6-45DE-965C-DF5D340DFD44}"/>
              </a:ext>
            </a:extLst>
          </p:cNvPr>
          <p:cNvSpPr txBox="1">
            <a:spLocks noGrp="1"/>
          </p:cNvSpPr>
          <p:nvPr>
            <p:ph type="title"/>
          </p:nvPr>
        </p:nvSpPr>
        <p:spPr>
          <a:xfrm>
            <a:off x="8341586" y="456715"/>
            <a:ext cx="3311371" cy="1194050"/>
          </a:xfrm>
        </p:spPr>
        <p:txBody>
          <a:bodyPr/>
          <a:lstStyle/>
          <a:p>
            <a:pPr lvl="0"/>
            <a:r>
              <a:rPr lang="it-IT"/>
              <a:t>Riassumendo</a:t>
            </a:r>
          </a:p>
        </p:txBody>
      </p:sp>
      <p:sp>
        <p:nvSpPr>
          <p:cNvPr id="2" name="Segnaposto testo 4">
            <a:extLst>
              <a:ext uri="{FF2B5EF4-FFF2-40B4-BE49-F238E27FC236}">
                <a16:creationId xmlns:a16="http://schemas.microsoft.com/office/drawing/2014/main" id="{2A350A4D-4CC4-4ADB-8464-46EF76108B5C}"/>
              </a:ext>
            </a:extLst>
          </p:cNvPr>
          <p:cNvSpPr txBox="1">
            <a:spLocks noGrp="1"/>
          </p:cNvSpPr>
          <p:nvPr>
            <p:ph type="body" idx="2"/>
          </p:nvPr>
        </p:nvSpPr>
        <p:spPr>
          <a:xfrm>
            <a:off x="8337883" y="1741337"/>
            <a:ext cx="3317251" cy="4164168"/>
          </a:xfrm>
        </p:spPr>
        <p:txBody>
          <a:bodyPr/>
          <a:lstStyle/>
          <a:p>
            <a:pPr lvl="0"/>
            <a:endParaRPr lang="it-IT"/>
          </a:p>
          <a:p>
            <a:pPr lvl="0"/>
            <a:r>
              <a:rPr lang="it-IT" sz="1700">
                <a:latin typeface="Gill Sans Nova Light"/>
              </a:rPr>
              <a:t>Riassumiamo ora tutto ciò che abbiamo fatto durante la lezione e aggiungiamo anche un accenno di ciò potrebbe essere un argomento futuro, la fase di debug di un algoritmo</a:t>
            </a:r>
          </a:p>
          <a:p>
            <a:pPr lvl="0"/>
            <a:endParaRPr lang="it-IT"/>
          </a:p>
        </p:txBody>
      </p:sp>
      <p:sp>
        <p:nvSpPr>
          <p:cNvPr id="3" name="Titolo 1">
            <a:extLst>
              <a:ext uri="{FF2B5EF4-FFF2-40B4-BE49-F238E27FC236}">
                <a16:creationId xmlns:a16="http://schemas.microsoft.com/office/drawing/2014/main" id="{CEC86E3C-382D-4648-8094-5715D5DBB654}"/>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[18]</a:t>
            </a:r>
            <a:endParaRPr lang="it-IT" sz="2400" b="0" i="0" u="none" strike="noStrike" kern="0" cap="all" spc="300" baseline="0" dirty="0">
              <a:solidFill>
                <a:srgbClr val="FFC000"/>
              </a:solidFill>
              <a:uFillTx/>
              <a:latin typeface="Calibri"/>
              <a:ea typeface="Calibri"/>
              <a:cs typeface="Calibri"/>
            </a:endParaRPr>
          </a:p>
        </p:txBody>
      </p:sp>
      <p:pic>
        <p:nvPicPr>
          <p:cNvPr id="4" name="Immagine 8" descr="Immagine che contiene screenshot&#10;&#10;Descrizione generata con affidabilità molto elevata">
            <a:extLst>
              <a:ext uri="{FF2B5EF4-FFF2-40B4-BE49-F238E27FC236}">
                <a16:creationId xmlns:a16="http://schemas.microsoft.com/office/drawing/2014/main" id="{DDC0AAD0-E429-4149-941E-EB323D2AAA31}"/>
              </a:ext>
            </a:extLst>
          </p:cNvPr>
          <p:cNvPicPr>
            <a:picLocks noChangeAspect="1"/>
          </p:cNvPicPr>
          <p:nvPr/>
        </p:nvPicPr>
        <p:blipFill>
          <a:blip r:embed="rId2"/>
          <a:stretch>
            <a:fillRect/>
          </a:stretch>
        </p:blipFill>
        <p:spPr>
          <a:xfrm>
            <a:off x="827806" y="1939378"/>
            <a:ext cx="6250134" cy="3775886"/>
          </a:xfrm>
          <a:prstGeom prst="rect">
            <a:avLst/>
          </a:prstGeom>
          <a:noFill/>
          <a:ln cap="flat">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46777579-0A03-431C-8340-F0812A427C79}"/>
              </a:ext>
            </a:extLst>
          </p:cNvPr>
          <p:cNvSpPr txBox="1">
            <a:spLocks noGrp="1"/>
          </p:cNvSpPr>
          <p:nvPr>
            <p:ph type="title"/>
          </p:nvPr>
        </p:nvSpPr>
        <p:spPr>
          <a:xfrm>
            <a:off x="8341586" y="456715"/>
            <a:ext cx="3311371" cy="1194050"/>
          </a:xfrm>
        </p:spPr>
        <p:txBody>
          <a:bodyPr/>
          <a:lstStyle/>
          <a:p>
            <a:pPr lvl="0"/>
            <a:r>
              <a:rPr lang="it-IT"/>
              <a:t>Katie bouman</a:t>
            </a:r>
          </a:p>
        </p:txBody>
      </p:sp>
      <p:sp>
        <p:nvSpPr>
          <p:cNvPr id="2" name="Segnaposto testo 4">
            <a:extLst>
              <a:ext uri="{FF2B5EF4-FFF2-40B4-BE49-F238E27FC236}">
                <a16:creationId xmlns:a16="http://schemas.microsoft.com/office/drawing/2014/main" id="{767D90C2-6E33-4332-A225-77AEFBEC881D}"/>
              </a:ext>
            </a:extLst>
          </p:cNvPr>
          <p:cNvSpPr txBox="1">
            <a:spLocks noGrp="1"/>
          </p:cNvSpPr>
          <p:nvPr>
            <p:ph type="body" idx="2"/>
          </p:nvPr>
        </p:nvSpPr>
        <p:spPr>
          <a:xfrm>
            <a:off x="8371441" y="1959449"/>
            <a:ext cx="3317251" cy="4164168"/>
          </a:xfrm>
        </p:spPr>
        <p:txBody>
          <a:bodyPr/>
          <a:lstStyle/>
          <a:p>
            <a:pPr lvl="0"/>
            <a:r>
              <a:rPr lang="it-IT" sz="1700">
                <a:latin typeface="Gill Sans Nova Light"/>
              </a:rPr>
              <a:t>A fine lezione, poniamo l'accento sul perché abbiamo approfondito la figura di Katie Bouman e i punti positivi dell'informatica e delle donne nel mondo informatico</a:t>
            </a:r>
          </a:p>
        </p:txBody>
      </p:sp>
      <p:sp>
        <p:nvSpPr>
          <p:cNvPr id="3" name="Titolo 1">
            <a:extLst>
              <a:ext uri="{FF2B5EF4-FFF2-40B4-BE49-F238E27FC236}">
                <a16:creationId xmlns:a16="http://schemas.microsoft.com/office/drawing/2014/main" id="{B6773B15-93F3-40C8-BCFF-9F6A98A28A3F}"/>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[19]</a:t>
            </a:r>
            <a:endParaRPr lang="it-IT" sz="2400" b="0" i="0" u="none" strike="noStrike" kern="0" cap="all" spc="300" baseline="0" dirty="0">
              <a:solidFill>
                <a:srgbClr val="FFC000"/>
              </a:solidFill>
              <a:uFillTx/>
              <a:latin typeface="Calibri"/>
              <a:ea typeface="Calibri"/>
              <a:cs typeface="Calibri"/>
            </a:endParaRPr>
          </a:p>
        </p:txBody>
      </p:sp>
      <p:pic>
        <p:nvPicPr>
          <p:cNvPr id="4" name="Immagine 9" descr="Immagine che contiene screenshot, persona, sedendo&#10;&#10;Descrizione generata con affidabilità molto elevata">
            <a:extLst>
              <a:ext uri="{FF2B5EF4-FFF2-40B4-BE49-F238E27FC236}">
                <a16:creationId xmlns:a16="http://schemas.microsoft.com/office/drawing/2014/main" id="{0BDC5CA8-09B6-4EF0-B144-DBFEE112D52D}"/>
              </a:ext>
            </a:extLst>
          </p:cNvPr>
          <p:cNvPicPr>
            <a:picLocks noChangeAspect="1"/>
          </p:cNvPicPr>
          <p:nvPr/>
        </p:nvPicPr>
        <p:blipFill>
          <a:blip r:embed="rId2"/>
          <a:stretch>
            <a:fillRect/>
          </a:stretch>
        </p:blipFill>
        <p:spPr>
          <a:xfrm>
            <a:off x="905740" y="2014414"/>
            <a:ext cx="6198178" cy="3495924"/>
          </a:xfrm>
          <a:prstGeom prst="rect">
            <a:avLst/>
          </a:prstGeom>
          <a:noFill/>
          <a:ln cap="flat">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4C15D-7A08-4858-9246-E991E5A1526B}"/>
              </a:ext>
            </a:extLst>
          </p:cNvPr>
          <p:cNvSpPr txBox="1">
            <a:spLocks noGrp="1"/>
          </p:cNvSpPr>
          <p:nvPr>
            <p:ph type="title"/>
          </p:nvPr>
        </p:nvSpPr>
        <p:spPr>
          <a:xfrm>
            <a:off x="8383530" y="448321"/>
            <a:ext cx="3311371" cy="1194050"/>
          </a:xfrm>
        </p:spPr>
        <p:txBody>
          <a:bodyPr/>
          <a:lstStyle/>
          <a:p>
            <a:pPr lvl="0"/>
            <a:r>
              <a:rPr lang="it-IT"/>
              <a:t>Question time</a:t>
            </a:r>
          </a:p>
        </p:txBody>
      </p:sp>
      <p:sp>
        <p:nvSpPr>
          <p:cNvPr id="3" name="Segnaposto testo 4">
            <a:extLst>
              <a:ext uri="{FF2B5EF4-FFF2-40B4-BE49-F238E27FC236}">
                <a16:creationId xmlns:a16="http://schemas.microsoft.com/office/drawing/2014/main" id="{4E31E817-6F73-43F1-91FA-019D99B2CA57}"/>
              </a:ext>
            </a:extLst>
          </p:cNvPr>
          <p:cNvSpPr txBox="1">
            <a:spLocks noGrp="1"/>
          </p:cNvSpPr>
          <p:nvPr>
            <p:ph type="body" idx="2"/>
          </p:nvPr>
        </p:nvSpPr>
        <p:spPr/>
        <p:txBody>
          <a:bodyPr/>
          <a:lstStyle/>
          <a:p>
            <a:pPr lvl="0"/>
            <a:endParaRPr lang="it-IT"/>
          </a:p>
          <a:p>
            <a:pPr lvl="0"/>
            <a:r>
              <a:rPr lang="it-IT"/>
              <a:t>Infine, durante la rappresentazione di questa slide si ascolteranno i dubbi dei discenti e si verificherà che tutti abbiano compreso gli argomenti della lezione</a:t>
            </a:r>
          </a:p>
        </p:txBody>
      </p:sp>
      <p:pic>
        <p:nvPicPr>
          <p:cNvPr id="4" name="Immagine 6" descr="Immagine che contiene uccello, fiore&#10;&#10;Descrizione generata con affidabilità molto elevata">
            <a:extLst>
              <a:ext uri="{FF2B5EF4-FFF2-40B4-BE49-F238E27FC236}">
                <a16:creationId xmlns:a16="http://schemas.microsoft.com/office/drawing/2014/main" id="{F21F444B-95F2-4886-AF43-78E39F13BBFC}"/>
              </a:ext>
            </a:extLst>
          </p:cNvPr>
          <p:cNvPicPr>
            <a:picLocks noChangeAspect="1"/>
          </p:cNvPicPr>
          <p:nvPr/>
        </p:nvPicPr>
        <p:blipFill>
          <a:blip r:embed="rId2"/>
          <a:stretch>
            <a:fillRect/>
          </a:stretch>
        </p:blipFill>
        <p:spPr>
          <a:xfrm>
            <a:off x="872432" y="2059619"/>
            <a:ext cx="6136242" cy="3365716"/>
          </a:xfrm>
          <a:prstGeom prst="rect">
            <a:avLst/>
          </a:prstGeom>
          <a:noFill/>
          <a:ln cap="flat">
            <a:noFill/>
          </a:ln>
        </p:spPr>
      </p:pic>
      <p:sp>
        <p:nvSpPr>
          <p:cNvPr id="5" name="Titolo 1">
            <a:extLst>
              <a:ext uri="{FF2B5EF4-FFF2-40B4-BE49-F238E27FC236}">
                <a16:creationId xmlns:a16="http://schemas.microsoft.com/office/drawing/2014/main" id="{F46C22B9-60E5-45FB-8A04-AADDCC469ECD}"/>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[20]</a:t>
            </a:r>
            <a:endParaRPr lang="it-IT" sz="2400" b="0" i="0" u="none" strike="noStrike" kern="0" cap="all" spc="300" baseline="0" dirty="0">
              <a:solidFill>
                <a:srgbClr val="FFC000"/>
              </a:solidFill>
              <a:uFillTx/>
              <a:latin typeface="Calibri"/>
              <a:ea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34C15D-7A08-4858-9246-E991E5A1526B}"/>
              </a:ext>
            </a:extLst>
          </p:cNvPr>
          <p:cNvSpPr txBox="1">
            <a:spLocks noGrp="1"/>
          </p:cNvSpPr>
          <p:nvPr>
            <p:ph type="title"/>
          </p:nvPr>
        </p:nvSpPr>
        <p:spPr>
          <a:xfrm>
            <a:off x="8383530" y="448321"/>
            <a:ext cx="3311371" cy="1194050"/>
          </a:xfrm>
        </p:spPr>
        <p:txBody>
          <a:bodyPr/>
          <a:lstStyle/>
          <a:p>
            <a:pPr lvl="0"/>
            <a:r>
              <a:rPr lang="it-IT" dirty="0"/>
              <a:t>Quiz time</a:t>
            </a:r>
          </a:p>
        </p:txBody>
      </p:sp>
      <p:sp>
        <p:nvSpPr>
          <p:cNvPr id="3" name="Segnaposto testo 4">
            <a:extLst>
              <a:ext uri="{FF2B5EF4-FFF2-40B4-BE49-F238E27FC236}">
                <a16:creationId xmlns:a16="http://schemas.microsoft.com/office/drawing/2014/main" id="{4E31E817-6F73-43F1-91FA-019D99B2CA57}"/>
              </a:ext>
            </a:extLst>
          </p:cNvPr>
          <p:cNvSpPr txBox="1">
            <a:spLocks noGrp="1"/>
          </p:cNvSpPr>
          <p:nvPr>
            <p:ph type="body" idx="2"/>
          </p:nvPr>
        </p:nvSpPr>
        <p:spPr/>
        <p:txBody>
          <a:bodyPr/>
          <a:lstStyle/>
          <a:p>
            <a:pPr lvl="0"/>
            <a:endParaRPr lang="it-IT" dirty="0"/>
          </a:p>
          <a:p>
            <a:pPr lvl="0"/>
            <a:r>
              <a:rPr lang="it-IT" dirty="0"/>
              <a:t>Prima di assegnare degli esercizi da svolgere a casa, abbiamo preparato un piccolo quiz da svolgere insieme agli studenti, per verificare le conoscenze da loro apprese.</a:t>
            </a:r>
          </a:p>
        </p:txBody>
      </p:sp>
      <p:sp>
        <p:nvSpPr>
          <p:cNvPr id="5" name="Titolo 1">
            <a:extLst>
              <a:ext uri="{FF2B5EF4-FFF2-40B4-BE49-F238E27FC236}">
                <a16:creationId xmlns:a16="http://schemas.microsoft.com/office/drawing/2014/main" id="{F46C22B9-60E5-45FB-8A04-AADDCC469ECD}"/>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[20]</a:t>
            </a:r>
            <a:endParaRPr lang="it-IT" sz="2400" b="0" i="0" u="none" strike="noStrike" kern="0" cap="all" spc="300" baseline="0" dirty="0">
              <a:solidFill>
                <a:srgbClr val="FFC000"/>
              </a:solidFill>
              <a:uFillTx/>
              <a:latin typeface="Calibri"/>
              <a:ea typeface="Calibri"/>
              <a:cs typeface="Calibri"/>
            </a:endParaRPr>
          </a:p>
        </p:txBody>
      </p:sp>
      <p:pic>
        <p:nvPicPr>
          <p:cNvPr id="6" name="Immagine 5">
            <a:extLst>
              <a:ext uri="{FF2B5EF4-FFF2-40B4-BE49-F238E27FC236}">
                <a16:creationId xmlns:a16="http://schemas.microsoft.com/office/drawing/2014/main" id="{8B561B57-F9BC-413D-8DC6-432A446AEBE7}"/>
              </a:ext>
            </a:extLst>
          </p:cNvPr>
          <p:cNvPicPr>
            <a:picLocks noChangeAspect="1"/>
          </p:cNvPicPr>
          <p:nvPr/>
        </p:nvPicPr>
        <p:blipFill>
          <a:blip r:embed="rId2"/>
          <a:stretch>
            <a:fillRect/>
          </a:stretch>
        </p:blipFill>
        <p:spPr>
          <a:xfrm>
            <a:off x="762001" y="1957999"/>
            <a:ext cx="6191415" cy="3491670"/>
          </a:xfrm>
          <a:prstGeom prst="rect">
            <a:avLst/>
          </a:prstGeom>
        </p:spPr>
      </p:pic>
    </p:spTree>
    <p:extLst>
      <p:ext uri="{BB962C8B-B14F-4D97-AF65-F5344CB8AC3E}">
        <p14:creationId xmlns:p14="http://schemas.microsoft.com/office/powerpoint/2010/main" val="252523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52520B-FF9F-4F31-B7A7-213008B43754}"/>
              </a:ext>
            </a:extLst>
          </p:cNvPr>
          <p:cNvSpPr txBox="1">
            <a:spLocks noGrp="1"/>
          </p:cNvSpPr>
          <p:nvPr>
            <p:ph type="title" idx="4294967295"/>
          </p:nvPr>
        </p:nvSpPr>
        <p:spPr>
          <a:xfrm>
            <a:off x="1571336" y="410297"/>
            <a:ext cx="10177462" cy="703262"/>
          </a:xfrm>
          <a:prstGeom prst="rect">
            <a:avLst/>
          </a:prstGeom>
          <a:noFill/>
          <a:ln>
            <a:noFill/>
          </a:ln>
        </p:spPr>
        <p:txBody>
          <a:bodyPr vert="horz" wrap="square" lIns="91440" tIns="45720" rIns="91440" bIns="45720" anchor="t" anchorCtr="0" compatLnSpc="1">
            <a:normAutofit/>
          </a:bodyPr>
          <a:lstStyle/>
          <a:p>
            <a:pPr lvl="0"/>
            <a:r>
              <a:rPr lang="it-IT" sz="4400" dirty="0">
                <a:latin typeface="Gill Sans Nova"/>
              </a:rPr>
              <a:t>introduzione</a:t>
            </a:r>
          </a:p>
        </p:txBody>
      </p:sp>
      <p:sp>
        <p:nvSpPr>
          <p:cNvPr id="3" name="Segnaposto contenuto 2">
            <a:extLst>
              <a:ext uri="{FF2B5EF4-FFF2-40B4-BE49-F238E27FC236}">
                <a16:creationId xmlns:a16="http://schemas.microsoft.com/office/drawing/2014/main" id="{D58A428A-213E-4F7E-9B8E-47B2D3C19600}"/>
              </a:ext>
            </a:extLst>
          </p:cNvPr>
          <p:cNvSpPr txBox="1">
            <a:spLocks noGrp="1"/>
          </p:cNvSpPr>
          <p:nvPr>
            <p:ph idx="4294967295"/>
          </p:nvPr>
        </p:nvSpPr>
        <p:spPr>
          <a:xfrm>
            <a:off x="1571336" y="2337666"/>
            <a:ext cx="9918700" cy="2498725"/>
          </a:xfrm>
          <a:prstGeom prst="rect">
            <a:avLst/>
          </a:prstGeom>
          <a:noFill/>
          <a:ln>
            <a:noFill/>
          </a:ln>
        </p:spPr>
        <p:txBody>
          <a:bodyPr vert="horz" wrap="square" lIns="91440" tIns="45720" rIns="91440" bIns="45720" anchor="t" anchorCtr="0" compatLnSpc="1">
            <a:normAutofit/>
          </a:bodyPr>
          <a:lstStyle/>
          <a:p>
            <a:pPr marL="0" lvl="0" indent="0">
              <a:buNone/>
            </a:pPr>
            <a:r>
              <a:rPr lang="it-IT" dirty="0">
                <a:latin typeface="Gill Sans Nova Light"/>
              </a:rPr>
              <a:t>L' informatica permette ad altre scienze di evolvere, come abbiamo appena visto con </a:t>
            </a:r>
            <a:r>
              <a:rPr lang="it-IT" b="1" dirty="0">
                <a:solidFill>
                  <a:srgbClr val="0070C0"/>
                </a:solidFill>
                <a:latin typeface="Gill Sans Nova Light"/>
              </a:rPr>
              <a:t>Katie </a:t>
            </a:r>
            <a:r>
              <a:rPr lang="it-IT" b="1" dirty="0" err="1">
                <a:solidFill>
                  <a:srgbClr val="0070C0"/>
                </a:solidFill>
                <a:latin typeface="Gill Sans Nova Light"/>
              </a:rPr>
              <a:t>Bouman</a:t>
            </a:r>
            <a:r>
              <a:rPr lang="it-IT" dirty="0">
                <a:latin typeface="Gill Sans Nova Light"/>
              </a:rPr>
              <a:t> e ai suoi </a:t>
            </a:r>
            <a:r>
              <a:rPr lang="it-IT" b="1" dirty="0">
                <a:latin typeface="Gill Sans Nova Light"/>
              </a:rPr>
              <a:t>algoritmi </a:t>
            </a:r>
            <a:r>
              <a:rPr lang="it-IT" dirty="0">
                <a:latin typeface="Gill Sans Nova Light"/>
              </a:rPr>
              <a:t>che hanno permesso agli scienziati di fotografare persino un buco nero; affronteremo, quindi, uno dei </a:t>
            </a:r>
            <a:r>
              <a:rPr lang="it-IT" b="1" dirty="0">
                <a:latin typeface="Gill Sans Nova Light"/>
              </a:rPr>
              <a:t>paradigmi </a:t>
            </a:r>
            <a:r>
              <a:rPr lang="it-IT" dirty="0">
                <a:latin typeface="Gill Sans Nova Light"/>
              </a:rPr>
              <a:t>fondamentali dell' informatica, gli </a:t>
            </a:r>
            <a:r>
              <a:rPr lang="it-IT" b="1" dirty="0">
                <a:latin typeface="Gill Sans Nova Light"/>
              </a:rPr>
              <a:t>algoritmi</a:t>
            </a:r>
            <a:endParaRPr lang="it-IT" dirty="0">
              <a:latin typeface="Gill Sans Nova Light"/>
            </a:endParaRPr>
          </a:p>
          <a:p>
            <a:pPr marL="0" lvl="0" indent="0">
              <a:buNone/>
            </a:pPr>
            <a:endParaRPr lang="it-IT" dirty="0">
              <a:latin typeface="Gill Sans Nova Light"/>
            </a:endParaRPr>
          </a:p>
          <a:p>
            <a:pPr marL="0" lvl="0" indent="0">
              <a:buNone/>
            </a:pPr>
            <a:r>
              <a:rPr lang="it-IT" dirty="0">
                <a:latin typeface="Gill Sans Nova Light"/>
              </a:rPr>
              <a:t>Andremo quindi a discutere dei prerequisiti necessari per poter apprendere al meglio i contenuti della lezione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49774435-4EE6-43C8-9051-C39B864CE322}"/>
              </a:ext>
            </a:extLst>
          </p:cNvPr>
          <p:cNvSpPr txBox="1">
            <a:spLocks noGrp="1"/>
          </p:cNvSpPr>
          <p:nvPr>
            <p:ph type="title"/>
          </p:nvPr>
        </p:nvSpPr>
        <p:spPr>
          <a:xfrm>
            <a:off x="8341586" y="456715"/>
            <a:ext cx="3311371" cy="1194050"/>
          </a:xfrm>
        </p:spPr>
        <p:txBody>
          <a:bodyPr/>
          <a:lstStyle/>
          <a:p>
            <a:pPr lvl="0"/>
            <a:r>
              <a:rPr lang="it-IT"/>
              <a:t>ESERCIZI PER CASA</a:t>
            </a:r>
          </a:p>
        </p:txBody>
      </p:sp>
      <p:sp>
        <p:nvSpPr>
          <p:cNvPr id="2" name="Segnaposto testo 4">
            <a:extLst>
              <a:ext uri="{FF2B5EF4-FFF2-40B4-BE49-F238E27FC236}">
                <a16:creationId xmlns:a16="http://schemas.microsoft.com/office/drawing/2014/main" id="{89D0BE66-A4B8-4F56-937B-4A2F1626A46C}"/>
              </a:ext>
            </a:extLst>
          </p:cNvPr>
          <p:cNvSpPr txBox="1">
            <a:spLocks noGrp="1"/>
          </p:cNvSpPr>
          <p:nvPr>
            <p:ph type="body" idx="2"/>
          </p:nvPr>
        </p:nvSpPr>
        <p:spPr>
          <a:xfrm>
            <a:off x="8371441" y="1959449"/>
            <a:ext cx="3317251" cy="4164168"/>
          </a:xfrm>
        </p:spPr>
        <p:txBody>
          <a:bodyPr/>
          <a:lstStyle/>
          <a:p>
            <a:pPr lvl="0"/>
            <a:endParaRPr lang="it-IT" sz="1700">
              <a:latin typeface="Gill Sans Nova Light"/>
            </a:endParaRPr>
          </a:p>
          <a:p>
            <a:pPr lvl="0"/>
            <a:r>
              <a:rPr lang="it-IT" sz="1700">
                <a:latin typeface="Gill Sans Nova Light"/>
              </a:rPr>
              <a:t>Ed infine vi sono gli esercizi assegnati per casa con difficoltà crescente</a:t>
            </a:r>
            <a:endParaRPr lang="it-IT"/>
          </a:p>
          <a:p>
            <a:pPr lvl="0"/>
            <a:r>
              <a:rPr lang="it-IT" sz="1700" b="1">
                <a:latin typeface="Gill Sans Nova Light"/>
              </a:rPr>
              <a:t>Nota</a:t>
            </a:r>
            <a:r>
              <a:rPr lang="it-IT" sz="1700">
                <a:latin typeface="Gill Sans Nova Light"/>
              </a:rPr>
              <a:t>: gli esercizi si integrano con altri concetti matematici e di geometria affermando una possibilità di empowerment degli alunni anche in altre materie</a:t>
            </a:r>
          </a:p>
        </p:txBody>
      </p:sp>
      <p:sp>
        <p:nvSpPr>
          <p:cNvPr id="3" name="Titolo 1">
            <a:extLst>
              <a:ext uri="{FF2B5EF4-FFF2-40B4-BE49-F238E27FC236}">
                <a16:creationId xmlns:a16="http://schemas.microsoft.com/office/drawing/2014/main" id="{51544CFC-E7B4-4217-B594-6B815AA29FDF}"/>
              </a:ext>
            </a:extLst>
          </p:cNvPr>
          <p:cNvSpPr txBox="1"/>
          <p:nvPr/>
        </p:nvSpPr>
        <p:spPr>
          <a:xfrm>
            <a:off x="722522" y="381405"/>
            <a:ext cx="8294824"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[21]</a:t>
            </a:r>
            <a:endParaRPr lang="it-IT" sz="2400" b="0" i="0" u="none" strike="noStrike" kern="0" cap="all" spc="300" baseline="0" dirty="0">
              <a:solidFill>
                <a:srgbClr val="FFC000"/>
              </a:solidFill>
              <a:uFillTx/>
              <a:latin typeface="Calibri"/>
              <a:ea typeface="Calibri"/>
              <a:cs typeface="Calibri"/>
            </a:endParaRPr>
          </a:p>
        </p:txBody>
      </p:sp>
      <p:pic>
        <p:nvPicPr>
          <p:cNvPr id="5" name="Immagine 3" descr="Immagine che contiene screenshot, uccello&#10;&#10;Descrizione generata con affidabilità molto elevata">
            <a:extLst>
              <a:ext uri="{FF2B5EF4-FFF2-40B4-BE49-F238E27FC236}">
                <a16:creationId xmlns:a16="http://schemas.microsoft.com/office/drawing/2014/main" id="{9C9BD704-7665-4B97-838B-1C5BA0EA93EC}"/>
              </a:ext>
            </a:extLst>
          </p:cNvPr>
          <p:cNvPicPr>
            <a:picLocks noChangeAspect="1"/>
          </p:cNvPicPr>
          <p:nvPr/>
        </p:nvPicPr>
        <p:blipFill>
          <a:blip r:embed="rId2"/>
          <a:stretch>
            <a:fillRect/>
          </a:stretch>
        </p:blipFill>
        <p:spPr>
          <a:xfrm>
            <a:off x="861352" y="1959449"/>
            <a:ext cx="6137562" cy="3539386"/>
          </a:xfrm>
          <a:prstGeom prst="rect">
            <a:avLst/>
          </a:prstGeom>
          <a:noFill/>
          <a:ln cap="flat">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5EC163-B60D-48CA-B441-7511DB12FABD}"/>
              </a:ext>
            </a:extLst>
          </p:cNvPr>
          <p:cNvSpPr txBox="1">
            <a:spLocks noGrp="1"/>
          </p:cNvSpPr>
          <p:nvPr>
            <p:ph type="title" idx="4294967295"/>
          </p:nvPr>
        </p:nvSpPr>
        <p:spPr>
          <a:xfrm>
            <a:off x="1495714" y="345643"/>
            <a:ext cx="10179050" cy="1076757"/>
          </a:xfrm>
          <a:prstGeom prst="rect">
            <a:avLst/>
          </a:prstGeom>
          <a:noFill/>
          <a:ln>
            <a:noFill/>
          </a:ln>
        </p:spPr>
        <p:txBody>
          <a:bodyPr vert="horz" wrap="square" lIns="91440" tIns="45720" rIns="91440" bIns="45720" anchor="t" anchorCtr="0" compatLnSpc="1">
            <a:noAutofit/>
          </a:bodyPr>
          <a:lstStyle/>
          <a:p>
            <a:pPr lvl="0"/>
            <a:r>
              <a:rPr lang="it-IT" sz="4200" dirty="0">
                <a:solidFill>
                  <a:srgbClr val="FFC000"/>
                </a:solidFill>
                <a:latin typeface="Gill Sans Nova"/>
              </a:rPr>
              <a:t>Esercizi</a:t>
            </a:r>
            <a:r>
              <a:rPr lang="it-IT" sz="4200" dirty="0">
                <a:latin typeface="Gill Sans Nova"/>
              </a:rPr>
              <a:t> da realizzare</a:t>
            </a:r>
            <a:endParaRPr lang="it-IT" sz="2400" dirty="0"/>
          </a:p>
          <a:p>
            <a:pPr lvl="0"/>
            <a:endParaRPr lang="it-IT" sz="4400" dirty="0">
              <a:latin typeface="Gill Sans Nova"/>
            </a:endParaRPr>
          </a:p>
        </p:txBody>
      </p:sp>
      <p:sp>
        <p:nvSpPr>
          <p:cNvPr id="3" name="Segnaposto contenuto 2">
            <a:extLst>
              <a:ext uri="{FF2B5EF4-FFF2-40B4-BE49-F238E27FC236}">
                <a16:creationId xmlns:a16="http://schemas.microsoft.com/office/drawing/2014/main" id="{C78D039E-E1BA-4034-8904-E63D859EB56B}"/>
              </a:ext>
            </a:extLst>
          </p:cNvPr>
          <p:cNvSpPr txBox="1">
            <a:spLocks noGrp="1"/>
          </p:cNvSpPr>
          <p:nvPr>
            <p:ph idx="4294967295"/>
          </p:nvPr>
        </p:nvSpPr>
        <p:spPr>
          <a:xfrm>
            <a:off x="1495714" y="1837893"/>
            <a:ext cx="9467850" cy="4324350"/>
          </a:xfrm>
          <a:prstGeom prst="rect">
            <a:avLst/>
          </a:prstGeom>
          <a:noFill/>
          <a:ln>
            <a:noFill/>
          </a:ln>
        </p:spPr>
        <p:txBody>
          <a:bodyPr vert="horz" wrap="square" lIns="91440" tIns="45720" rIns="91440" bIns="45720" anchor="t" anchorCtr="0" compatLnSpc="1">
            <a:normAutofit/>
          </a:bodyPr>
          <a:lstStyle/>
          <a:p>
            <a:pPr lvl="0"/>
            <a:r>
              <a:rPr lang="it-IT" sz="1800" b="1" dirty="0">
                <a:latin typeface="Gill Sans Nova Light"/>
              </a:rPr>
              <a:t>Gli esercizi che abbiamo assegnato per far esercitare i ragazzi, consistono di 3 tracce:</a:t>
            </a:r>
          </a:p>
          <a:p>
            <a:pPr lvl="1">
              <a:lnSpc>
                <a:spcPct val="100000"/>
              </a:lnSpc>
              <a:spcBef>
                <a:spcPts val="1001"/>
              </a:spcBef>
            </a:pPr>
            <a:r>
              <a:rPr lang="it-IT" sz="1600" spc="-1" dirty="0">
                <a:solidFill>
                  <a:srgbClr val="000000"/>
                </a:solidFill>
                <a:latin typeface="Gill Sans Nova Light"/>
                <a:ea typeface="Calibri"/>
              </a:rPr>
              <a:t>Dato il valore del raggio di un cerchio, l’algoritmo calcola e da in output la circonferenza e l’area del cerchio;</a:t>
            </a:r>
            <a:endParaRPr lang="it-IT" sz="1600" spc="-1" dirty="0">
              <a:latin typeface="Arial"/>
            </a:endParaRPr>
          </a:p>
          <a:p>
            <a:pPr lvl="1">
              <a:lnSpc>
                <a:spcPct val="100000"/>
              </a:lnSpc>
              <a:spcBef>
                <a:spcPts val="1001"/>
              </a:spcBef>
            </a:pPr>
            <a:r>
              <a:rPr lang="it-IT" sz="1600" spc="-1" dirty="0">
                <a:solidFill>
                  <a:srgbClr val="000000"/>
                </a:solidFill>
                <a:latin typeface="Gill Sans Nova Light"/>
                <a:ea typeface="Calibri"/>
              </a:rPr>
              <a:t>Dati in ingresso 3 valori, l’algoritmo calcola e da in output la media aritmetica;</a:t>
            </a:r>
            <a:endParaRPr lang="it-IT" sz="1600" spc="-1" dirty="0">
              <a:latin typeface="Arial"/>
            </a:endParaRPr>
          </a:p>
          <a:p>
            <a:pPr lvl="1">
              <a:lnSpc>
                <a:spcPct val="100000"/>
              </a:lnSpc>
              <a:spcBef>
                <a:spcPts val="1001"/>
              </a:spcBef>
            </a:pPr>
            <a:r>
              <a:rPr lang="it-IT" sz="1600" spc="-1" dirty="0">
                <a:solidFill>
                  <a:srgbClr val="000000"/>
                </a:solidFill>
                <a:latin typeface="Gill Sans Nova Light"/>
                <a:ea typeface="Calibri"/>
              </a:rPr>
              <a:t>Dati in ingresso il numero di maschi e femmine che entrano in discoteca, l’algoritmo calcola e da in output il prezzo totale sapendo che i primi pagano 12€ e le seconde 10€.</a:t>
            </a:r>
          </a:p>
          <a:p>
            <a:pPr lvl="1">
              <a:lnSpc>
                <a:spcPct val="100000"/>
              </a:lnSpc>
              <a:spcBef>
                <a:spcPts val="1001"/>
              </a:spcBef>
            </a:pPr>
            <a:endParaRPr lang="it-IT" sz="1600" spc="-1" dirty="0">
              <a:solidFill>
                <a:srgbClr val="000000"/>
              </a:solidFill>
              <a:latin typeface="Gill Sans Nova Light"/>
              <a:ea typeface="Calibri"/>
            </a:endParaRPr>
          </a:p>
          <a:p>
            <a:pPr>
              <a:lnSpc>
                <a:spcPct val="100000"/>
              </a:lnSpc>
              <a:spcBef>
                <a:spcPts val="1001"/>
              </a:spcBef>
            </a:pPr>
            <a:r>
              <a:rPr lang="it-IT" sz="1800" spc="-1" dirty="0">
                <a:solidFill>
                  <a:srgbClr val="000000"/>
                </a:solidFill>
                <a:latin typeface="Gill Sans Nova Light"/>
              </a:rPr>
              <a:t>In tutte queste tracce, possiamo riscontrare un fattore comune; sembrano infatti semplici problemi di aritmetica e geometria, quindi problemi che gli studenti sanno già risolvere;</a:t>
            </a:r>
          </a:p>
          <a:p>
            <a:pPr>
              <a:lnSpc>
                <a:spcPct val="100000"/>
              </a:lnSpc>
              <a:spcBef>
                <a:spcPts val="1001"/>
              </a:spcBef>
            </a:pPr>
            <a:r>
              <a:rPr lang="it-IT" sz="1800" spc="-1" dirty="0">
                <a:solidFill>
                  <a:srgbClr val="000000"/>
                </a:solidFill>
                <a:latin typeface="Gill Sans Nova Light"/>
              </a:rPr>
              <a:t>Pensiamo che introdurre il concetto di algoritmo riprendendo quello che per gli studenti è già assodato, dando quindi </a:t>
            </a:r>
            <a:r>
              <a:rPr lang="it-IT" sz="1800" b="1" spc="-1" dirty="0">
                <a:solidFill>
                  <a:srgbClr val="000000"/>
                </a:solidFill>
                <a:latin typeface="Gill Sans Nova Light"/>
              </a:rPr>
              <a:t>valore</a:t>
            </a:r>
            <a:r>
              <a:rPr lang="it-IT" sz="1800" spc="-1" dirty="0">
                <a:solidFill>
                  <a:srgbClr val="000000"/>
                </a:solidFill>
                <a:latin typeface="Gill Sans Nova Light"/>
              </a:rPr>
              <a:t> alla loro conoscenza; sia il modo migliore per farli entrare in un qualcosa di per loro nuovo con estrema naturalezza.</a:t>
            </a:r>
            <a:endParaRPr lang="it-IT" sz="1800" spc="-1" dirty="0">
              <a:latin typeface="Arial"/>
            </a:endParaRPr>
          </a:p>
          <a:p>
            <a:pPr lvl="1"/>
            <a:endParaRPr lang="it-IT" sz="1600" b="1" dirty="0">
              <a:latin typeface="Gill Sans Nova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5EC163-B60D-48CA-B441-7511DB12FABD}"/>
              </a:ext>
            </a:extLst>
          </p:cNvPr>
          <p:cNvSpPr txBox="1">
            <a:spLocks noGrp="1"/>
          </p:cNvSpPr>
          <p:nvPr>
            <p:ph type="title" idx="4294967295"/>
          </p:nvPr>
        </p:nvSpPr>
        <p:spPr>
          <a:xfrm>
            <a:off x="1423411" y="345642"/>
            <a:ext cx="10179050" cy="1492250"/>
          </a:xfrm>
          <a:prstGeom prst="rect">
            <a:avLst/>
          </a:prstGeom>
          <a:noFill/>
          <a:ln>
            <a:noFill/>
          </a:ln>
        </p:spPr>
        <p:txBody>
          <a:bodyPr vert="horz" wrap="square" lIns="91440" tIns="45720" rIns="91440" bIns="45720" anchor="t" anchorCtr="0" compatLnSpc="1">
            <a:noAutofit/>
          </a:bodyPr>
          <a:lstStyle/>
          <a:p>
            <a:pPr lvl="0"/>
            <a:r>
              <a:rPr lang="it-IT" sz="4200" dirty="0">
                <a:latin typeface="Gill Sans Nova"/>
              </a:rPr>
              <a:t>Principi di apprendimento utilizzati </a:t>
            </a:r>
            <a:r>
              <a:rPr lang="it-IT" sz="2400" b="1" dirty="0">
                <a:solidFill>
                  <a:srgbClr val="FFC000"/>
                </a:solidFill>
                <a:latin typeface="Gill Sans Nova"/>
              </a:rPr>
              <a:t>[1]</a:t>
            </a:r>
            <a:endParaRPr lang="it-IT" sz="2400" dirty="0"/>
          </a:p>
          <a:p>
            <a:pPr lvl="0"/>
            <a:endParaRPr lang="it-IT" sz="4400" dirty="0">
              <a:latin typeface="Gill Sans Nova"/>
            </a:endParaRPr>
          </a:p>
        </p:txBody>
      </p:sp>
      <p:sp>
        <p:nvSpPr>
          <p:cNvPr id="3" name="Segnaposto contenuto 2">
            <a:extLst>
              <a:ext uri="{FF2B5EF4-FFF2-40B4-BE49-F238E27FC236}">
                <a16:creationId xmlns:a16="http://schemas.microsoft.com/office/drawing/2014/main" id="{C78D039E-E1BA-4034-8904-E63D859EB56B}"/>
              </a:ext>
            </a:extLst>
          </p:cNvPr>
          <p:cNvSpPr txBox="1">
            <a:spLocks noGrp="1"/>
          </p:cNvSpPr>
          <p:nvPr>
            <p:ph idx="4294967295"/>
          </p:nvPr>
        </p:nvSpPr>
        <p:spPr>
          <a:xfrm>
            <a:off x="1423411" y="2067214"/>
            <a:ext cx="10177462" cy="4324350"/>
          </a:xfrm>
          <a:prstGeom prst="rect">
            <a:avLst/>
          </a:prstGeom>
          <a:noFill/>
          <a:ln>
            <a:noFill/>
          </a:ln>
        </p:spPr>
        <p:txBody>
          <a:bodyPr vert="horz" wrap="square" lIns="91440" tIns="45720" rIns="91440" bIns="45720" anchor="t" anchorCtr="0" compatLnSpc="1">
            <a:normAutofit/>
          </a:bodyPr>
          <a:lstStyle/>
          <a:p>
            <a:pPr marL="0" lvl="0" indent="0">
              <a:buNone/>
            </a:pPr>
            <a:r>
              <a:rPr lang="it-IT" sz="1900" dirty="0">
                <a:latin typeface="Gill Sans Nova Light"/>
              </a:rPr>
              <a:t>Per quanti riguarda la prima categoria, </a:t>
            </a:r>
            <a:r>
              <a:rPr lang="it-IT" sz="1900" b="1" dirty="0">
                <a:latin typeface="Gill Sans Nova Light"/>
              </a:rPr>
              <a:t>l’etica dell’apprendimento, </a:t>
            </a:r>
            <a:r>
              <a:rPr lang="it-IT" sz="1900" dirty="0">
                <a:latin typeface="Gill Sans Nova Light"/>
              </a:rPr>
              <a:t>dalle slide non traspare un uso «massiccio» di questo principio, ciò è dovuto principalmente al fatto che si tratta di comportamenti che devono essere manifestati durante l’interazione con la classe ed il modo di porsi con i singoli studenti, soprattutto per quanto riguardo il </a:t>
            </a:r>
            <a:r>
              <a:rPr lang="it-IT" sz="1900" b="1" dirty="0">
                <a:latin typeface="Gill Sans Nova Light"/>
              </a:rPr>
              <a:t>principio della competenza. </a:t>
            </a:r>
            <a:endParaRPr lang="it-IT" sz="1900" dirty="0"/>
          </a:p>
          <a:p>
            <a:pPr marL="0" lvl="0" indent="0">
              <a:buNone/>
            </a:pPr>
            <a:r>
              <a:rPr lang="it-IT" sz="1900" dirty="0">
                <a:latin typeface="Gill Sans Nova Light"/>
              </a:rPr>
              <a:t>Al </a:t>
            </a:r>
            <a:r>
              <a:rPr lang="it-IT" sz="1900" b="1" dirty="0">
                <a:latin typeface="Gill Sans Nova Light"/>
              </a:rPr>
              <a:t>principio del valore </a:t>
            </a:r>
            <a:r>
              <a:rPr lang="it-IT" sz="1900" dirty="0">
                <a:latin typeface="Gill Sans Nova Light"/>
              </a:rPr>
              <a:t>si trovano anche riferimenti sulle slide, nell’accostamento di alcuni concetti come quello degli </a:t>
            </a:r>
            <a:r>
              <a:rPr lang="it-IT" sz="1900" b="1" dirty="0">
                <a:latin typeface="Gill Sans Nova Light"/>
              </a:rPr>
              <a:t>algoritmi</a:t>
            </a:r>
            <a:r>
              <a:rPr lang="it-IT" sz="1900" dirty="0">
                <a:latin typeface="Gill Sans Nova Light"/>
              </a:rPr>
              <a:t>, </a:t>
            </a:r>
            <a:r>
              <a:rPr lang="it-IT" sz="1900" b="1" dirty="0">
                <a:latin typeface="Gill Sans Nova Light"/>
              </a:rPr>
              <a:t>iterazione </a:t>
            </a:r>
            <a:r>
              <a:rPr lang="it-IT" sz="1900" dirty="0">
                <a:latin typeface="Gill Sans Nova Light"/>
              </a:rPr>
              <a:t>e della </a:t>
            </a:r>
            <a:r>
              <a:rPr lang="it-IT" sz="1900" b="1" dirty="0">
                <a:latin typeface="Gill Sans Nova Light"/>
              </a:rPr>
              <a:t>selezione </a:t>
            </a:r>
            <a:r>
              <a:rPr lang="it-IT" sz="1900" dirty="0">
                <a:latin typeface="Gill Sans Nova Light"/>
              </a:rPr>
              <a:t>ad attività quotidiane;</a:t>
            </a:r>
            <a:endParaRPr lang="it-IT" sz="1900" dirty="0"/>
          </a:p>
          <a:p>
            <a:pPr marL="0" lvl="0" indent="0">
              <a:buNone/>
            </a:pPr>
            <a:endParaRPr lang="it-IT" sz="1900" dirty="0">
              <a:latin typeface="Gill Sans Nova Light"/>
            </a:endParaRPr>
          </a:p>
          <a:p>
            <a:pPr marL="0" lvl="0" indent="0">
              <a:buNone/>
            </a:pPr>
            <a:r>
              <a:rPr lang="it-IT" sz="1900" b="1" dirty="0">
                <a:latin typeface="Gill Sans Nova Light"/>
              </a:rPr>
              <a:t>Aspetti psicologici dell’apprendimento</a:t>
            </a:r>
          </a:p>
          <a:p>
            <a:pPr marL="342900" lvl="0" indent="-342900"/>
            <a:r>
              <a:rPr lang="it-IT" sz="1900" b="1" dirty="0">
                <a:latin typeface="Gill Sans Nova Light"/>
              </a:rPr>
              <a:t>Principio del divertimento: </a:t>
            </a:r>
            <a:r>
              <a:rPr lang="it-IT" sz="1900" dirty="0">
                <a:latin typeface="Gill Sans Nova Light"/>
              </a:rPr>
              <a:t>anche questo principio potrebbe non trasparire troppo dalle slide, anche se i toni con cui sono posti gli argomenti sono sempre leggeri con un rapporto con gli studenti molto amichevole ma sempre rispettoso in entrambi i sensi.</a:t>
            </a:r>
          </a:p>
          <a:p>
            <a:pPr lvl="0"/>
            <a:endParaRPr lang="it-IT" sz="1800" b="1" dirty="0">
              <a:latin typeface="Gill Sans Nova Light"/>
            </a:endParaRPr>
          </a:p>
        </p:txBody>
      </p:sp>
    </p:spTree>
    <p:extLst>
      <p:ext uri="{BB962C8B-B14F-4D97-AF65-F5344CB8AC3E}">
        <p14:creationId xmlns:p14="http://schemas.microsoft.com/office/powerpoint/2010/main" val="790313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1B4A837F-E85A-4079-ACA2-146CE002EEAB}"/>
              </a:ext>
            </a:extLst>
          </p:cNvPr>
          <p:cNvSpPr txBox="1">
            <a:spLocks noGrp="1"/>
          </p:cNvSpPr>
          <p:nvPr>
            <p:ph idx="4294967295"/>
          </p:nvPr>
        </p:nvSpPr>
        <p:spPr>
          <a:xfrm>
            <a:off x="1380258" y="2006745"/>
            <a:ext cx="10179050" cy="4325937"/>
          </a:xfrm>
          <a:prstGeom prst="rect">
            <a:avLst/>
          </a:prstGeom>
          <a:noFill/>
          <a:ln>
            <a:noFill/>
          </a:ln>
        </p:spPr>
        <p:txBody>
          <a:bodyPr vert="horz" wrap="square" lIns="91440" tIns="45720" rIns="91440" bIns="45720" anchor="t" anchorCtr="0" compatLnSpc="1">
            <a:normAutofit fontScale="92500" lnSpcReduction="20000"/>
          </a:bodyPr>
          <a:lstStyle/>
          <a:p>
            <a:r>
              <a:rPr lang="it-IT" b="1" dirty="0">
                <a:latin typeface="Gill Sans Nova Light"/>
              </a:rPr>
              <a:t>Principio dell’adesione:</a:t>
            </a:r>
            <a:r>
              <a:rPr lang="it-IT" dirty="0">
                <a:latin typeface="Gill Sans Nova Light"/>
              </a:rPr>
              <a:t> questo principio è ben rappresentato anche nelle slide, infatti queste richiedono </a:t>
            </a:r>
            <a:r>
              <a:rPr lang="it-IT" b="1" dirty="0">
                <a:latin typeface="Gill Sans Nova Light"/>
              </a:rPr>
              <a:t>sempre </a:t>
            </a:r>
            <a:r>
              <a:rPr lang="it-IT" dirty="0">
                <a:latin typeface="Gill Sans Nova Light"/>
              </a:rPr>
              <a:t>la partecipazione degli studenti, che viene richiesta esplicitamente tramite quesiti atti a stimolare la loro curiosità e partecipazione;</a:t>
            </a:r>
          </a:p>
          <a:p>
            <a:r>
              <a:rPr lang="it-IT" b="1" dirty="0">
                <a:latin typeface="Gill Sans Nova Light"/>
              </a:rPr>
              <a:t>Principio della motivazione: </a:t>
            </a:r>
            <a:r>
              <a:rPr lang="it-IT" dirty="0">
                <a:latin typeface="Gill Sans Nova Light"/>
              </a:rPr>
              <a:t>anche qui ritroviamo sia nelle slide che in quella che poi sarebbe l’esposizione delle stesse, spiegazioni e motivazione del perché utilizziamo gli algoritmi e di come migliorano e modellano non solo le soluzioni ai nostri problemi matematici, ma anche situazioni presenti nella nostra realtà;</a:t>
            </a:r>
          </a:p>
          <a:p>
            <a:r>
              <a:rPr lang="it-IT" b="1" dirty="0">
                <a:latin typeface="Gill Sans Nova Light"/>
              </a:rPr>
              <a:t>Principio della rilevanza soggettiva: </a:t>
            </a:r>
            <a:r>
              <a:rPr lang="it-IT" dirty="0">
                <a:latin typeface="Gill Sans Nova Light"/>
              </a:rPr>
              <a:t>anche per quanto riguarda l’importanza attribuita al concetto oggetto di insegnamento vi sono chiari indicatori della stessa nella slide, che sono atti a far crescere nella mente dei discenti la consapevolezza del valore del concetto in esame, cioè è aiutato fortemente dalla presenza di esempi «reali»;</a:t>
            </a:r>
          </a:p>
          <a:p>
            <a:r>
              <a:rPr lang="it-IT" b="1" dirty="0">
                <a:latin typeface="Gill Sans Nova Light"/>
              </a:rPr>
              <a:t>Principio dell’enfatizzazione del positivo: </a:t>
            </a:r>
            <a:r>
              <a:rPr lang="it-IT" dirty="0">
                <a:latin typeface="Gill Sans Nova Light"/>
              </a:rPr>
              <a:t>questo principio si può riscontrare principalmente nel rapporto del docente con la classe, sicuramente alle osservazioni degli studenti noi non reagiremo in modo negativo, ma sempre in maniera aperta e partecipe, ciò traspare anche da alcuni passi delle slide.</a:t>
            </a:r>
            <a:endParaRPr lang="it-IT" b="1" dirty="0">
              <a:latin typeface="Gill Sans Nova Light"/>
            </a:endParaRPr>
          </a:p>
        </p:txBody>
      </p:sp>
      <p:sp>
        <p:nvSpPr>
          <p:cNvPr id="3" name="Titolo 1">
            <a:extLst>
              <a:ext uri="{FF2B5EF4-FFF2-40B4-BE49-F238E27FC236}">
                <a16:creationId xmlns:a16="http://schemas.microsoft.com/office/drawing/2014/main" id="{6B5365B1-05FE-4954-8E7F-2D93C7D60D51}"/>
              </a:ext>
            </a:extLst>
          </p:cNvPr>
          <p:cNvSpPr txBox="1"/>
          <p:nvPr/>
        </p:nvSpPr>
        <p:spPr>
          <a:xfrm>
            <a:off x="1380985" y="363910"/>
            <a:ext cx="10178323" cy="1492136"/>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4200" b="0" i="0" u="none" strike="noStrike" kern="1200" cap="all" spc="200" baseline="0" dirty="0">
                <a:solidFill>
                  <a:srgbClr val="2A1A00"/>
                </a:solidFill>
                <a:uFillTx/>
                <a:latin typeface="Gill Sans Nova"/>
              </a:rPr>
              <a:t>Principi di apprendimento utilizzati </a:t>
            </a:r>
            <a:r>
              <a:rPr lang="it-IT" sz="2400" b="1" i="0" u="none" strike="noStrike" kern="1200" cap="all" spc="200" baseline="0" dirty="0">
                <a:solidFill>
                  <a:srgbClr val="FFC000"/>
                </a:solidFill>
                <a:uFillTx/>
                <a:latin typeface="Gill Sans Nova"/>
              </a:rPr>
              <a:t>[2]</a:t>
            </a:r>
            <a:endParaRPr lang="it-IT" sz="2400" b="0" i="0" u="none" strike="noStrike" kern="1200" cap="all" spc="200" baseline="0" dirty="0">
              <a:solidFill>
                <a:srgbClr val="2A1A00"/>
              </a:solidFill>
              <a:uFillTx/>
              <a:latin typeface="Impact"/>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it-IT" sz="4400" b="0" i="0" u="none" strike="noStrike" kern="1200" cap="all" spc="200" baseline="0" dirty="0">
              <a:solidFill>
                <a:srgbClr val="2A1A00"/>
              </a:solidFill>
              <a:uFillTx/>
              <a:latin typeface="Gill Sans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49CAD0A5-96D9-4480-9F60-41E8CE760C8C}"/>
              </a:ext>
            </a:extLst>
          </p:cNvPr>
          <p:cNvSpPr txBox="1">
            <a:spLocks noGrp="1"/>
          </p:cNvSpPr>
          <p:nvPr>
            <p:ph idx="4294967295"/>
          </p:nvPr>
        </p:nvSpPr>
        <p:spPr>
          <a:xfrm>
            <a:off x="1251676" y="2345460"/>
            <a:ext cx="10177462" cy="3328988"/>
          </a:xfrm>
          <a:prstGeom prst="rect">
            <a:avLst/>
          </a:prstGeom>
          <a:noFill/>
          <a:ln>
            <a:noFill/>
          </a:ln>
        </p:spPr>
        <p:txBody>
          <a:bodyPr vert="horz" wrap="square" lIns="91440" tIns="45720" rIns="91440" bIns="45720" anchor="t" anchorCtr="0" compatLnSpc="1">
            <a:normAutofit/>
          </a:bodyPr>
          <a:lstStyle/>
          <a:p>
            <a:pPr marL="0" lvl="0" indent="0">
              <a:spcBef>
                <a:spcPts val="1200"/>
              </a:spcBef>
              <a:buNone/>
            </a:pPr>
            <a:r>
              <a:rPr lang="it-IT" sz="1800" b="1" dirty="0">
                <a:latin typeface="Gill Sans Nova Light"/>
              </a:rPr>
              <a:t>Come imparare</a:t>
            </a:r>
            <a:endParaRPr lang="it-IT" sz="1800" dirty="0">
              <a:latin typeface="Gill Sans Nova Light"/>
            </a:endParaRPr>
          </a:p>
          <a:p>
            <a:pPr marL="342900" lvl="0" indent="-342900">
              <a:spcBef>
                <a:spcPts val="1200"/>
              </a:spcBef>
            </a:pPr>
            <a:r>
              <a:rPr lang="it-IT" sz="1800" b="1" dirty="0">
                <a:latin typeface="Gill Sans Nova Light"/>
              </a:rPr>
              <a:t>Principio dell’autonomia: </a:t>
            </a:r>
            <a:r>
              <a:rPr lang="it-IT" sz="1800" dirty="0">
                <a:latin typeface="Gill Sans Nova Light"/>
              </a:rPr>
              <a:t>questo principio viene incarnato alla perfezione dalla struttura delle slide, infatti si passa dall’eseguire insieme esempi mirati all’assegnare esercizi da far svolgere agli studenti in autonomia;</a:t>
            </a:r>
            <a:endParaRPr lang="it-IT" sz="1800" b="1" dirty="0">
              <a:latin typeface="Gill Sans Nova Light"/>
            </a:endParaRPr>
          </a:p>
          <a:p>
            <a:pPr marL="342900" lvl="0" indent="-342900">
              <a:spcBef>
                <a:spcPts val="1200"/>
              </a:spcBef>
            </a:pPr>
            <a:r>
              <a:rPr lang="it-IT" sz="1800" b="1" dirty="0">
                <a:latin typeface="Gill Sans Nova Light"/>
              </a:rPr>
              <a:t>Principio della continuità: </a:t>
            </a:r>
            <a:r>
              <a:rPr lang="it-IT" sz="1800" dirty="0">
                <a:latin typeface="Gill Sans Nova Light"/>
              </a:rPr>
              <a:t>per questo principio invece non possiamo garantire l’applicabilità, oltre ad aver fornito i mezzi, ovvero gli esercizi, sta allo studente dopo essere stato opportunamente messo al corrente dell’importanza, del senso e della motivazione dell’argomento in questione ritrovare esempi, o pensare di applicare il concetto in altri contesti della sua giornata; Anche qui, noi introducendo esempi reali abbiamo dato un incipit allo sviluppo del </a:t>
            </a:r>
            <a:r>
              <a:rPr lang="it-IT" sz="1800" b="1" dirty="0">
                <a:latin typeface="Gill Sans Nova Light"/>
              </a:rPr>
              <a:t>«pensiero computazionale», </a:t>
            </a:r>
            <a:r>
              <a:rPr lang="it-IT" sz="1800" dirty="0">
                <a:latin typeface="Gill Sans Nova Light"/>
              </a:rPr>
              <a:t>in termini algoritmici, starà poi a noi nelle altre lezioni e agli studenti rafforzare questo principio.</a:t>
            </a:r>
            <a:endParaRPr lang="it-IT" sz="1800" b="1" dirty="0">
              <a:latin typeface="Gill Sans Nova Light"/>
            </a:endParaRPr>
          </a:p>
        </p:txBody>
      </p:sp>
      <p:sp>
        <p:nvSpPr>
          <p:cNvPr id="3" name="Titolo 1">
            <a:extLst>
              <a:ext uri="{FF2B5EF4-FFF2-40B4-BE49-F238E27FC236}">
                <a16:creationId xmlns:a16="http://schemas.microsoft.com/office/drawing/2014/main" id="{921F429C-151A-4B8D-A2BD-D05BC3515E89}"/>
              </a:ext>
            </a:extLst>
          </p:cNvPr>
          <p:cNvSpPr txBox="1"/>
          <p:nvPr/>
        </p:nvSpPr>
        <p:spPr>
          <a:xfrm>
            <a:off x="1251676" y="382383"/>
            <a:ext cx="10178323" cy="1492136"/>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4200" b="0" i="0" u="none" strike="noStrike" kern="1200" cap="all" spc="200" baseline="0">
                <a:solidFill>
                  <a:srgbClr val="2A1A00"/>
                </a:solidFill>
                <a:uFillTx/>
                <a:latin typeface="Gill Sans Nova"/>
              </a:rPr>
              <a:t>Principi di apprendimento utilizzati </a:t>
            </a:r>
            <a:r>
              <a:rPr lang="it-IT" sz="2400" b="1" i="0" u="none" strike="noStrike" kern="1200" cap="all" spc="200" baseline="0">
                <a:solidFill>
                  <a:srgbClr val="FFC000"/>
                </a:solidFill>
                <a:uFillTx/>
                <a:latin typeface="Gill Sans Nova"/>
              </a:rPr>
              <a:t>[3]</a:t>
            </a:r>
            <a:endParaRPr lang="it-IT" sz="2400" b="0" i="0" u="none" strike="noStrike" kern="1200" cap="all" spc="200" baseline="0">
              <a:solidFill>
                <a:srgbClr val="2A1A00"/>
              </a:solidFill>
              <a:uFillTx/>
              <a:latin typeface="Impact"/>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it-IT" sz="4400" b="0" i="0" u="none" strike="noStrike" kern="1200" cap="all" spc="200" baseline="0">
              <a:solidFill>
                <a:srgbClr val="2A1A00"/>
              </a:solidFill>
              <a:uFillTx/>
              <a:latin typeface="Gill Sans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81C47A00-9D0E-41AA-9352-A128FD40AC68}"/>
              </a:ext>
            </a:extLst>
          </p:cNvPr>
          <p:cNvSpPr txBox="1">
            <a:spLocks noGrp="1"/>
          </p:cNvSpPr>
          <p:nvPr>
            <p:ph idx="4294967295"/>
          </p:nvPr>
        </p:nvSpPr>
        <p:spPr>
          <a:xfrm>
            <a:off x="1251676" y="2286289"/>
            <a:ext cx="10179050" cy="3930650"/>
          </a:xfrm>
          <a:prstGeom prst="rect">
            <a:avLst/>
          </a:prstGeom>
          <a:noFill/>
          <a:ln>
            <a:noFill/>
          </a:ln>
        </p:spPr>
        <p:txBody>
          <a:bodyPr vert="horz" wrap="square" lIns="91440" tIns="45720" rIns="91440" bIns="45720" anchor="t" anchorCtr="0" compatLnSpc="1">
            <a:normAutofit/>
          </a:bodyPr>
          <a:lstStyle/>
          <a:p>
            <a:pPr marL="0" lvl="0" indent="0">
              <a:buNone/>
            </a:pPr>
            <a:r>
              <a:rPr lang="it-IT" sz="1800" b="1" dirty="0" err="1">
                <a:latin typeface="Gill Sans Nova Light"/>
              </a:rPr>
              <a:t>Learn</a:t>
            </a:r>
            <a:r>
              <a:rPr lang="it-IT" sz="1800" b="1" dirty="0">
                <a:latin typeface="Gill Sans Nova Light"/>
              </a:rPr>
              <a:t> by </a:t>
            </a:r>
            <a:r>
              <a:rPr lang="it-IT" sz="1800" b="1" dirty="0" err="1">
                <a:latin typeface="Gill Sans Nova Light"/>
              </a:rPr>
              <a:t>doing</a:t>
            </a:r>
            <a:endParaRPr lang="it-IT" sz="1800" b="1" dirty="0">
              <a:latin typeface="Gill Sans Nova Light"/>
            </a:endParaRPr>
          </a:p>
          <a:p>
            <a:pPr marL="285750" lvl="0" indent="-285750">
              <a:spcBef>
                <a:spcPts val="1200"/>
              </a:spcBef>
            </a:pPr>
            <a:r>
              <a:rPr lang="it-IT" sz="1800" b="1" dirty="0">
                <a:latin typeface="Gill Sans Nova Light"/>
              </a:rPr>
              <a:t>Principio del protagonismo: </a:t>
            </a:r>
            <a:r>
              <a:rPr lang="it-IT" sz="1800" dirty="0">
                <a:latin typeface="Gill Sans Nova Light"/>
              </a:rPr>
              <a:t>questo principio viene enfatizzato diverse volte sulle slide, infatti viene sempre richiesta la partecipazione degli studenti agli esercizi e agli esempi;</a:t>
            </a:r>
          </a:p>
          <a:p>
            <a:pPr marL="285750" lvl="0" indent="-285750">
              <a:spcBef>
                <a:spcPts val="1200"/>
              </a:spcBef>
            </a:pPr>
            <a:r>
              <a:rPr lang="it-IT" sz="1800" b="1" dirty="0">
                <a:latin typeface="Gill Sans Nova Light"/>
              </a:rPr>
              <a:t>Principio della partecipazione attiva: </a:t>
            </a:r>
            <a:r>
              <a:rPr lang="it-IT" sz="1800" dirty="0">
                <a:latin typeface="Gill Sans Nova Light"/>
              </a:rPr>
              <a:t>anche qui, l’importanza da conferire a tutti i partecipanti alla discussione oltre ad essere chiaramente esplicitata sulle slide sarebbe rispettata anche in classe durante tutte i suddetti momenti;</a:t>
            </a:r>
          </a:p>
          <a:p>
            <a:pPr marL="285750" lvl="0" indent="-285750">
              <a:spcBef>
                <a:spcPts val="1200"/>
              </a:spcBef>
            </a:pPr>
            <a:r>
              <a:rPr lang="it-IT" sz="1800" b="1" dirty="0">
                <a:latin typeface="Gill Sans Nova Light"/>
              </a:rPr>
              <a:t>Principio dell’ </a:t>
            </a:r>
            <a:r>
              <a:rPr lang="it-IT" sz="1800" b="1" dirty="0" err="1">
                <a:latin typeface="Gill Sans Nova Light"/>
              </a:rPr>
              <a:t>agentività</a:t>
            </a:r>
            <a:r>
              <a:rPr lang="it-IT" sz="1800" b="1" dirty="0">
                <a:latin typeface="Gill Sans Nova Light"/>
              </a:rPr>
              <a:t>: </a:t>
            </a:r>
            <a:r>
              <a:rPr lang="it-IT" sz="1800" dirty="0">
                <a:latin typeface="Gill Sans Nova Light"/>
              </a:rPr>
              <a:t>quanto di fianco descrive perfettamente il metodo che abbiamo utilizzato nelle slide; dopo aver infatti introdotto il concetto, degli esempi successivi viene fornito inizialmente solo il «problema» da risolvere e viene richiesta la partecipazione di tutti per arrivare alla soluzione che verrà mostrata e discussa solamente alla fine della discussione;</a:t>
            </a:r>
            <a:endParaRPr lang="it-IT" sz="1800" b="1" dirty="0">
              <a:latin typeface="Gill Sans Nova Light"/>
            </a:endParaRPr>
          </a:p>
        </p:txBody>
      </p:sp>
      <p:sp>
        <p:nvSpPr>
          <p:cNvPr id="3" name="Titolo 1">
            <a:extLst>
              <a:ext uri="{FF2B5EF4-FFF2-40B4-BE49-F238E27FC236}">
                <a16:creationId xmlns:a16="http://schemas.microsoft.com/office/drawing/2014/main" id="{1808FAE8-2DE7-4AE3-8A4E-00E5D8E94BC5}"/>
              </a:ext>
            </a:extLst>
          </p:cNvPr>
          <p:cNvSpPr txBox="1"/>
          <p:nvPr/>
        </p:nvSpPr>
        <p:spPr>
          <a:xfrm>
            <a:off x="1251676" y="382383"/>
            <a:ext cx="10178323" cy="1492136"/>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4200" b="0" i="0" u="none" strike="noStrike" kern="1200" cap="all" spc="200" baseline="0">
                <a:solidFill>
                  <a:srgbClr val="2A1A00"/>
                </a:solidFill>
                <a:uFillTx/>
                <a:latin typeface="Gill Sans Nova"/>
              </a:rPr>
              <a:t>Principi di apprendimento utilizzati </a:t>
            </a:r>
            <a:r>
              <a:rPr lang="it-IT" sz="2400" b="1" i="0" u="none" strike="noStrike" kern="1200" cap="all" spc="200" baseline="0">
                <a:solidFill>
                  <a:srgbClr val="FFC000"/>
                </a:solidFill>
                <a:uFillTx/>
                <a:latin typeface="Gill Sans Nova"/>
              </a:rPr>
              <a:t>[4]</a:t>
            </a:r>
            <a:endParaRPr lang="it-IT" sz="2400" b="0" i="0" u="none" strike="noStrike" kern="1200" cap="all" spc="200" baseline="0">
              <a:solidFill>
                <a:srgbClr val="2A1A00"/>
              </a:solidFill>
              <a:uFillTx/>
              <a:latin typeface="Impact"/>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it-IT" sz="4400" b="0" i="0" u="none" strike="noStrike" kern="1200" cap="all" spc="200" baseline="0">
              <a:solidFill>
                <a:srgbClr val="2A1A00"/>
              </a:solidFill>
              <a:uFillTx/>
              <a:latin typeface="Gill Sans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5F6D841C-4CF2-4005-9607-5CF7C90C863D}"/>
              </a:ext>
            </a:extLst>
          </p:cNvPr>
          <p:cNvSpPr txBox="1">
            <a:spLocks noGrp="1"/>
          </p:cNvSpPr>
          <p:nvPr>
            <p:ph idx="4294967295"/>
          </p:nvPr>
        </p:nvSpPr>
        <p:spPr>
          <a:xfrm>
            <a:off x="1251676" y="2541299"/>
            <a:ext cx="10179050" cy="2243137"/>
          </a:xfrm>
          <a:prstGeom prst="rect">
            <a:avLst/>
          </a:prstGeom>
          <a:noFill/>
          <a:ln>
            <a:noFill/>
          </a:ln>
        </p:spPr>
        <p:txBody>
          <a:bodyPr vert="horz" wrap="square" lIns="91440" tIns="45720" rIns="91440" bIns="45720" anchor="t" anchorCtr="0" compatLnSpc="1">
            <a:normAutofit/>
          </a:bodyPr>
          <a:lstStyle/>
          <a:p>
            <a:pPr marL="342900" lvl="1" indent="-342900">
              <a:spcBef>
                <a:spcPts val="1200"/>
              </a:spcBef>
              <a:buFont typeface="Arial" pitchFamily="34"/>
              <a:buChar char="•"/>
            </a:pPr>
            <a:r>
              <a:rPr lang="it-IT" b="1" dirty="0">
                <a:latin typeface="Gill Sans Nova Light"/>
              </a:rPr>
              <a:t>Principio dell’utilità dell’errore: </a:t>
            </a:r>
            <a:r>
              <a:rPr lang="it-IT" dirty="0">
                <a:latin typeface="Gill Sans Nova Light"/>
              </a:rPr>
              <a:t>per quanto concerne l’utilità dello sbagliare, questa viene riconosciuta nel momento in cui, dando libero spazio agli studenti di esprimersi, questi sono altrettanto liberi di «sbagliare», in ogni caso si procede insieme col resto della classe alla revisione delle idee espresse e ciò conduce inevitabilmente all’arrivare alla giusta soluzione, capendo quindi «l’errore» giungendo cosi alla soluzione;</a:t>
            </a:r>
          </a:p>
          <a:p>
            <a:pPr marL="342900" lvl="1" indent="-342900">
              <a:spcBef>
                <a:spcPts val="1200"/>
              </a:spcBef>
              <a:buFont typeface="Arial" pitchFamily="34"/>
              <a:buChar char="•"/>
            </a:pPr>
            <a:r>
              <a:rPr lang="it-IT" b="1" dirty="0">
                <a:latin typeface="Gill Sans Nova Light"/>
              </a:rPr>
              <a:t>Principio del tentar non nuoce: </a:t>
            </a:r>
            <a:r>
              <a:rPr lang="it-IT" dirty="0">
                <a:latin typeface="Gill Sans Nova Light"/>
              </a:rPr>
              <a:t>questo principio è riassunto nelle motivazione utilizzate per descrivere quello precedente, non andremo quindi a ripetere per evitare eventuali ridondanze.</a:t>
            </a:r>
          </a:p>
          <a:p>
            <a:pPr marL="342900" lvl="0" indent="-342900">
              <a:spcBef>
                <a:spcPts val="1200"/>
              </a:spcBef>
            </a:pPr>
            <a:endParaRPr lang="it-IT" b="1" dirty="0">
              <a:latin typeface="Gill Sans Nova Light"/>
            </a:endParaRPr>
          </a:p>
        </p:txBody>
      </p:sp>
      <p:sp>
        <p:nvSpPr>
          <p:cNvPr id="3" name="Titolo 1">
            <a:extLst>
              <a:ext uri="{FF2B5EF4-FFF2-40B4-BE49-F238E27FC236}">
                <a16:creationId xmlns:a16="http://schemas.microsoft.com/office/drawing/2014/main" id="{8FBDEDD6-B834-411A-B982-5C9D02F48B18}"/>
              </a:ext>
            </a:extLst>
          </p:cNvPr>
          <p:cNvSpPr txBox="1"/>
          <p:nvPr/>
        </p:nvSpPr>
        <p:spPr>
          <a:xfrm>
            <a:off x="1251676" y="382383"/>
            <a:ext cx="10178323" cy="1492136"/>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4200" b="0" i="0" u="none" strike="noStrike" kern="1200" cap="all" spc="200" baseline="0">
                <a:solidFill>
                  <a:srgbClr val="2A1A00"/>
                </a:solidFill>
                <a:uFillTx/>
                <a:latin typeface="Gill Sans Nova"/>
              </a:rPr>
              <a:t>Principi di apprendimento utilizzati </a:t>
            </a:r>
            <a:r>
              <a:rPr lang="it-IT" sz="2400" b="1" i="0" u="none" strike="noStrike" kern="1200" cap="all" spc="200" baseline="0">
                <a:solidFill>
                  <a:srgbClr val="FFC000"/>
                </a:solidFill>
                <a:uFillTx/>
                <a:latin typeface="Gill Sans Nova"/>
              </a:rPr>
              <a:t>[5]</a:t>
            </a:r>
            <a:endParaRPr lang="it-IT" sz="2400" b="0" i="0" u="none" strike="noStrike" kern="1200" cap="all" spc="200" baseline="0">
              <a:solidFill>
                <a:srgbClr val="2A1A00"/>
              </a:solidFill>
              <a:uFillTx/>
              <a:latin typeface="Impact"/>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it-IT" sz="4400" b="0" i="0" u="none" strike="noStrike" kern="1200" cap="all" spc="200" baseline="0">
              <a:solidFill>
                <a:srgbClr val="2A1A00"/>
              </a:solidFill>
              <a:uFillTx/>
              <a:latin typeface="Gill Sans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C5A2B074-896B-461E-AC5B-A2C2EB2E3897}"/>
              </a:ext>
            </a:extLst>
          </p:cNvPr>
          <p:cNvSpPr txBox="1">
            <a:spLocks noGrp="1"/>
          </p:cNvSpPr>
          <p:nvPr>
            <p:ph idx="4294967295"/>
          </p:nvPr>
        </p:nvSpPr>
        <p:spPr>
          <a:xfrm>
            <a:off x="1252537" y="2365520"/>
            <a:ext cx="10177462" cy="3355975"/>
          </a:xfrm>
          <a:prstGeom prst="rect">
            <a:avLst/>
          </a:prstGeom>
          <a:noFill/>
          <a:ln>
            <a:noFill/>
          </a:ln>
        </p:spPr>
        <p:txBody>
          <a:bodyPr vert="horz" wrap="square" lIns="91440" tIns="45720" rIns="91440" bIns="45720" anchor="t" anchorCtr="0" compatLnSpc="1">
            <a:normAutofit/>
          </a:bodyPr>
          <a:lstStyle/>
          <a:p>
            <a:pPr marL="0" lvl="0" indent="0">
              <a:spcBef>
                <a:spcPts val="1200"/>
              </a:spcBef>
              <a:buNone/>
            </a:pPr>
            <a:r>
              <a:rPr lang="it-IT" sz="1800" b="1" dirty="0">
                <a:latin typeface="Gill Sans Nova Light"/>
              </a:rPr>
              <a:t>Grounding dell’apprendimento</a:t>
            </a:r>
            <a:endParaRPr lang="it-IT" sz="1800" dirty="0">
              <a:latin typeface="Gill Sans Nova Light"/>
            </a:endParaRPr>
          </a:p>
          <a:p>
            <a:pPr marL="285750" lvl="0" indent="-285750">
              <a:spcBef>
                <a:spcPts val="1200"/>
              </a:spcBef>
            </a:pPr>
            <a:r>
              <a:rPr lang="it-IT" sz="1800" b="1" dirty="0">
                <a:latin typeface="Gill Sans Nova Light"/>
              </a:rPr>
              <a:t>Principio della valorizzazione dell’ esperienza dei soggetti:</a:t>
            </a:r>
            <a:r>
              <a:rPr lang="it-IT" sz="1800" dirty="0">
                <a:latin typeface="Gill Sans Nova Light"/>
              </a:rPr>
              <a:t> ritroviamo questo principio poche volte nel corso di questa lezione essendo una lezione di introduzione ma proviamo lo stesso a valorizzare l'esperienza dei discenti soprattutto negli esempi trattando piccoli argomenti di altre materie, quali geometria e matematica;</a:t>
            </a:r>
          </a:p>
          <a:p>
            <a:pPr marL="285750" lvl="0" indent="-285750">
              <a:spcBef>
                <a:spcPts val="1200"/>
              </a:spcBef>
            </a:pPr>
            <a:r>
              <a:rPr lang="it-IT" sz="1800" b="1" dirty="0">
                <a:latin typeface="Gill Sans Nova Light"/>
              </a:rPr>
              <a:t>Principio della valorizzazione delle conoscenze e competenze pregresse: </a:t>
            </a:r>
            <a:r>
              <a:rPr lang="it-IT" sz="1800" dirty="0">
                <a:latin typeface="Gill Sans Nova Light"/>
              </a:rPr>
              <a:t>un altro elemento che concorre alla realizzazione del suddetto principio lo ritroviamo nelle slide inziali, dove riprendiamo concetti fondamentali alla comprensione di ciò che andremo poi a spiegare nelle slide successive; ciò da un grande valore alle conoscenze già in possesso dei discenti, perché senza di esse risulterebbe difficile apprendere in toto l’argomento.</a:t>
            </a:r>
            <a:endParaRPr lang="it-IT" sz="1800" b="1" dirty="0">
              <a:latin typeface="Gill Sans Nova Light"/>
            </a:endParaRPr>
          </a:p>
        </p:txBody>
      </p:sp>
      <p:sp>
        <p:nvSpPr>
          <p:cNvPr id="3" name="Titolo 1">
            <a:extLst>
              <a:ext uri="{FF2B5EF4-FFF2-40B4-BE49-F238E27FC236}">
                <a16:creationId xmlns:a16="http://schemas.microsoft.com/office/drawing/2014/main" id="{411630DC-3E67-457D-8BE6-933236B85D59}"/>
              </a:ext>
            </a:extLst>
          </p:cNvPr>
          <p:cNvSpPr txBox="1"/>
          <p:nvPr/>
        </p:nvSpPr>
        <p:spPr>
          <a:xfrm>
            <a:off x="1251676" y="382383"/>
            <a:ext cx="10178323" cy="1492136"/>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4200" b="0" i="0" u="none" strike="noStrike" kern="1200" cap="all" spc="200" baseline="0">
                <a:solidFill>
                  <a:srgbClr val="2A1A00"/>
                </a:solidFill>
                <a:uFillTx/>
                <a:latin typeface="Gill Sans Nova"/>
              </a:rPr>
              <a:t>Principi di apprendimento utilizzati </a:t>
            </a:r>
            <a:r>
              <a:rPr lang="it-IT" sz="2400" b="1" i="0" u="none" strike="noStrike" kern="1200" cap="all" spc="200" baseline="0">
                <a:solidFill>
                  <a:srgbClr val="FFC000"/>
                </a:solidFill>
                <a:uFillTx/>
                <a:latin typeface="Gill Sans Nova"/>
              </a:rPr>
              <a:t>[6]</a:t>
            </a:r>
            <a:endParaRPr lang="it-IT" sz="2400" b="0" i="0" u="none" strike="noStrike" kern="1200" cap="all" spc="200" baseline="0">
              <a:solidFill>
                <a:srgbClr val="2A1A00"/>
              </a:solidFill>
              <a:uFillTx/>
              <a:latin typeface="Impact"/>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it-IT" sz="4400" b="0" i="0" u="none" strike="noStrike" kern="1200" cap="all" spc="200" baseline="0">
              <a:solidFill>
                <a:srgbClr val="2A1A00"/>
              </a:solidFill>
              <a:uFillTx/>
              <a:latin typeface="Gill Sans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58956BE4-45FA-44A4-85F3-7331A59B8AE8}"/>
              </a:ext>
            </a:extLst>
          </p:cNvPr>
          <p:cNvSpPr txBox="1">
            <a:spLocks noGrp="1"/>
          </p:cNvSpPr>
          <p:nvPr>
            <p:ph idx="4294967295"/>
          </p:nvPr>
        </p:nvSpPr>
        <p:spPr>
          <a:xfrm>
            <a:off x="1250949" y="2151063"/>
            <a:ext cx="9998942" cy="3892550"/>
          </a:xfrm>
          <a:prstGeom prst="rect">
            <a:avLst/>
          </a:prstGeom>
          <a:noFill/>
          <a:ln>
            <a:noFill/>
          </a:ln>
        </p:spPr>
        <p:txBody>
          <a:bodyPr vert="horz" wrap="square" lIns="91440" tIns="45720" rIns="91440" bIns="45720" anchor="t" anchorCtr="0" compatLnSpc="1">
            <a:normAutofit/>
          </a:bodyPr>
          <a:lstStyle/>
          <a:p>
            <a:pPr marL="0" lvl="0" indent="0">
              <a:spcBef>
                <a:spcPts val="1200"/>
              </a:spcBef>
              <a:buNone/>
            </a:pPr>
            <a:r>
              <a:rPr lang="it-IT" sz="1800" b="1" dirty="0">
                <a:latin typeface="Gill Sans Nova Light"/>
              </a:rPr>
              <a:t>Generale e particolare</a:t>
            </a:r>
            <a:endParaRPr lang="it-IT" sz="1800" dirty="0">
              <a:latin typeface="Gill Sans Nova Light"/>
            </a:endParaRPr>
          </a:p>
          <a:p>
            <a:pPr marL="285750" lvl="0" indent="-285750">
              <a:spcBef>
                <a:spcPts val="1200"/>
              </a:spcBef>
            </a:pPr>
            <a:r>
              <a:rPr lang="it-IT" sz="1800" b="1" dirty="0">
                <a:latin typeface="Gill Sans Nova Light"/>
              </a:rPr>
              <a:t>Principio del particolare e del concreto: </a:t>
            </a:r>
            <a:r>
              <a:rPr lang="it-IT" sz="1800" dirty="0">
                <a:latin typeface="Gill Sans Nova Light"/>
              </a:rPr>
              <a:t>questo principio è applicato nel momento in cui partiamo da esempi concreti (esempi) nel particolare per spiegare concetti astratti (problemi reali trasposti in problemi computazionali) e poi viene chiesto agli studenti di applicare gli stessi in altri contesti, quindi in generale;</a:t>
            </a:r>
          </a:p>
          <a:p>
            <a:pPr marL="285750" lvl="0" indent="-285750">
              <a:spcBef>
                <a:spcPts val="1200"/>
              </a:spcBef>
            </a:pPr>
            <a:r>
              <a:rPr lang="it-IT" sz="1800" b="1" dirty="0">
                <a:latin typeface="Gill Sans Nova Light"/>
              </a:rPr>
              <a:t>Principio delle unità minime e della scomposizione: </a:t>
            </a:r>
            <a:r>
              <a:rPr lang="it-IT" sz="1800" dirty="0">
                <a:latin typeface="Gill Sans Nova Light"/>
              </a:rPr>
              <a:t>ritroviamo questa specifica nell’analisi dettagliata effettuata sugli esempi mostrati, infatti ogni elemento parte del programma viene scomposto e viene spiegato la sua funzione e il motivo del suo utilizzo;</a:t>
            </a:r>
            <a:endParaRPr lang="it-IT" sz="1800" b="1" dirty="0">
              <a:latin typeface="Gill Sans Nova Light"/>
            </a:endParaRPr>
          </a:p>
          <a:p>
            <a:pPr marL="285750" lvl="0" indent="-285750">
              <a:spcBef>
                <a:spcPts val="1200"/>
              </a:spcBef>
            </a:pPr>
            <a:r>
              <a:rPr lang="it-IT" sz="1800" b="1" dirty="0">
                <a:latin typeface="Gill Sans Nova Light"/>
              </a:rPr>
              <a:t>Principio della ricomposizione e delle capacità di discriminazione: </a:t>
            </a:r>
            <a:r>
              <a:rPr lang="it-IT" sz="1800" dirty="0">
                <a:latin typeface="Gill Sans Nova Light"/>
              </a:rPr>
              <a:t>come detto sopra grazie agli esempi è possibile per i discenti apprendere gli aspetti essenziali degli algoritmi e dei costrutti generici usati, oltre a ciò che li differenzia e l’utilità degli stessi.</a:t>
            </a:r>
          </a:p>
        </p:txBody>
      </p:sp>
      <p:sp>
        <p:nvSpPr>
          <p:cNvPr id="3" name="Titolo 1">
            <a:extLst>
              <a:ext uri="{FF2B5EF4-FFF2-40B4-BE49-F238E27FC236}">
                <a16:creationId xmlns:a16="http://schemas.microsoft.com/office/drawing/2014/main" id="{7B41FE03-8D1D-48D0-865D-1E11ACF7A21C}"/>
              </a:ext>
            </a:extLst>
          </p:cNvPr>
          <p:cNvSpPr txBox="1"/>
          <p:nvPr/>
        </p:nvSpPr>
        <p:spPr>
          <a:xfrm>
            <a:off x="1251676" y="382383"/>
            <a:ext cx="10178323" cy="1492136"/>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4200" b="0" i="0" u="none" strike="noStrike" kern="1200" cap="all" spc="200" baseline="0" dirty="0">
                <a:solidFill>
                  <a:srgbClr val="2A1A00"/>
                </a:solidFill>
                <a:uFillTx/>
                <a:latin typeface="Gill Sans Nova"/>
              </a:rPr>
              <a:t>Principi di apprendimento utilizzati </a:t>
            </a:r>
            <a:r>
              <a:rPr lang="it-IT" sz="2400" b="1" i="0" u="none" strike="noStrike" kern="1200" cap="all" spc="200" baseline="0" dirty="0">
                <a:solidFill>
                  <a:srgbClr val="FFC000"/>
                </a:solidFill>
                <a:uFillTx/>
                <a:latin typeface="Gill Sans Nova"/>
              </a:rPr>
              <a:t>[7]</a:t>
            </a:r>
            <a:endParaRPr lang="it-IT" sz="2400" b="0" i="0" u="none" strike="noStrike" kern="1200" cap="all" spc="200" baseline="0" dirty="0">
              <a:solidFill>
                <a:srgbClr val="2A1A00"/>
              </a:solidFill>
              <a:uFillTx/>
              <a:latin typeface="Impact"/>
            </a:endParaRP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it-IT" sz="4400" b="0" i="0" u="none" strike="noStrike" kern="1200" cap="all" spc="200" baseline="0" dirty="0">
              <a:solidFill>
                <a:srgbClr val="2A1A00"/>
              </a:solidFill>
              <a:uFillTx/>
              <a:latin typeface="Gill Sans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3">
            <a:extLst>
              <a:ext uri="{FF2B5EF4-FFF2-40B4-BE49-F238E27FC236}">
                <a16:creationId xmlns:a16="http://schemas.microsoft.com/office/drawing/2014/main" id="{33E4CEF8-5F57-4C92-B1AF-A1A60E82AEA2}"/>
              </a:ext>
            </a:extLst>
          </p:cNvPr>
          <p:cNvSpPr/>
          <p:nvPr/>
        </p:nvSpPr>
        <p:spPr>
          <a:xfrm>
            <a:off x="1340530" y="577048"/>
            <a:ext cx="9827580" cy="5326602"/>
          </a:xfrm>
          <a:prstGeom prst="rect">
            <a:avLst/>
          </a:prstGeom>
          <a:solidFill>
            <a:srgbClr val="FFFFFF"/>
          </a:solidFill>
          <a:ln cap="flat">
            <a:noFill/>
            <a:prstDash val="solid"/>
          </a:ln>
          <a:effectLst>
            <a:outerShdw dist="25402" dir="5400000" algn="tl">
              <a:srgbClr val="000000">
                <a:alpha val="2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it-IT" sz="1800" b="0" i="0" u="none" strike="noStrike" kern="1200" cap="none" spc="0" baseline="0" dirty="0">
              <a:solidFill>
                <a:srgbClr val="FFFFFF"/>
              </a:solidFill>
              <a:uFillTx/>
              <a:latin typeface="Gill Sans MT"/>
            </a:endParaRPr>
          </a:p>
        </p:txBody>
      </p:sp>
      <p:sp>
        <p:nvSpPr>
          <p:cNvPr id="3" name="Titolo 1">
            <a:extLst>
              <a:ext uri="{FF2B5EF4-FFF2-40B4-BE49-F238E27FC236}">
                <a16:creationId xmlns:a16="http://schemas.microsoft.com/office/drawing/2014/main" id="{BC7EAE27-62B5-4EF4-BCE5-66CE1F6E5230}"/>
              </a:ext>
            </a:extLst>
          </p:cNvPr>
          <p:cNvSpPr txBox="1">
            <a:spLocks noGrp="1"/>
          </p:cNvSpPr>
          <p:nvPr>
            <p:ph type="ctrTitle"/>
          </p:nvPr>
        </p:nvSpPr>
        <p:spPr>
          <a:xfrm>
            <a:off x="2175030" y="2519817"/>
            <a:ext cx="8158580" cy="1441063"/>
          </a:xfrm>
        </p:spPr>
        <p:txBody>
          <a:bodyPr/>
          <a:lstStyle/>
          <a:p>
            <a:pPr lvl="0"/>
            <a:r>
              <a:rPr lang="it-IT" sz="4000" b="1" dirty="0">
                <a:latin typeface="Gill Sans Nova"/>
              </a:rPr>
              <a:t>Grazie per l’attenzione</a:t>
            </a:r>
            <a:endParaRPr lang="it-IT" sz="4000" dirty="0"/>
          </a:p>
        </p:txBody>
      </p:sp>
    </p:spTree>
    <p:extLst>
      <p:ext uri="{BB962C8B-B14F-4D97-AF65-F5344CB8AC3E}">
        <p14:creationId xmlns:p14="http://schemas.microsoft.com/office/powerpoint/2010/main" val="81712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F7552575-6AD5-4665-81BF-369CBD205E6E}"/>
              </a:ext>
            </a:extLst>
          </p:cNvPr>
          <p:cNvSpPr txBox="1">
            <a:spLocks noGrp="1"/>
          </p:cNvSpPr>
          <p:nvPr>
            <p:ph idx="4294967295"/>
          </p:nvPr>
        </p:nvSpPr>
        <p:spPr>
          <a:xfrm>
            <a:off x="1694445" y="2790031"/>
            <a:ext cx="8474792" cy="1277938"/>
          </a:xfrm>
          <a:prstGeom prst="rect">
            <a:avLst/>
          </a:prstGeom>
          <a:noFill/>
          <a:ln>
            <a:noFill/>
          </a:ln>
        </p:spPr>
        <p:txBody>
          <a:bodyPr vert="horz" wrap="square" lIns="91440" tIns="45720" rIns="91440" bIns="45720" anchor="t" anchorCtr="0" compatLnSpc="1">
            <a:normAutofit/>
          </a:bodyPr>
          <a:lstStyle/>
          <a:p>
            <a:pPr marL="0" lvl="0" indent="0">
              <a:buNone/>
            </a:pPr>
            <a:r>
              <a:rPr lang="it-IT" sz="2200" dirty="0">
                <a:latin typeface="Gill Sans Nova Light"/>
              </a:rPr>
              <a:t>Trattandosi di una lezione di introduzione agli algoritmi, il requisito principale consiste nel </a:t>
            </a:r>
            <a:r>
              <a:rPr lang="it-IT" sz="2200" b="1" dirty="0">
                <a:latin typeface="Gill Sans Nova Light"/>
              </a:rPr>
              <a:t>saper sintetizzare un problema in pochi ed importanti concetti che possono essere elaborati da un elaboratore</a:t>
            </a:r>
            <a:endParaRPr lang="it-IT" sz="2200" dirty="0">
              <a:latin typeface="Gill Sans Nova Light"/>
            </a:endParaRPr>
          </a:p>
          <a:p>
            <a:pPr lvl="0">
              <a:buFont typeface="Wingdings" pitchFamily="34"/>
              <a:buChar char="§"/>
            </a:pPr>
            <a:endParaRPr lang="it-IT" sz="2200" dirty="0">
              <a:latin typeface="Gill Sans Nova Light"/>
            </a:endParaRPr>
          </a:p>
          <a:p>
            <a:pPr lvl="0">
              <a:buFont typeface="Wingdings" pitchFamily="34"/>
              <a:buChar char="§"/>
            </a:pPr>
            <a:endParaRPr lang="it-IT" sz="2200" dirty="0">
              <a:latin typeface="Gill Sans Nova Light"/>
            </a:endParaRPr>
          </a:p>
        </p:txBody>
      </p:sp>
      <p:sp>
        <p:nvSpPr>
          <p:cNvPr id="3" name="Titolo 1">
            <a:extLst>
              <a:ext uri="{FF2B5EF4-FFF2-40B4-BE49-F238E27FC236}">
                <a16:creationId xmlns:a16="http://schemas.microsoft.com/office/drawing/2014/main" id="{A79340CE-1476-4F03-A0BB-02B686B8357D}"/>
              </a:ext>
            </a:extLst>
          </p:cNvPr>
          <p:cNvSpPr txBox="1"/>
          <p:nvPr/>
        </p:nvSpPr>
        <p:spPr>
          <a:xfrm>
            <a:off x="1694444" y="382383"/>
            <a:ext cx="10178323" cy="704152"/>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it-IT" sz="4400" b="0" i="0" u="none" strike="noStrike" kern="1200" cap="all" spc="200" baseline="0" dirty="0">
                <a:solidFill>
                  <a:srgbClr val="2A1A00"/>
                </a:solidFill>
                <a:uFillTx/>
                <a:latin typeface="Gill Sans Nova"/>
              </a:rPr>
              <a:t>prerequisiti</a:t>
            </a:r>
            <a:endParaRPr lang="it-IT" sz="5100" b="0" i="0" u="none" strike="noStrike" kern="1200" cap="all" spc="200" baseline="0" dirty="0">
              <a:solidFill>
                <a:srgbClr val="2A1A00"/>
              </a:solidFill>
              <a:uFillTx/>
              <a:latin typeface="Impac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2AC2EE-1250-4C83-AECD-C0A7FE1C7D97}"/>
              </a:ext>
            </a:extLst>
          </p:cNvPr>
          <p:cNvSpPr txBox="1">
            <a:spLocks noGrp="1"/>
          </p:cNvSpPr>
          <p:nvPr>
            <p:ph type="title" idx="4294967295"/>
          </p:nvPr>
        </p:nvSpPr>
        <p:spPr>
          <a:xfrm>
            <a:off x="1757363" y="373352"/>
            <a:ext cx="10434637" cy="1263650"/>
          </a:xfrm>
          <a:prstGeom prst="rect">
            <a:avLst/>
          </a:prstGeom>
          <a:noFill/>
          <a:ln>
            <a:noFill/>
          </a:ln>
        </p:spPr>
        <p:txBody>
          <a:bodyPr vert="horz" wrap="square" lIns="91440" tIns="45720" rIns="91440" bIns="45720" anchor="t" anchorCtr="0" compatLnSpc="1">
            <a:noAutofit/>
          </a:bodyPr>
          <a:lstStyle/>
          <a:p>
            <a:pPr lvl="0"/>
            <a:r>
              <a:rPr lang="it-IT" sz="4400" dirty="0">
                <a:solidFill>
                  <a:srgbClr val="F8B323"/>
                </a:solidFill>
                <a:latin typeface="Gill Sans Nova"/>
              </a:rPr>
              <a:t>Obiettivi formativi</a:t>
            </a:r>
            <a:r>
              <a:rPr lang="it-IT" sz="4400" dirty="0">
                <a:latin typeface="Gill Sans Nova"/>
              </a:rPr>
              <a:t>: conoscenze e abilità</a:t>
            </a:r>
          </a:p>
        </p:txBody>
      </p:sp>
      <p:sp>
        <p:nvSpPr>
          <p:cNvPr id="3" name="Segnaposto contenuto 2">
            <a:extLst>
              <a:ext uri="{FF2B5EF4-FFF2-40B4-BE49-F238E27FC236}">
                <a16:creationId xmlns:a16="http://schemas.microsoft.com/office/drawing/2014/main" id="{3ABBEC60-03B0-4294-B352-18BC87B93B94}"/>
              </a:ext>
            </a:extLst>
          </p:cNvPr>
          <p:cNvSpPr txBox="1">
            <a:spLocks noGrp="1"/>
          </p:cNvSpPr>
          <p:nvPr>
            <p:ph idx="4294967295"/>
          </p:nvPr>
        </p:nvSpPr>
        <p:spPr>
          <a:xfrm>
            <a:off x="1757363" y="2117870"/>
            <a:ext cx="10058400" cy="4168775"/>
          </a:xfrm>
          <a:prstGeom prst="rect">
            <a:avLst/>
          </a:prstGeom>
          <a:noFill/>
          <a:ln>
            <a:noFill/>
          </a:ln>
        </p:spPr>
        <p:txBody>
          <a:bodyPr vert="horz" wrap="square" lIns="91440" tIns="45720" rIns="91440" bIns="45720" anchor="t" anchorCtr="0" compatLnSpc="1">
            <a:normAutofit/>
          </a:bodyPr>
          <a:lstStyle/>
          <a:p>
            <a:pPr marL="0" lvl="0" indent="0">
              <a:lnSpc>
                <a:spcPct val="100000"/>
              </a:lnSpc>
              <a:buNone/>
            </a:pPr>
            <a:r>
              <a:rPr lang="it-IT" sz="2200" dirty="0">
                <a:latin typeface="Gill Sans Nova Light"/>
              </a:rPr>
              <a:t>Le </a:t>
            </a:r>
            <a:r>
              <a:rPr lang="it-IT" sz="2200" b="1" dirty="0">
                <a:latin typeface="Gill Sans Nova Light"/>
              </a:rPr>
              <a:t>conoscenze</a:t>
            </a:r>
            <a:r>
              <a:rPr lang="it-IT" sz="2200" dirty="0">
                <a:latin typeface="Gill Sans Nova Light"/>
              </a:rPr>
              <a:t> che ci si propone di far acquisire ai discenti dopo aver compreso l’argomento nel suo insieme ed appieno sono le seguenti:</a:t>
            </a:r>
            <a:endParaRPr lang="it-IT" dirty="0"/>
          </a:p>
          <a:p>
            <a:pPr lvl="1">
              <a:lnSpc>
                <a:spcPct val="100000"/>
              </a:lnSpc>
              <a:buFont typeface="Wingdings" pitchFamily="34"/>
              <a:buChar char="§"/>
            </a:pPr>
            <a:r>
              <a:rPr lang="it-IT" sz="2200" dirty="0">
                <a:latin typeface="Gill Sans Nova Light"/>
              </a:rPr>
              <a:t>concetto di algoritmo </a:t>
            </a:r>
          </a:p>
          <a:p>
            <a:pPr lvl="1">
              <a:lnSpc>
                <a:spcPct val="100000"/>
              </a:lnSpc>
              <a:buFont typeface="Wingdings" pitchFamily="34"/>
              <a:buChar char="§"/>
            </a:pPr>
            <a:r>
              <a:rPr lang="it-IT" sz="2200" dirty="0">
                <a:latin typeface="Gill Sans Nova Light"/>
              </a:rPr>
              <a:t>concetto di diagramma di flusso </a:t>
            </a:r>
          </a:p>
          <a:p>
            <a:pPr lvl="1">
              <a:lnSpc>
                <a:spcPct val="100000"/>
              </a:lnSpc>
              <a:buFont typeface="Wingdings" pitchFamily="34"/>
              <a:buChar char="§"/>
            </a:pPr>
            <a:r>
              <a:rPr lang="it-IT" sz="2200" dirty="0">
                <a:latin typeface="Gill Sans Nova Light"/>
              </a:rPr>
              <a:t>concetto di programma </a:t>
            </a:r>
          </a:p>
          <a:p>
            <a:pPr marL="457200" lvl="1" indent="0">
              <a:lnSpc>
                <a:spcPct val="100000"/>
              </a:lnSpc>
              <a:buNone/>
            </a:pPr>
            <a:endParaRPr lang="it-IT" sz="2200" dirty="0">
              <a:latin typeface="Gill Sans Nova Light"/>
            </a:endParaRPr>
          </a:p>
          <a:p>
            <a:pPr marL="0" lvl="1" indent="0">
              <a:lnSpc>
                <a:spcPct val="100000"/>
              </a:lnSpc>
              <a:buNone/>
            </a:pPr>
            <a:r>
              <a:rPr lang="it-IT" sz="2200" dirty="0">
                <a:latin typeface="Gill Sans Nova Light"/>
              </a:rPr>
              <a:t>Le </a:t>
            </a:r>
            <a:r>
              <a:rPr lang="it-IT" sz="2200" b="1" dirty="0">
                <a:latin typeface="Gill Sans Nova Light"/>
              </a:rPr>
              <a:t>competenze </a:t>
            </a:r>
            <a:r>
              <a:rPr lang="it-IT" sz="2200" dirty="0">
                <a:latin typeface="Gill Sans Nova Light"/>
              </a:rPr>
              <a:t>sono invece:</a:t>
            </a:r>
            <a:endParaRPr lang="it-IT" dirty="0"/>
          </a:p>
          <a:p>
            <a:pPr lvl="1">
              <a:lnSpc>
                <a:spcPct val="100000"/>
              </a:lnSpc>
              <a:buFont typeface="Wingdings" pitchFamily="34"/>
              <a:buChar char="§"/>
            </a:pPr>
            <a:r>
              <a:rPr lang="it-IT" sz="2200" dirty="0">
                <a:latin typeface="Gill Sans Nova Light"/>
              </a:rPr>
              <a:t>saper formalizzare i passi necessari per la risoluzione di un problema </a:t>
            </a:r>
          </a:p>
          <a:p>
            <a:pPr lvl="1">
              <a:lnSpc>
                <a:spcPct val="100000"/>
              </a:lnSpc>
              <a:buFont typeface="Wingdings" pitchFamily="34"/>
              <a:buChar char="§"/>
            </a:pPr>
            <a:r>
              <a:rPr lang="it-IT" sz="2200" dirty="0">
                <a:latin typeface="Gill Sans Nova Light"/>
              </a:rPr>
              <a:t>saper tracciare un semplice diagramma di flusso di un algoritmo risolutivo di un problema dato</a:t>
            </a:r>
          </a:p>
          <a:p>
            <a:pPr marL="457200" lvl="1" indent="0">
              <a:buNone/>
            </a:pPr>
            <a:endParaRPr lang="it-IT" sz="2200" dirty="0">
              <a:latin typeface="Gill Sans Nova Light"/>
            </a:endParaRPr>
          </a:p>
          <a:p>
            <a:pPr marL="457200" lvl="1" indent="0">
              <a:buNone/>
            </a:pPr>
            <a:endParaRPr lang="it-IT" sz="2200" dirty="0">
              <a:latin typeface="Gill Sans Nova Light"/>
            </a:endParaRPr>
          </a:p>
          <a:p>
            <a:pPr lvl="0"/>
            <a:endParaRPr lang="it-IT" sz="2200" dirty="0">
              <a:latin typeface="Gill Sans Nova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300D6C-EEC1-4F80-85A1-3DABEA7FBEFE}"/>
              </a:ext>
            </a:extLst>
          </p:cNvPr>
          <p:cNvSpPr txBox="1">
            <a:spLocks noGrp="1"/>
          </p:cNvSpPr>
          <p:nvPr>
            <p:ph type="title" idx="4294967295"/>
          </p:nvPr>
        </p:nvSpPr>
        <p:spPr>
          <a:xfrm>
            <a:off x="1560368" y="447242"/>
            <a:ext cx="10179050" cy="720725"/>
          </a:xfrm>
          <a:prstGeom prst="rect">
            <a:avLst/>
          </a:prstGeom>
          <a:noFill/>
          <a:ln>
            <a:noFill/>
          </a:ln>
        </p:spPr>
        <p:txBody>
          <a:bodyPr vert="horz" wrap="square" lIns="91440" tIns="45720" rIns="91440" bIns="45720" anchor="t" anchorCtr="0" compatLnSpc="1">
            <a:normAutofit/>
          </a:bodyPr>
          <a:lstStyle/>
          <a:p>
            <a:pPr lvl="0"/>
            <a:r>
              <a:rPr lang="it-IT" sz="4400" dirty="0">
                <a:solidFill>
                  <a:srgbClr val="FFC000"/>
                </a:solidFill>
                <a:latin typeface="Gill Sans Nova"/>
              </a:rPr>
              <a:t>Script della</a:t>
            </a:r>
            <a:r>
              <a:rPr lang="it-IT" sz="4400" dirty="0">
                <a:latin typeface="Gill Sans Nova"/>
              </a:rPr>
              <a:t> lezione</a:t>
            </a:r>
          </a:p>
        </p:txBody>
      </p:sp>
      <p:sp>
        <p:nvSpPr>
          <p:cNvPr id="3" name="Segnaposto contenuto 2">
            <a:extLst>
              <a:ext uri="{FF2B5EF4-FFF2-40B4-BE49-F238E27FC236}">
                <a16:creationId xmlns:a16="http://schemas.microsoft.com/office/drawing/2014/main" id="{8F112971-0849-4702-B71D-F095DF38A13C}"/>
              </a:ext>
            </a:extLst>
          </p:cNvPr>
          <p:cNvSpPr txBox="1">
            <a:spLocks noGrp="1"/>
          </p:cNvSpPr>
          <p:nvPr>
            <p:ph idx="4294967295"/>
          </p:nvPr>
        </p:nvSpPr>
        <p:spPr>
          <a:xfrm>
            <a:off x="1560368" y="1577398"/>
            <a:ext cx="10179050" cy="4589463"/>
          </a:xfrm>
          <a:prstGeom prst="rect">
            <a:avLst/>
          </a:prstGeom>
          <a:noFill/>
          <a:ln>
            <a:noFill/>
          </a:ln>
        </p:spPr>
        <p:txBody>
          <a:bodyPr vert="horz" wrap="square" lIns="91440" tIns="45720" rIns="91440" bIns="45720" anchor="t" anchorCtr="0" compatLnSpc="1">
            <a:normAutofit/>
          </a:bodyPr>
          <a:lstStyle/>
          <a:p>
            <a:pPr lvl="0">
              <a:lnSpc>
                <a:spcPct val="130000"/>
              </a:lnSpc>
              <a:buFont typeface="Wingdings" pitchFamily="34"/>
              <a:buChar char="§"/>
            </a:pPr>
            <a:r>
              <a:rPr lang="it-IT" sz="2200" b="1" dirty="0">
                <a:latin typeface="Gill Sans Nova Light"/>
              </a:rPr>
              <a:t>Riprendere concetti fondamentali:</a:t>
            </a:r>
            <a:r>
              <a:rPr lang="it-IT" sz="2200" dirty="0">
                <a:latin typeface="Gill Sans Nova Light"/>
              </a:rPr>
              <a:t> trasformare un problema della realtà in un problema risolvibile da un elaboratore </a:t>
            </a:r>
          </a:p>
          <a:p>
            <a:pPr lvl="0">
              <a:lnSpc>
                <a:spcPct val="130000"/>
              </a:lnSpc>
              <a:buFont typeface="Wingdings" pitchFamily="34"/>
              <a:buChar char="§"/>
            </a:pPr>
            <a:r>
              <a:rPr lang="it-IT" sz="2200" b="1" dirty="0">
                <a:latin typeface="Gill Sans Nova Light"/>
              </a:rPr>
              <a:t>Teoria degli algoritmi</a:t>
            </a:r>
            <a:r>
              <a:rPr lang="it-IT" sz="2200" dirty="0">
                <a:latin typeface="Gill Sans Nova Light"/>
              </a:rPr>
              <a:t>: cos'è un algoritmo e quali sono le sue proprietà;</a:t>
            </a:r>
          </a:p>
          <a:p>
            <a:pPr lvl="0">
              <a:lnSpc>
                <a:spcPct val="130000"/>
              </a:lnSpc>
              <a:buFont typeface="Wingdings" pitchFamily="34"/>
              <a:buChar char="§"/>
            </a:pPr>
            <a:r>
              <a:rPr lang="it-IT" sz="2200" b="1" dirty="0">
                <a:latin typeface="Gill Sans Nova Light"/>
              </a:rPr>
              <a:t>Esempi pratici</a:t>
            </a:r>
            <a:r>
              <a:rPr lang="it-IT" sz="2200" dirty="0">
                <a:latin typeface="Gill Sans Nova Light"/>
              </a:rPr>
              <a:t> di algoritmi</a:t>
            </a:r>
          </a:p>
          <a:p>
            <a:pPr lvl="0">
              <a:lnSpc>
                <a:spcPct val="130000"/>
              </a:lnSpc>
              <a:buFont typeface="Wingdings" pitchFamily="34"/>
              <a:buChar char="§"/>
            </a:pPr>
            <a:r>
              <a:rPr lang="it-IT" sz="2200" b="1" dirty="0">
                <a:latin typeface="Gill Sans Nova Light"/>
              </a:rPr>
              <a:t>Introduzione ai diagrammi di flusso</a:t>
            </a:r>
            <a:r>
              <a:rPr lang="it-IT" sz="2200" dirty="0">
                <a:latin typeface="Gill Sans Nova Light"/>
              </a:rPr>
              <a:t> ed esempi</a:t>
            </a:r>
          </a:p>
          <a:p>
            <a:pPr lvl="0">
              <a:lnSpc>
                <a:spcPct val="130000"/>
              </a:lnSpc>
              <a:buFont typeface="Wingdings" pitchFamily="34"/>
              <a:buChar char="§"/>
            </a:pPr>
            <a:r>
              <a:rPr lang="it-IT" sz="2200" b="1" dirty="0">
                <a:latin typeface="Gill Sans Nova Light"/>
              </a:rPr>
              <a:t>Introduzione alla programmazione: </a:t>
            </a:r>
            <a:r>
              <a:rPr lang="it-IT" sz="2200" dirty="0">
                <a:latin typeface="Gill Sans Nova Light"/>
              </a:rPr>
              <a:t>teoria, proprietà ed esempi</a:t>
            </a:r>
          </a:p>
          <a:p>
            <a:pPr lvl="0">
              <a:lnSpc>
                <a:spcPct val="130000"/>
              </a:lnSpc>
              <a:buFont typeface="Wingdings" pitchFamily="34"/>
              <a:buChar char="§"/>
            </a:pPr>
            <a:r>
              <a:rPr lang="it-IT" sz="2200" b="1" dirty="0">
                <a:latin typeface="Gill Sans Nova Light"/>
              </a:rPr>
              <a:t>Riassumendo</a:t>
            </a:r>
            <a:r>
              <a:rPr lang="it-IT" sz="2200" dirty="0">
                <a:latin typeface="Gill Sans Nova Light"/>
              </a:rPr>
              <a:t>: dal problema alla programmazione</a:t>
            </a:r>
          </a:p>
          <a:p>
            <a:pPr lvl="0">
              <a:lnSpc>
                <a:spcPct val="130000"/>
              </a:lnSpc>
              <a:buFont typeface="Wingdings" pitchFamily="34"/>
              <a:buChar char="§"/>
            </a:pPr>
            <a:r>
              <a:rPr lang="it-IT" sz="2200" b="1" dirty="0">
                <a:latin typeface="Gill Sans Nova Light"/>
              </a:rPr>
              <a:t>Question time </a:t>
            </a:r>
            <a:r>
              <a:rPr lang="it-IT" sz="2200" dirty="0">
                <a:latin typeface="Gill Sans Nova Light"/>
              </a:rPr>
              <a:t>ed </a:t>
            </a:r>
            <a:r>
              <a:rPr lang="it-IT" sz="2200" b="1" dirty="0">
                <a:latin typeface="Gill Sans Nova Light"/>
              </a:rPr>
              <a:t>esercizi</a:t>
            </a:r>
            <a:r>
              <a:rPr lang="it-IT" sz="2200" dirty="0">
                <a:latin typeface="Gill Sans Nova Light"/>
              </a:rPr>
              <a:t> assegnati</a:t>
            </a:r>
          </a:p>
          <a:p>
            <a:pPr lvl="0">
              <a:lnSpc>
                <a:spcPct val="150000"/>
              </a:lnSpc>
              <a:buFont typeface="Wingdings" pitchFamily="34"/>
              <a:buChar char="§"/>
            </a:pPr>
            <a:endParaRPr lang="it-IT" sz="2200" dirty="0">
              <a:latin typeface="Gill Sans Nova Light"/>
            </a:endParaRPr>
          </a:p>
          <a:p>
            <a:pPr lvl="0">
              <a:lnSpc>
                <a:spcPct val="150000"/>
              </a:lnSpc>
              <a:buFont typeface="Wingdings" pitchFamily="34"/>
              <a:buChar char="§"/>
            </a:pPr>
            <a:endParaRPr lang="it-IT" sz="2200" dirty="0">
              <a:latin typeface="Gill Sans Nova Light"/>
            </a:endParaRPr>
          </a:p>
          <a:p>
            <a:pPr lvl="0">
              <a:lnSpc>
                <a:spcPct val="150000"/>
              </a:lnSpc>
              <a:buFont typeface="Wingdings" pitchFamily="34"/>
              <a:buChar char="§"/>
            </a:pPr>
            <a:endParaRPr lang="it-IT" sz="2200" dirty="0">
              <a:latin typeface="Gill Sans Nova Light"/>
            </a:endParaRPr>
          </a:p>
          <a:p>
            <a:pPr lvl="0">
              <a:buFont typeface="Wingdings" pitchFamily="34"/>
              <a:buChar char="§"/>
            </a:pPr>
            <a:endParaRPr lang="it-IT" sz="2200" dirty="0">
              <a:latin typeface="Gill Sans Nova Light"/>
            </a:endParaRPr>
          </a:p>
          <a:p>
            <a:pPr lvl="0">
              <a:buFont typeface="Wingdings" pitchFamily="34"/>
              <a:buChar char="§"/>
            </a:pPr>
            <a:endParaRPr lang="it-IT" sz="2200" dirty="0">
              <a:latin typeface="Gill Sans Nova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162B65-FB03-40D6-9350-6067E456882A}"/>
              </a:ext>
            </a:extLst>
          </p:cNvPr>
          <p:cNvSpPr txBox="1">
            <a:spLocks noGrp="1"/>
          </p:cNvSpPr>
          <p:nvPr>
            <p:ph type="title" idx="4294967295"/>
          </p:nvPr>
        </p:nvSpPr>
        <p:spPr>
          <a:xfrm>
            <a:off x="1551131" y="545666"/>
            <a:ext cx="10179050" cy="739775"/>
          </a:xfrm>
          <a:prstGeom prst="rect">
            <a:avLst/>
          </a:prstGeom>
          <a:noFill/>
          <a:ln>
            <a:noFill/>
          </a:ln>
        </p:spPr>
        <p:txBody>
          <a:bodyPr vert="horz" wrap="square" lIns="91440" tIns="45720" rIns="91440" bIns="45720" anchor="t" anchorCtr="0" compatLnSpc="1">
            <a:normAutofit/>
          </a:bodyPr>
          <a:lstStyle/>
          <a:p>
            <a:pPr lvl="0"/>
            <a:r>
              <a:rPr lang="it-IT" sz="4400" dirty="0">
                <a:latin typeface="Gill Sans Nova"/>
              </a:rPr>
              <a:t>Metodologie </a:t>
            </a:r>
            <a:r>
              <a:rPr lang="it-IT" sz="4400" dirty="0">
                <a:solidFill>
                  <a:srgbClr val="FFC000"/>
                </a:solidFill>
                <a:latin typeface="Gill Sans Nova"/>
              </a:rPr>
              <a:t>didattiche</a:t>
            </a:r>
            <a:r>
              <a:rPr lang="it-IT" sz="4400" dirty="0">
                <a:latin typeface="Gill Sans Nova"/>
              </a:rPr>
              <a:t> </a:t>
            </a:r>
            <a:r>
              <a:rPr lang="it-IT" sz="2400" b="1" dirty="0">
                <a:solidFill>
                  <a:srgbClr val="000000"/>
                </a:solidFill>
                <a:latin typeface="Gill Sans Nova"/>
              </a:rPr>
              <a:t>[</a:t>
            </a:r>
            <a:r>
              <a:rPr lang="it-IT" sz="2400" b="1" dirty="0">
                <a:solidFill>
                  <a:srgbClr val="FFC000"/>
                </a:solidFill>
                <a:latin typeface="Gill Sans Nova"/>
              </a:rPr>
              <a:t>1</a:t>
            </a:r>
            <a:r>
              <a:rPr lang="it-IT" sz="2400" b="1" dirty="0">
                <a:solidFill>
                  <a:srgbClr val="000000"/>
                </a:solidFill>
                <a:latin typeface="Gill Sans Nova"/>
              </a:rPr>
              <a:t>]</a:t>
            </a:r>
          </a:p>
        </p:txBody>
      </p:sp>
      <p:sp>
        <p:nvSpPr>
          <p:cNvPr id="3" name="Segnaposto contenuto 2">
            <a:extLst>
              <a:ext uri="{FF2B5EF4-FFF2-40B4-BE49-F238E27FC236}">
                <a16:creationId xmlns:a16="http://schemas.microsoft.com/office/drawing/2014/main" id="{10B8BA0A-32DC-425E-9052-222DDDD2A89A}"/>
              </a:ext>
            </a:extLst>
          </p:cNvPr>
          <p:cNvSpPr txBox="1">
            <a:spLocks noGrp="1"/>
          </p:cNvSpPr>
          <p:nvPr>
            <p:ph idx="4294967295"/>
          </p:nvPr>
        </p:nvSpPr>
        <p:spPr>
          <a:xfrm>
            <a:off x="1551131" y="2468996"/>
            <a:ext cx="10188575" cy="3103563"/>
          </a:xfrm>
          <a:prstGeom prst="rect">
            <a:avLst/>
          </a:prstGeom>
          <a:noFill/>
          <a:ln>
            <a:noFill/>
          </a:ln>
        </p:spPr>
        <p:txBody>
          <a:bodyPr vert="horz" wrap="square" lIns="91440" tIns="45720" rIns="91440" bIns="45720" anchor="t" anchorCtr="0" compatLnSpc="1">
            <a:normAutofit/>
          </a:bodyPr>
          <a:lstStyle/>
          <a:p>
            <a:pPr marL="0" lvl="0" indent="0">
              <a:spcBef>
                <a:spcPts val="1500"/>
              </a:spcBef>
              <a:buNone/>
            </a:pPr>
            <a:r>
              <a:rPr lang="it-IT" sz="2200" b="1" dirty="0">
                <a:latin typeface="Gill Sans Nova Light"/>
              </a:rPr>
              <a:t>Lezione Frontale, </a:t>
            </a:r>
            <a:r>
              <a:rPr lang="it-IT" sz="2200" dirty="0">
                <a:latin typeface="Gill Sans Nova Light"/>
              </a:rPr>
              <a:t>poiché alcuni concetti verranno esposti secondo questa modalità, soprattutto quelli che riguardano il riprendere concetti mostrati in precedenza</a:t>
            </a:r>
            <a:endParaRPr lang="it-IT" dirty="0"/>
          </a:p>
          <a:p>
            <a:pPr marL="0" lvl="0" indent="0">
              <a:spcBef>
                <a:spcPts val="1500"/>
              </a:spcBef>
              <a:buNone/>
            </a:pPr>
            <a:r>
              <a:rPr lang="it-IT" sz="2200" b="1" dirty="0">
                <a:latin typeface="Gill Sans Nova Light"/>
              </a:rPr>
              <a:t>Modellamento o apprendistato, </a:t>
            </a:r>
            <a:r>
              <a:rPr lang="it-IT" sz="2200" dirty="0">
                <a:latin typeface="Gill Sans Nova Light"/>
              </a:rPr>
              <a:t>poiché nel corso della lezione verranno esplicati i nuovi concetti utilizzando esempi pratici ed esercizi, mostrando il come fare allo studente</a:t>
            </a:r>
            <a:endParaRPr lang="it-IT" dirty="0"/>
          </a:p>
          <a:p>
            <a:pPr marL="0" lvl="0" indent="0">
              <a:spcBef>
                <a:spcPts val="1500"/>
              </a:spcBef>
              <a:buNone/>
            </a:pPr>
            <a:r>
              <a:rPr lang="it-IT" sz="2200" b="1" dirty="0">
                <a:latin typeface="Gill Sans Nova Light"/>
              </a:rPr>
              <a:t>Approccio Tutoriale e drill &amp; practice, </a:t>
            </a:r>
            <a:r>
              <a:rPr lang="it-IT" sz="2200" dirty="0">
                <a:latin typeface="Gill Sans Nova Light"/>
              </a:rPr>
              <a:t>poiché i programmi ed esercizi mostrati verranno in prima istanza portati a termine dall’insegnante con l’ausilio e feedback degli alunni e verranno inoltre poste diverse domande per assicurarsi dell’avvenuta comprensione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Segnaposto contenuto 2">
            <a:extLst>
              <a:ext uri="{FF2B5EF4-FFF2-40B4-BE49-F238E27FC236}">
                <a16:creationId xmlns:a16="http://schemas.microsoft.com/office/drawing/2014/main" id="{0823A80F-6BCF-4FD1-A3C5-A08ADB4DB9EE}"/>
              </a:ext>
            </a:extLst>
          </p:cNvPr>
          <p:cNvSpPr txBox="1">
            <a:spLocks noGrp="1"/>
          </p:cNvSpPr>
          <p:nvPr>
            <p:ph idx="4294967295"/>
          </p:nvPr>
        </p:nvSpPr>
        <p:spPr>
          <a:xfrm>
            <a:off x="1569605" y="2280804"/>
            <a:ext cx="10160000" cy="3495675"/>
          </a:xfrm>
          <a:prstGeom prst="rect">
            <a:avLst/>
          </a:prstGeom>
          <a:noFill/>
          <a:ln>
            <a:noFill/>
          </a:ln>
        </p:spPr>
        <p:txBody>
          <a:bodyPr vert="horz" wrap="square" lIns="91440" tIns="45720" rIns="91440" bIns="45720" anchor="t" anchorCtr="0" compatLnSpc="1">
            <a:normAutofit/>
          </a:bodyPr>
          <a:lstStyle/>
          <a:p>
            <a:pPr marL="0" lvl="0" indent="0">
              <a:spcBef>
                <a:spcPts val="1500"/>
              </a:spcBef>
              <a:buNone/>
            </a:pPr>
            <a:r>
              <a:rPr lang="it-IT" sz="2200" b="1" dirty="0">
                <a:latin typeface="Gill Sans Nova Light"/>
              </a:rPr>
              <a:t>Discussione, </a:t>
            </a:r>
            <a:r>
              <a:rPr lang="it-IT" sz="2200" dirty="0">
                <a:latin typeface="Gill Sans Nova Light"/>
              </a:rPr>
              <a:t>perché ci si avvarrà di questo strumento per guidare gli studenti alla comprensione e allo svolgimento dei primi esercizi</a:t>
            </a:r>
            <a:endParaRPr lang="it-IT" dirty="0"/>
          </a:p>
          <a:p>
            <a:pPr marL="0" lvl="0" indent="0">
              <a:spcBef>
                <a:spcPts val="1500"/>
              </a:spcBef>
              <a:buNone/>
            </a:pPr>
            <a:r>
              <a:rPr lang="it-IT" sz="2200" b="1" dirty="0">
                <a:latin typeface="Gill Sans Nova Light"/>
              </a:rPr>
              <a:t>Problem Solving, </a:t>
            </a:r>
            <a:r>
              <a:rPr lang="it-IT" sz="2200" dirty="0">
                <a:latin typeface="Gill Sans Nova Light"/>
              </a:rPr>
              <a:t>fondamentale perché per far comprendere agli studenti gli algoritmi e il modo in cui si applicano a problemi reali verranno proposte situazioni reali da risolvere utilizzando, appunto, algoritmi e programmazione </a:t>
            </a:r>
          </a:p>
          <a:p>
            <a:pPr marL="0" lvl="0" indent="0">
              <a:spcBef>
                <a:spcPts val="1500"/>
              </a:spcBef>
              <a:buNone/>
            </a:pPr>
            <a:r>
              <a:rPr lang="it-IT" sz="2200" b="1" dirty="0">
                <a:latin typeface="Gill Sans Nova Light"/>
              </a:rPr>
              <a:t>Espressione libera e Brain Storming, </a:t>
            </a:r>
            <a:r>
              <a:rPr lang="it-IT" sz="2200" dirty="0">
                <a:latin typeface="Gill Sans Nova Light"/>
              </a:rPr>
              <a:t>accompagnerà la totalità della lezione, soprattutto quella degli esercizi finali da svolgere insieme in classe, dove ognuno apporterà il proprio contributo per la risoluzione dei problemi</a:t>
            </a:r>
          </a:p>
          <a:p>
            <a:pPr marL="0" lvl="0" indent="0">
              <a:spcBef>
                <a:spcPts val="1500"/>
              </a:spcBef>
              <a:buNone/>
            </a:pPr>
            <a:endParaRPr lang="it-IT" sz="2200" dirty="0">
              <a:latin typeface="Gill Sans Nova Light"/>
            </a:endParaRPr>
          </a:p>
          <a:p>
            <a:pPr marL="0" lvl="0" indent="0">
              <a:spcBef>
                <a:spcPts val="1500"/>
              </a:spcBef>
              <a:buNone/>
            </a:pPr>
            <a:endParaRPr lang="it-IT" sz="2200" dirty="0">
              <a:latin typeface="Gill Sans Nova Light"/>
            </a:endParaRPr>
          </a:p>
          <a:p>
            <a:pPr marL="0" lvl="0" indent="0">
              <a:spcBef>
                <a:spcPts val="1500"/>
              </a:spcBef>
              <a:buNone/>
            </a:pPr>
            <a:endParaRPr lang="it-IT" sz="2200" dirty="0">
              <a:latin typeface="Gill Sans Nova Light"/>
            </a:endParaRPr>
          </a:p>
        </p:txBody>
      </p:sp>
      <p:sp>
        <p:nvSpPr>
          <p:cNvPr id="3" name="Titolo 1">
            <a:extLst>
              <a:ext uri="{FF2B5EF4-FFF2-40B4-BE49-F238E27FC236}">
                <a16:creationId xmlns:a16="http://schemas.microsoft.com/office/drawing/2014/main" id="{92CDCC1A-A8AD-45EE-AA88-D447CEF46348}"/>
              </a:ext>
            </a:extLst>
          </p:cNvPr>
          <p:cNvSpPr txBox="1">
            <a:spLocks noGrp="1"/>
          </p:cNvSpPr>
          <p:nvPr>
            <p:ph type="title" idx="4294967295"/>
          </p:nvPr>
        </p:nvSpPr>
        <p:spPr>
          <a:xfrm>
            <a:off x="1550555" y="641206"/>
            <a:ext cx="10179050" cy="739775"/>
          </a:xfrm>
          <a:prstGeom prst="rect">
            <a:avLst/>
          </a:prstGeom>
          <a:noFill/>
          <a:ln>
            <a:noFill/>
          </a:ln>
        </p:spPr>
        <p:txBody>
          <a:bodyPr vert="horz" wrap="square" lIns="91440" tIns="45720" rIns="91440" bIns="45720" anchor="t" anchorCtr="0" compatLnSpc="1">
            <a:normAutofit/>
          </a:bodyPr>
          <a:lstStyle/>
          <a:p>
            <a:pPr lvl="0"/>
            <a:r>
              <a:rPr lang="it-IT" sz="4400" dirty="0">
                <a:solidFill>
                  <a:srgbClr val="FFC000"/>
                </a:solidFill>
                <a:latin typeface="Gill Sans Nova"/>
              </a:rPr>
              <a:t>Metodologie</a:t>
            </a:r>
            <a:r>
              <a:rPr lang="it-IT" sz="4400" dirty="0">
                <a:latin typeface="Gill Sans Nova"/>
              </a:rPr>
              <a:t> </a:t>
            </a:r>
            <a:r>
              <a:rPr lang="it-IT" sz="4400" dirty="0">
                <a:solidFill>
                  <a:srgbClr val="000000"/>
                </a:solidFill>
                <a:latin typeface="Gill Sans Nova"/>
              </a:rPr>
              <a:t>didattiche</a:t>
            </a:r>
            <a:r>
              <a:rPr lang="it-IT" sz="4400" dirty="0">
                <a:latin typeface="Gill Sans Nova"/>
              </a:rPr>
              <a:t> </a:t>
            </a:r>
            <a:r>
              <a:rPr lang="it-IT" sz="2400" b="1" dirty="0">
                <a:solidFill>
                  <a:srgbClr val="FFC000"/>
                </a:solidFill>
                <a:latin typeface="Gill Sans Nova"/>
              </a:rPr>
              <a:t>[</a:t>
            </a:r>
            <a:r>
              <a:rPr lang="it-IT" sz="2400" b="1" dirty="0">
                <a:solidFill>
                  <a:srgbClr val="000000"/>
                </a:solidFill>
                <a:latin typeface="Gill Sans Nova"/>
              </a:rPr>
              <a:t>2</a:t>
            </a:r>
            <a:r>
              <a:rPr lang="it-IT" sz="2400" b="1" dirty="0">
                <a:solidFill>
                  <a:srgbClr val="FFC000"/>
                </a:solidFill>
                <a:latin typeface="Gill Sans Nova"/>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D5F9B7-D95C-40CF-BE29-42D1F438BF5D}"/>
              </a:ext>
            </a:extLst>
          </p:cNvPr>
          <p:cNvSpPr txBox="1">
            <a:spLocks noGrp="1"/>
          </p:cNvSpPr>
          <p:nvPr>
            <p:ph type="title"/>
          </p:nvPr>
        </p:nvSpPr>
        <p:spPr>
          <a:xfrm>
            <a:off x="8355640" y="421684"/>
            <a:ext cx="3092116" cy="1196675"/>
          </a:xfrm>
        </p:spPr>
        <p:txBody>
          <a:bodyPr/>
          <a:lstStyle/>
          <a:p>
            <a:pPr lvl="0"/>
            <a:r>
              <a:rPr lang="it-IT">
                <a:latin typeface="Gill Sans Nova"/>
              </a:rPr>
              <a:t>Presentazione</a:t>
            </a:r>
          </a:p>
        </p:txBody>
      </p:sp>
      <p:sp>
        <p:nvSpPr>
          <p:cNvPr id="3" name="Segnaposto testo 4">
            <a:extLst>
              <a:ext uri="{FF2B5EF4-FFF2-40B4-BE49-F238E27FC236}">
                <a16:creationId xmlns:a16="http://schemas.microsoft.com/office/drawing/2014/main" id="{E97105C7-C54A-420E-917B-D1E1F890B9D5}"/>
              </a:ext>
            </a:extLst>
          </p:cNvPr>
          <p:cNvSpPr txBox="1">
            <a:spLocks noGrp="1"/>
          </p:cNvSpPr>
          <p:nvPr>
            <p:ph type="body" idx="2"/>
          </p:nvPr>
        </p:nvSpPr>
        <p:spPr>
          <a:xfrm>
            <a:off x="8355201" y="1741337"/>
            <a:ext cx="3092116" cy="4164168"/>
          </a:xfrm>
        </p:spPr>
        <p:txBody>
          <a:bodyPr/>
          <a:lstStyle/>
          <a:p>
            <a:pPr lvl="0"/>
            <a:endParaRPr lang="it-IT" sz="1700">
              <a:latin typeface="Gill Sans Nova Light"/>
            </a:endParaRPr>
          </a:p>
          <a:p>
            <a:pPr lvl="0"/>
            <a:r>
              <a:rPr lang="it-IT" sz="1700">
                <a:latin typeface="Gill Sans Nova Light"/>
              </a:rPr>
              <a:t>Di seguito andremo a descrivere le slide della lezione da presentare ai ragazzi</a:t>
            </a:r>
            <a:endParaRPr lang="it-IT"/>
          </a:p>
          <a:p>
            <a:pPr lvl="0"/>
            <a:r>
              <a:rPr lang="it-IT" sz="1700">
                <a:latin typeface="Gill Sans Nova Light"/>
              </a:rPr>
              <a:t>In questo riquadro per completezza, verranno annotate spiegazioni o aggiunte orali al materiale mostrato di fianco.</a:t>
            </a:r>
          </a:p>
        </p:txBody>
      </p:sp>
      <p:sp>
        <p:nvSpPr>
          <p:cNvPr id="4" name="Titolo 1">
            <a:extLst>
              <a:ext uri="{FF2B5EF4-FFF2-40B4-BE49-F238E27FC236}">
                <a16:creationId xmlns:a16="http://schemas.microsoft.com/office/drawing/2014/main" id="{A3A189C8-3939-4A0D-9CDF-EAA636FB0F63}"/>
              </a:ext>
            </a:extLst>
          </p:cNvPr>
          <p:cNvSpPr txBox="1"/>
          <p:nvPr/>
        </p:nvSpPr>
        <p:spPr>
          <a:xfrm>
            <a:off x="722522" y="381405"/>
            <a:ext cx="7957117" cy="757232"/>
          </a:xfrm>
          <a:prstGeom prst="rect">
            <a:avLst/>
          </a:prstGeom>
          <a:noFill/>
          <a:ln cap="flat">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it-IT" sz="4400" b="1" i="0" u="none" strike="noStrike" kern="1200" cap="all" spc="300" baseline="0" dirty="0">
                <a:solidFill>
                  <a:srgbClr val="000000"/>
                </a:solidFill>
                <a:uFillTx/>
                <a:latin typeface="Gill Sans Nova"/>
              </a:rPr>
              <a:t>Slide della </a:t>
            </a:r>
            <a:r>
              <a:rPr lang="it-IT" sz="4400" b="1" i="0" u="none" strike="noStrike" kern="1200" cap="all" spc="300" baseline="0" dirty="0">
                <a:solidFill>
                  <a:srgbClr val="FFC000"/>
                </a:solidFill>
                <a:uFillTx/>
                <a:latin typeface="Gill Sans Nova"/>
              </a:rPr>
              <a:t>lezione</a:t>
            </a:r>
            <a:r>
              <a:rPr lang="it-IT" sz="4400" b="1" i="0" u="none" strike="noStrike" kern="0" cap="all" spc="300" baseline="0" dirty="0">
                <a:solidFill>
                  <a:srgbClr val="000000"/>
                </a:solidFill>
                <a:uFillTx/>
                <a:latin typeface="Gill Sans Nova"/>
              </a:rPr>
              <a:t> </a:t>
            </a:r>
            <a:r>
              <a:rPr lang="it-IT" sz="2400" b="1" i="0" u="none" strike="noStrike" kern="0" cap="all" spc="300" baseline="0" dirty="0">
                <a:solidFill>
                  <a:srgbClr val="FFC000"/>
                </a:solidFill>
                <a:uFillTx/>
                <a:latin typeface="Gill Sans Nova"/>
              </a:rPr>
              <a:t>[1]</a:t>
            </a:r>
            <a:endParaRPr lang="it-IT" sz="2400" b="0" i="0" u="none" strike="noStrike" kern="0" cap="all" spc="300" baseline="0" dirty="0">
              <a:solidFill>
                <a:srgbClr val="FFC000"/>
              </a:solidFill>
              <a:uFillTx/>
              <a:latin typeface="Calibri"/>
              <a:ea typeface="Calibri"/>
              <a:cs typeface="Calibri"/>
            </a:endParaRPr>
          </a:p>
        </p:txBody>
      </p:sp>
      <p:pic>
        <p:nvPicPr>
          <p:cNvPr id="5" name="Immagine 6">
            <a:extLst>
              <a:ext uri="{FF2B5EF4-FFF2-40B4-BE49-F238E27FC236}">
                <a16:creationId xmlns:a16="http://schemas.microsoft.com/office/drawing/2014/main" id="{ADF1E8C6-BEE4-4111-8393-DF3F513C5F20}"/>
              </a:ext>
            </a:extLst>
          </p:cNvPr>
          <p:cNvPicPr>
            <a:picLocks noChangeAspect="1"/>
          </p:cNvPicPr>
          <p:nvPr/>
        </p:nvPicPr>
        <p:blipFill>
          <a:blip r:embed="rId2"/>
          <a:stretch>
            <a:fillRect/>
          </a:stretch>
        </p:blipFill>
        <p:spPr>
          <a:xfrm>
            <a:off x="949037" y="2005187"/>
            <a:ext cx="5592040" cy="3999274"/>
          </a:xfrm>
          <a:prstGeom prst="rect">
            <a:avLst/>
          </a:prstGeom>
          <a:noFill/>
          <a:ln cap="flat">
            <a:noFill/>
          </a:ln>
          <a:effectLst>
            <a:outerShdw dir="16200000" algn="tl">
              <a:srgbClr val="000000">
                <a:alpha val="70000"/>
              </a:srgbClr>
            </a:outerShdw>
          </a:effectLst>
        </p:spPr>
      </p:pic>
    </p:spTree>
  </p:cSld>
  <p:clrMapOvr>
    <a:masterClrMapping/>
  </p:clrMapOvr>
</p:sld>
</file>

<file path=ppt/theme/theme1.xml><?xml version="1.0" encoding="utf-8"?>
<a:theme xmlns:a="http://schemas.openxmlformats.org/drawingml/2006/main" name="Badge">
  <a:themeElements>
    <a:clrScheme name="Personalizzato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E0D9E8"/>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4517</TotalTime>
  <Words>1940</Words>
  <Application>Microsoft Office PowerPoint</Application>
  <PresentationFormat>Widescreen</PresentationFormat>
  <Paragraphs>182</Paragraphs>
  <Slides>39</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39</vt:i4>
      </vt:variant>
    </vt:vector>
  </HeadingPairs>
  <TitlesOfParts>
    <vt:vector size="47" baseType="lpstr">
      <vt:lpstr>Arial</vt:lpstr>
      <vt:lpstr>Calibri</vt:lpstr>
      <vt:lpstr>Gill Sans MT</vt:lpstr>
      <vt:lpstr>Gill Sans Nova</vt:lpstr>
      <vt:lpstr>Gill Sans Nova Light</vt:lpstr>
      <vt:lpstr>Impact</vt:lpstr>
      <vt:lpstr>Wingdings</vt:lpstr>
      <vt:lpstr>Badge</vt:lpstr>
      <vt:lpstr>Gli algoritmi</vt:lpstr>
      <vt:lpstr>- Introduzione - Prerequisiti - obiettivi formativi - script della lezione - metodologie didattiche - slide della lezione - esercizi da realizzare - principi apprendimento</vt:lpstr>
      <vt:lpstr>introduzione</vt:lpstr>
      <vt:lpstr>Presentazione standard di PowerPoint</vt:lpstr>
      <vt:lpstr>Obiettivi formativi: conoscenze e abilità</vt:lpstr>
      <vt:lpstr>Script della lezione</vt:lpstr>
      <vt:lpstr>Metodologie didattiche [1]</vt:lpstr>
      <vt:lpstr>Metodologie didattiche [2]</vt:lpstr>
      <vt:lpstr>Presentazione</vt:lpstr>
      <vt:lpstr>Ricapitolazione</vt:lpstr>
      <vt:lpstr>Presentazione standard di PowerPoint</vt:lpstr>
      <vt:lpstr>DEFINIZIONE</vt:lpstr>
      <vt:lpstr>PROPRIETÀ</vt:lpstr>
      <vt:lpstr>Proprietà</vt:lpstr>
      <vt:lpstr>PRIMO ESEMPIO </vt:lpstr>
      <vt:lpstr>PRIMO ESEMPIO </vt:lpstr>
      <vt:lpstr>SECONDO ESEMPIO </vt:lpstr>
      <vt:lpstr>SECONDO ESEMPIO </vt:lpstr>
      <vt:lpstr>DIAGRAMMI DI FLUSSO </vt:lpstr>
      <vt:lpstr>DIAGRAMMI DI FLUSSO </vt:lpstr>
      <vt:lpstr>Esempio di diagramma di flusso</vt:lpstr>
      <vt:lpstr>La programmazione</vt:lpstr>
      <vt:lpstr>La programmazione</vt:lpstr>
      <vt:lpstr>La programmazione</vt:lpstr>
      <vt:lpstr>La programmazione</vt:lpstr>
      <vt:lpstr>Riassumendo</vt:lpstr>
      <vt:lpstr>Katie bouman</vt:lpstr>
      <vt:lpstr>Question time</vt:lpstr>
      <vt:lpstr>Quiz time</vt:lpstr>
      <vt:lpstr>ESERCIZI PER CASA</vt:lpstr>
      <vt:lpstr>Esercizi da realizzare </vt:lpstr>
      <vt:lpstr>Principi di apprendimento utilizzati [1]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dc:title>
  <dc:creator>GERARDO DE ROSA</dc:creator>
  <cp:lastModifiedBy>GERARDO DE ROSA</cp:lastModifiedBy>
  <cp:revision>486</cp:revision>
  <dcterms:created xsi:type="dcterms:W3CDTF">2020-04-13T15:39:05Z</dcterms:created>
  <dcterms:modified xsi:type="dcterms:W3CDTF">2020-06-16T08:59:37Z</dcterms:modified>
</cp:coreProperties>
</file>