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109E5B-5587-43AD-8968-0C933102F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BCFEEA-CB81-4E35-811D-9E909C7C9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67CA72-B441-4902-B366-E4BB5C52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B01-71AE-4321-833D-5150F92109F3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4FA52-081F-4621-ABFF-28729C58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AC1764-26C4-4E5D-8DFF-ADEFF8D6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DCD2-E44E-4C05-8EBC-B8F332796A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360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5808B-E771-44D2-A199-204C8EC9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B6E81D-DC41-4AD9-8B67-B7134C854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EAB522-133F-45BC-BF7E-951EA708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B01-71AE-4321-833D-5150F92109F3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5A564F-949C-4389-A37E-84558B3C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AAC3AC-D16E-41C8-B9F7-F8692C35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DCD2-E44E-4C05-8EBC-B8F332796A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3C1D6F-CB91-4DC0-84A4-4B2913D88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8053D8-BA27-43AD-BEA7-80908FE7B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578DCB-93EA-4CE7-817F-6759EA67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B01-71AE-4321-833D-5150F92109F3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9F27B2-9B0A-4355-898F-748D1A7D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B4F7C-F6E0-4C1B-869B-2D2AF60A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DCD2-E44E-4C05-8EBC-B8F332796A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903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9C0FCA-BEBC-435A-985A-D715B888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08A3F2-10DB-466E-B104-805293E3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852E4F-05C6-44C2-85D9-8A20ECD9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B01-71AE-4321-833D-5150F92109F3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49D871-CCAF-4AB0-82CB-A49AE336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CF82FA-CB09-40BC-8272-BAE8BB20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DCD2-E44E-4C05-8EBC-B8F332796A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731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3730E1-CBE2-48F4-B420-C7B569E4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43996C-47C7-43ED-8E0D-B5B815A05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AD391D-8DA4-4C19-B5FD-B711D71F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B01-71AE-4321-833D-5150F92109F3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98B0CE-1AF9-4949-9AA0-979145FF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23B9DD-1B03-4C77-B6F8-9E036B51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DCD2-E44E-4C05-8EBC-B8F332796A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800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B4973-16DC-49FF-89EC-75519B84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8A55DD-3245-48F8-A7B4-F939268B8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58F53B-163F-4470-AEC8-E7E265D1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745A2E-64AB-4B5D-832D-93A5CCDD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B01-71AE-4321-833D-5150F92109F3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B51946-0FF4-4FFE-B95C-5B9A2583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72F768-86E9-42C1-934C-60DEC505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DCD2-E44E-4C05-8EBC-B8F332796A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88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D61C2-67D0-4E84-8FB9-6145A7AB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AB7AC0-54E7-4689-945A-40AFDFD6A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3974D9-B312-425E-A2E6-2ACAE4011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753449-0A67-4149-9640-CD39EFCFA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A1CE18D-4025-4FDB-968D-C56165BF5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C6175E-2BBA-4A4C-9305-981F3D8F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B01-71AE-4321-833D-5150F92109F3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C4E920-5AEB-4B5F-B2E9-8E25B47D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0EF6A65-58A0-45BC-A63F-1C350AB5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DCD2-E44E-4C05-8EBC-B8F332796A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03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8469A-6EB6-423B-8B09-7524C1B7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F4D7F5-D7A0-42BB-84A5-A7B4B355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B01-71AE-4321-833D-5150F92109F3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EE45CF-6FF4-4448-AB45-09721123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C0E5E9-30AE-427B-A439-1E23ED74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DCD2-E44E-4C05-8EBC-B8F332796A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60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E34D46B-9772-4042-94B9-856B6B8F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B01-71AE-4321-833D-5150F92109F3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0026BA0-AC1F-422C-A773-F2B1A2F0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29E87F8-2285-4BC7-A564-E2588DCD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DCD2-E44E-4C05-8EBC-B8F332796A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57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ADE53E-0A79-45C8-B74E-7D8F83B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23C66D-E98B-42EA-B715-DD244324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BB91C8-0D31-4AFB-8B2A-B83B6E540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C9F0FB-1687-490A-A19F-11AE84AC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B01-71AE-4321-833D-5150F92109F3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16232B-B70F-46D3-BAEE-F4746982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CBC800-4230-4E4B-8ACF-2916BFEB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DCD2-E44E-4C05-8EBC-B8F332796A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37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6214CC-AF28-4992-9317-885B35ACB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0CD7259-1B35-4682-9BA5-6BE4BC224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71BBC8-D676-40AA-BEB7-2F404B887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1CBF09-166B-4BCE-81B3-095CA90E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FAB01-71AE-4321-833D-5150F92109F3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4F7EFA-CD2D-454F-A863-341A7098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09641E-3942-44B9-B41A-0637DD9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2DCD2-E44E-4C05-8EBC-B8F332796A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02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23C3CC-E594-4E5B-BC7F-45A8CB3B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DA1B5C-7187-44C8-AAD0-41522332B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116EB8-F3E5-40B6-A2E8-C3B493E8C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AB01-71AE-4321-833D-5150F92109F3}" type="datetimeFigureOut">
              <a:rPr lang="it-IT" smtClean="0"/>
              <a:t>02/12/2017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8A1B1C-D925-47C0-9C24-64DCE21D8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F97350-1817-478A-8A7C-082E129B9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2DCD2-E44E-4C05-8EBC-B8F332796A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74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C:\Users\FauxL\Desktop\Prototipo\Funzioni%20Utente\Oggetto.pptx#-1,1,Presentazione standard di PowerPoint" TargetMode="External"/><Relationship Id="rId4" Type="http://schemas.openxmlformats.org/officeDocument/2006/relationships/hyperlink" Target="file:///C:\Users\FauxL\Desktop\Prototipo\Funzioni%20Utente\Oggetto.pptx#-1,2,Presentazione standard di PowerPoi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reenshot, interni, parete&#10;&#10;Descrizione generata con affidabilità molto elevata">
            <a:extLst>
              <a:ext uri="{FF2B5EF4-FFF2-40B4-BE49-F238E27FC236}">
                <a16:creationId xmlns:a16="http://schemas.microsoft.com/office/drawing/2014/main" id="{5F26774E-3033-41D7-B564-E9E789695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77" y="0"/>
            <a:ext cx="8530845" cy="6858000"/>
          </a:xfrm>
          <a:prstGeom prst="rect">
            <a:avLst/>
          </a:prstGeom>
        </p:spPr>
      </p:pic>
      <p:sp>
        <p:nvSpPr>
          <p:cNvPr id="7" name="Callout 1 4">
            <a:extLst>
              <a:ext uri="{FF2B5EF4-FFF2-40B4-BE49-F238E27FC236}">
                <a16:creationId xmlns:a16="http://schemas.microsoft.com/office/drawing/2014/main" id="{571CDE6E-3E39-4038-BD95-BD414C3C55AA}"/>
              </a:ext>
            </a:extLst>
          </p:cNvPr>
          <p:cNvSpPr/>
          <p:nvPr/>
        </p:nvSpPr>
        <p:spPr>
          <a:xfrm>
            <a:off x="8915345" y="2508307"/>
            <a:ext cx="1780618" cy="553675"/>
          </a:xfrm>
          <a:prstGeom prst="borderCallout1">
            <a:avLst>
              <a:gd name="adj1" fmla="val 55444"/>
              <a:gd name="adj2" fmla="val -1060"/>
              <a:gd name="adj3" fmla="val 177264"/>
              <a:gd name="adj4" fmla="val -84189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3" action="ppaction://hlinksldjump"/>
              </a:rPr>
              <a:t>Cancella da lista Desideri</a:t>
            </a:r>
            <a:endParaRPr lang="it-IT" sz="1200" dirty="0"/>
          </a:p>
        </p:txBody>
      </p:sp>
      <p:sp>
        <p:nvSpPr>
          <p:cNvPr id="8" name="Callout 1 4">
            <a:extLst>
              <a:ext uri="{FF2B5EF4-FFF2-40B4-BE49-F238E27FC236}">
                <a16:creationId xmlns:a16="http://schemas.microsoft.com/office/drawing/2014/main" id="{DA69B810-98BA-42DE-A07D-3CAC9C5924F4}"/>
              </a:ext>
            </a:extLst>
          </p:cNvPr>
          <p:cNvSpPr/>
          <p:nvPr/>
        </p:nvSpPr>
        <p:spPr>
          <a:xfrm>
            <a:off x="10032479" y="3246538"/>
            <a:ext cx="1780618" cy="553675"/>
          </a:xfrm>
          <a:prstGeom prst="borderCallout1">
            <a:avLst>
              <a:gd name="adj1" fmla="val 49383"/>
              <a:gd name="adj2" fmla="val -118"/>
              <a:gd name="adj3" fmla="val 78780"/>
              <a:gd name="adj4" fmla="val -88900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4" action="ppaction://hlinkpres?slideindex=2&amp;slidetitle=Presentazione standard di PowerPoint"/>
              </a:rPr>
              <a:t>Aggiungi al Carrello</a:t>
            </a:r>
            <a:endParaRPr lang="it-IT" sz="1200" dirty="0"/>
          </a:p>
        </p:txBody>
      </p:sp>
      <p:sp>
        <p:nvSpPr>
          <p:cNvPr id="9" name="Callout 1 4">
            <a:extLst>
              <a:ext uri="{FF2B5EF4-FFF2-40B4-BE49-F238E27FC236}">
                <a16:creationId xmlns:a16="http://schemas.microsoft.com/office/drawing/2014/main" id="{D87BD54F-9188-421C-95CB-45EE46D57558}"/>
              </a:ext>
            </a:extLst>
          </p:cNvPr>
          <p:cNvSpPr/>
          <p:nvPr/>
        </p:nvSpPr>
        <p:spPr>
          <a:xfrm>
            <a:off x="6573361" y="2617363"/>
            <a:ext cx="1780618" cy="444619"/>
          </a:xfrm>
          <a:prstGeom prst="borderCallout1">
            <a:avLst>
              <a:gd name="adj1" fmla="val 55444"/>
              <a:gd name="adj2" fmla="val -1060"/>
              <a:gd name="adj3" fmla="val 198477"/>
              <a:gd name="adj4" fmla="val -10692"/>
            </a:avLst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200" dirty="0">
                <a:hlinkClick r:id="rId5" action="ppaction://hlinkpres?slideindex=1&amp;slidetitle=Presentazione standard di PowerPoint"/>
              </a:rPr>
              <a:t>Vista Oggetto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157335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6E27007A-93C8-439E-A8EB-38A46CB25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77" y="0"/>
            <a:ext cx="8530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0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screenshot, interni&#10;&#10;Descrizione generata con affidabilità molto elevata">
            <a:extLst>
              <a:ext uri="{FF2B5EF4-FFF2-40B4-BE49-F238E27FC236}">
                <a16:creationId xmlns:a16="http://schemas.microsoft.com/office/drawing/2014/main" id="{8EB5BE73-AD78-46A2-AF9A-7086E7EB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77" y="0"/>
            <a:ext cx="8530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88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FauxL</dc:creator>
  <cp:lastModifiedBy>FauxL</cp:lastModifiedBy>
  <cp:revision>5</cp:revision>
  <dcterms:created xsi:type="dcterms:W3CDTF">2017-12-02T10:57:20Z</dcterms:created>
  <dcterms:modified xsi:type="dcterms:W3CDTF">2017-12-02T12:40:02Z</dcterms:modified>
</cp:coreProperties>
</file>