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20C1D-0FE9-49CD-87F3-6281F6FAF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FE3056-FC48-41F5-BCB1-5114BCE3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93E5FB-16EC-4A69-8F5D-EFFB2770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FF542D-6544-43C9-916F-5A77230E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63C63-92CC-42F0-8AF1-E51867CB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8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3BD3B-D508-440F-A8A3-A6306546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A5F66C-21F5-49A6-A8FF-4F520A8CA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590874-F9B2-4902-8896-6BDF7E75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4005DE-1AFD-4B83-A359-B57CC85D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2B8EF4-D2AE-4C08-9E42-B61D6613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51C162-7454-4324-9C34-296209440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3F30A3-6E01-4BBF-911D-1FAF9BCB4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BFD92F-8B07-4737-BD55-33525E86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78980D-09AF-4443-9467-1E8840F5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BF282-3657-49C9-88A8-DAA03E0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2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5583D-FE39-44C4-8F85-535B4C99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C8975E-7BD3-4ACA-9024-D44A26F2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BA2C49-086D-48F7-AB37-26988F92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F5B7AB-22CE-4A03-8BA1-5706304D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87F89E-7D45-4F59-8FEC-CB40091B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8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20D90-ABCB-4AA6-92A1-FFA0679C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65BBE5-CCF7-4D64-AB9B-A86EC652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8DA30B-4298-4314-AD55-9B0288C3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27A2CB-0AA8-4437-8DAB-EBEBBB7E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6EE56A-8BCD-4DF9-9B10-6845852F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10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4F0A9-7FBE-4ABA-A3BD-C5D6841F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0C16A-A347-4AB1-81B8-50A826F26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3FC681-11BA-4215-95E3-6519E16A9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538930-5076-4177-9835-7D5C7E26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085230-28BD-4899-B0FD-0B011B40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62C59E-5F5B-4C74-B923-DC84E51C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7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72E74-53B6-436E-B959-C9C7DBC7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F2B427-8A7F-4BDD-BCA1-C7A51C58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77E00C-DFDA-4620-AA0A-7645EE2C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773144D-A7B4-423B-A90B-EDC4C5C77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61D9DC-6AD1-45C5-9687-7B97DF7D2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BE4BE3-0DE6-4C20-B745-958DDB6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861851-0DB4-451F-A08E-57CB964F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DFE3AD-41AD-45A0-9426-CE4742A3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50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281E5-9CE4-4647-BE55-477BEC55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468825-64AF-4034-BD0C-3274A837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FF5FE-E1DD-475B-A67A-EB138AA9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C4B846-4AC8-474B-8BF6-BBA73978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4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23FE7C-8297-4E09-8A96-CE36AB1B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18DE9E-0B1D-400F-92BE-269763BD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08ED2F-2772-4AB3-85A1-C10EF4D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22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0042F-FFC4-49BF-918A-C51846E2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D2DC6-9FC8-43E0-848D-473139FD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570E65-7002-4575-B124-377D49DB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7BC153-709D-4F04-855A-A3370A0E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51DC11-98D7-4F2F-B0E3-54B5F09F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767F28-BD14-4D3B-90C2-6A480C0B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2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861C7-8082-49E1-AF06-59DF0D73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63727D-AB72-4305-BD9E-A7933364C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0F6584-12D8-4BCA-9716-55734784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45A18A-0120-4FE1-A556-BF3C4299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857D79-4F75-46C5-B0F3-DE190955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8BA642-D716-423A-B927-8CC8E812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5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54BFB8-8829-46AB-8A48-D4B8FC91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E804E9-A09B-44CE-9D9D-D48EB3B9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C9FE01-0D30-44C6-B2FD-CB321FBE3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D5CF-B9C1-410D-AD4E-D665793A0BBF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5C72B-6644-4A70-82BA-7E518596A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65B855-4B39-4570-96D4-57389F5F4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3E02-6188-4597-9D3B-7442E5466C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45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Funzioni%20Utente\Oggetto.pptx#-1,1,Presentazione standard di PowerPo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E92816B-DF09-401B-9343-6931D77F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09" y="0"/>
            <a:ext cx="7483581" cy="6858000"/>
          </a:xfrm>
          <a:prstGeom prst="rect">
            <a:avLst/>
          </a:prstGeom>
        </p:spPr>
      </p:pic>
      <p:sp>
        <p:nvSpPr>
          <p:cNvPr id="7" name="Callout 1 4">
            <a:extLst>
              <a:ext uri="{FF2B5EF4-FFF2-40B4-BE49-F238E27FC236}">
                <a16:creationId xmlns:a16="http://schemas.microsoft.com/office/drawing/2014/main" id="{3085A7CD-B721-4D6D-9649-F159ABC650C1}"/>
              </a:ext>
            </a:extLst>
          </p:cNvPr>
          <p:cNvSpPr/>
          <p:nvPr/>
        </p:nvSpPr>
        <p:spPr>
          <a:xfrm>
            <a:off x="8915345" y="2508307"/>
            <a:ext cx="1780618" cy="553675"/>
          </a:xfrm>
          <a:prstGeom prst="borderCallout1">
            <a:avLst>
              <a:gd name="adj1" fmla="val 55444"/>
              <a:gd name="adj2" fmla="val -1060"/>
              <a:gd name="adj3" fmla="val 116786"/>
              <a:gd name="adj4" fmla="val -40792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sldjump"/>
              </a:rPr>
              <a:t>Dettagli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958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, parete&#10;&#10;Descrizione generata con affidabilità molto elevata">
            <a:extLst>
              <a:ext uri="{FF2B5EF4-FFF2-40B4-BE49-F238E27FC236}">
                <a16:creationId xmlns:a16="http://schemas.microsoft.com/office/drawing/2014/main" id="{1C3AC104-F9E0-44F4-A4D9-452BFB1C9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09" y="0"/>
            <a:ext cx="7483581" cy="6858000"/>
          </a:xfrm>
          <a:prstGeom prst="rect">
            <a:avLst/>
          </a:prstGeom>
        </p:spPr>
      </p:pic>
      <p:sp>
        <p:nvSpPr>
          <p:cNvPr id="4" name="Callout 1 4">
            <a:extLst>
              <a:ext uri="{FF2B5EF4-FFF2-40B4-BE49-F238E27FC236}">
                <a16:creationId xmlns:a16="http://schemas.microsoft.com/office/drawing/2014/main" id="{2F4D89E5-37BE-4EEB-BD59-6F51B54405A0}"/>
              </a:ext>
            </a:extLst>
          </p:cNvPr>
          <p:cNvSpPr/>
          <p:nvPr/>
        </p:nvSpPr>
        <p:spPr>
          <a:xfrm>
            <a:off x="7897914" y="4465896"/>
            <a:ext cx="1780618" cy="553675"/>
          </a:xfrm>
          <a:prstGeom prst="borderCallout1">
            <a:avLst>
              <a:gd name="adj1" fmla="val 55444"/>
              <a:gd name="adj2" fmla="val -1060"/>
              <a:gd name="adj3" fmla="val 116786"/>
              <a:gd name="adj4" fmla="val -40792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pres?slideindex=1&amp;slidetitle=Presentazione standard di PowerPoint"/>
              </a:rPr>
              <a:t>Visualizza prodotto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868038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4</cp:revision>
  <dcterms:created xsi:type="dcterms:W3CDTF">2017-12-02T11:23:10Z</dcterms:created>
  <dcterms:modified xsi:type="dcterms:W3CDTF">2017-12-02T12:41:32Z</dcterms:modified>
</cp:coreProperties>
</file>