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2CEE7-1E41-4CA8-A33C-A41820676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6BE9DB-C470-43DE-A486-96349521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3AEAE9-C7C1-46BD-A62D-2818A36A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139C6C-AE7B-4805-A384-B8A5BBFA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506CF0-D6EA-4FEF-89AF-66CD5DE1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1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1B029-9F3A-4EDC-94E5-5C4A725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F5386-4143-4F90-A2CA-A3C91A79A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70905A-4007-480D-B902-9E62944D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E1F807-8753-4889-AE60-8F20295A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3AA866-C879-4A96-9400-1462634A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77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67A80E9-C73E-47BC-B7B2-4D43029A8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6895A1-37B8-4321-A624-8EF520E8F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5128E8-D221-49D0-9E80-81F9AB21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BE7026-7109-4DBF-8E39-56F9504C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D4C54C-95A8-43D3-8F87-F5C11D07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6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9B722-E80C-493B-833A-938D7D76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E67F9-8064-48F6-81C5-BA94BA46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76106E-9BD1-4272-94FB-824B980B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E9C1A3-26CA-48E2-BE16-1EE2D5DF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CD17A-9C48-422E-BD5E-0D02573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49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6A5FA-8D41-40E7-AFC3-B7832C80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5C9319-22E7-4A7A-A299-AA206F37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C8E3E-7768-4122-957B-7581C9A5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6DD893-CD5A-455B-AEA0-4310657E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ADA6C-929F-44E1-888E-6ECF8E53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0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DB70D-8F93-4338-AC85-494C273F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BF90D-2202-4975-8DC3-0A2C8636F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97B964-D268-47DA-8D15-B3643F57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3CB82A-0712-4C9B-980B-43AA3664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30F20F-EBEE-4F99-90FB-4B55F10C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CF64F3-FCE8-449E-BA32-87922CD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3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3F72D-B0AB-4F8C-9509-EF69DB23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E9C0FA-2E03-4981-9CC9-9DF793E2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4BCD40-46EB-4E77-9493-6B9E2F5E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2EE9B8-C576-4B04-B7C0-73144010A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CB658D-D078-4FDC-93FF-6C7B81C7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6B5A16F-0B46-454F-AEE1-27A79556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D55D5A-6B89-4707-A44E-AF8F33DE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43D9FE-B92A-43A0-A2FE-B68CC02E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6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CE14B-C0CC-4AA3-9100-4B853646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4709DE-DE77-423A-A627-C8F497D8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833735-676D-49CF-B296-E79F960A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944E97-0912-4819-833D-C7C1F35D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99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67FF9EC-1748-4EFF-82B1-F927B3A5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86173F-D4EC-4F94-AE06-B97D5ED2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98E8E0-38FF-4D43-B5B9-4B5FACEF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8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7DB2D-9A08-44A3-A29B-2BA1663B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0D2712-72BE-4E70-BBF6-6853775F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38DC57-80F5-459F-80A5-34D5A58CE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3FE5E-4499-4CB7-A573-5D51D55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1DEF48-30A0-4BC5-B744-D8CC43FC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958BFB-B245-4D8E-8AF2-278A94D7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77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4268D-D84D-479C-8823-3B51868E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3864A96-70B1-481E-B9F1-1B5F4AD01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FD2FFD-5943-459F-9FB8-BFB425A2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4A04B9-7205-47DF-A4ED-46666A31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592771-D4AA-4F53-ACA2-9C58C67C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AF63EE-7FAB-4F27-ABA7-FA3397E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80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00C15B9-25F8-4B4E-94C0-056CF99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610077-467D-411F-ABE9-99DDC08C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8C54F-5FB6-46B6-BADF-080AB3862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8C8C-88E4-479B-ABCA-387567E4FD6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D76D05-E60D-4D8E-BBAB-EF4F27A2B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26EE62-EE63-4C2B-B2D2-FC41A22ED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60EF-40C4-4213-AE2C-BEA3681515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22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Scelta%20Funzioni%20Utente%20Loggato.pptx#-1,1,Presentazione standard di 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79D450D2-F38A-4E40-9ADB-4B7DBEE07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0"/>
            <a:ext cx="8440615" cy="6858000"/>
          </a:xfrm>
          <a:prstGeom prst="rect">
            <a:avLst/>
          </a:prstGeom>
        </p:spPr>
      </p:pic>
      <p:sp>
        <p:nvSpPr>
          <p:cNvPr id="8" name="Callout 1 4">
            <a:extLst>
              <a:ext uri="{FF2B5EF4-FFF2-40B4-BE49-F238E27FC236}">
                <a16:creationId xmlns:a16="http://schemas.microsoft.com/office/drawing/2014/main" id="{531D15F9-C0E0-477A-AC8F-A82B4E14479E}"/>
              </a:ext>
            </a:extLst>
          </p:cNvPr>
          <p:cNvSpPr/>
          <p:nvPr/>
        </p:nvSpPr>
        <p:spPr>
          <a:xfrm>
            <a:off x="8906956" y="4202883"/>
            <a:ext cx="2030136" cy="679510"/>
          </a:xfrm>
          <a:prstGeom prst="borderCallout1">
            <a:avLst>
              <a:gd name="adj1" fmla="val 55444"/>
              <a:gd name="adj2" fmla="val -1060"/>
              <a:gd name="adj3" fmla="val 170755"/>
              <a:gd name="adj4" fmla="val -42716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Cosa vuoi visualizzare?</a:t>
            </a:r>
          </a:p>
          <a:p>
            <a:r>
              <a:rPr lang="it-IT" sz="1200" dirty="0">
                <a:hlinkClick r:id="rId3" action="ppaction://hlinkpres?slideindex=1&amp;slidetitle=Presentazione standard di PowerPoint"/>
              </a:rPr>
              <a:t>Modifiche Apportate</a:t>
            </a:r>
            <a:endParaRPr lang="it-IT" sz="1200" dirty="0"/>
          </a:p>
          <a:p>
            <a:r>
              <a:rPr lang="it-IT" sz="1200" dirty="0">
                <a:hlinkClick r:id="rId4" action="ppaction://hlinksldjump"/>
              </a:rPr>
              <a:t>Errore Password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76395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1D304DAF-5751-4053-8C48-C86D1832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0"/>
            <a:ext cx="844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8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4</cp:revision>
  <dcterms:created xsi:type="dcterms:W3CDTF">2017-12-02T10:48:58Z</dcterms:created>
  <dcterms:modified xsi:type="dcterms:W3CDTF">2017-12-02T12:41:55Z</dcterms:modified>
</cp:coreProperties>
</file>