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89BDA8-8A54-47B9-85D3-F93EC7FC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B6D43C-AD0E-4FDF-9B18-3C1468AD1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CCF16B-C00B-44A8-A28B-9F62DEA6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C418FC-ACBB-4AA4-9D37-5D695454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E78FE-C825-4B09-9F90-3EC613F9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9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260B7-03E6-4BBA-9D8E-D25ED42A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9C9D-DDC7-4414-9A7D-AF5FFD2A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799233-A087-4F0D-B989-53DADAA2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C56D7D-2FA7-46AA-A79B-3B0A65C6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CDD356-4BF5-4DE0-9F0B-02AC6882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20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D659FB-0EF8-4D21-91FF-6F3BAFC1A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126793-3395-42A8-AFCF-6A10B04E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D62B75-641B-433E-B5D2-C27C0D94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D7B552-1F7A-4732-A695-0C877D35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EC1015-84E6-4A2F-B1E7-F66421F0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7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7FBE4-C8E1-4361-86AD-C2A27230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F5713-0D28-4287-A3D5-BA0AB847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1D67A7-0B62-4953-B173-71659840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6752D1-5033-46B4-9540-9D62655C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08E06F-A5C6-4D56-9345-C76C0EE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89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DA27BB-F414-4043-BFD3-2C46F172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32ECAB-CBF4-42FF-8AEB-CF6C8870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EB0F8F-0D17-444E-82F9-98C24CE8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951C41-F95E-4297-81D5-75ADF91A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F4F75D-EB15-40F1-BBE0-4808E4C5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08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19FAB-8527-4493-BDCC-3D48CB9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C778C3-4470-4894-B9F5-01DDF4976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A7FDC3-F77D-4FF4-AA71-61C72CA7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4F1798-39BD-4BDD-968B-46CA20CD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3B168B-492D-4630-A477-1A71112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D6CD6E-DC02-4A3D-BFBE-344058D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0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5B9956-1AE1-4B0F-AB64-10E6DC18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21C598-95C8-4B5A-A1F0-F3F3A537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0142EB-CA6D-4CD9-A413-E89479E46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6774C4-CBAA-4E83-92CB-EAB3AF371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5242F9-78BC-48D9-8A32-CC9B5BBC3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0E2CC3-1C0E-4BC1-A20D-935CA66D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4394-C8DF-44CC-A8DE-8DA0A05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7A8ECD-E118-4EE5-B99F-2561158A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15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A34E2-EDCC-4FB3-A382-4FB6F747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7C5196-4620-473C-9EAE-E1420C52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6514DF-3DEA-4083-A595-78D46841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357609-B6DA-4CE8-8AE7-E8DA4369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1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73A4AB-6681-4F5E-A891-2B611EF2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D4F7F5-3932-4AF9-9563-648549B1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092862-8EC0-4252-8FA2-126470BD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68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CA6D71-71B9-4B7B-AE3E-A9B29414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43F85A-E025-4D8C-9502-65288384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9C58D2-AEC6-482C-904F-594BCCE36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464CFC-865C-498E-B1E0-58BD9CC7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FB6B36-E8D6-4F78-8C29-E74F4A2B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CB063B-F8B1-4256-8857-F5557298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09C0C-F25A-4141-8BBE-75735735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D1963B-7925-467C-8B28-58A5D0CC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C72BD3-F86F-45E0-80ED-ACA94DDA7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CB79AE-2E2D-4E5B-99D7-1F0F51FA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5B036A-C688-4D8D-BF76-88DFDAF8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0C947D-7694-4F6A-8860-81BBDEF1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04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E16994-7B0D-4436-A08C-2F1149E0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3367F9-0BD5-49ED-B165-43D70FD2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33D04D-FE7B-401A-B496-88DF16467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A8E8-A0BE-431A-B83D-C618592A81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4BDD1F-8EEC-4E10-8681-E9D62D5B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386CC2-CA56-4F8A-A6F5-8EDA41116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6972-A5FB-4D98-A9B1-505CE8231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26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Scelta%20Funzioni%20Utente%20Loggato.pptx#-1,1,Presentazione standard di 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Scelta%20Home.pptx#-1,1,Presentazione standard di PowerPoi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B76EB9E8-AD3B-404C-B898-D36BFCC45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6" y="82671"/>
            <a:ext cx="10032274" cy="6858000"/>
          </a:xfrm>
          <a:prstGeom prst="rect">
            <a:avLst/>
          </a:prstGeom>
        </p:spPr>
      </p:pic>
      <p:sp>
        <p:nvSpPr>
          <p:cNvPr id="6" name="Callout 1 4">
            <a:extLst>
              <a:ext uri="{FF2B5EF4-FFF2-40B4-BE49-F238E27FC236}">
                <a16:creationId xmlns:a16="http://schemas.microsoft.com/office/drawing/2014/main" id="{67A6BEB1-603A-4DC6-8743-64E3ED553516}"/>
              </a:ext>
            </a:extLst>
          </p:cNvPr>
          <p:cNvSpPr/>
          <p:nvPr/>
        </p:nvSpPr>
        <p:spPr>
          <a:xfrm>
            <a:off x="9654260" y="3175749"/>
            <a:ext cx="1797895" cy="1021701"/>
          </a:xfrm>
          <a:prstGeom prst="borderCallout1">
            <a:avLst>
              <a:gd name="adj1" fmla="val 50585"/>
              <a:gd name="adj2" fmla="val 27"/>
              <a:gd name="adj3" fmla="val 146673"/>
              <a:gd name="adj4" fmla="val -52440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Cosa vuoi visualizzare?</a:t>
            </a:r>
          </a:p>
          <a:p>
            <a:r>
              <a:rPr lang="it-IT" sz="1200" dirty="0">
                <a:hlinkClick r:id="rId3" action="ppaction://hlinkpres?slideindex=1&amp;slidetitle=Presentazione standard di PowerPoint"/>
              </a:rPr>
              <a:t>Entra come utente</a:t>
            </a:r>
            <a:endParaRPr lang="it-IT" sz="1200" dirty="0"/>
          </a:p>
          <a:p>
            <a:r>
              <a:rPr lang="it-IT" sz="1200" dirty="0">
                <a:hlinkClick r:id="rId4" action="ppaction://hlinksldjump"/>
              </a:rPr>
              <a:t>Errore Login</a:t>
            </a:r>
            <a:endParaRPr lang="it-IT" sz="1200" dirty="0"/>
          </a:p>
        </p:txBody>
      </p:sp>
      <p:sp>
        <p:nvSpPr>
          <p:cNvPr id="7" name="Callout 1 4">
            <a:extLst>
              <a:ext uri="{FF2B5EF4-FFF2-40B4-BE49-F238E27FC236}">
                <a16:creationId xmlns:a16="http://schemas.microsoft.com/office/drawing/2014/main" id="{24E3EDE8-9142-4EB5-A3AF-3E9885DD12C4}"/>
              </a:ext>
            </a:extLst>
          </p:cNvPr>
          <p:cNvSpPr/>
          <p:nvPr/>
        </p:nvSpPr>
        <p:spPr>
          <a:xfrm>
            <a:off x="3753589" y="3429000"/>
            <a:ext cx="1797895" cy="1021701"/>
          </a:xfrm>
          <a:prstGeom prst="borderCallout1">
            <a:avLst>
              <a:gd name="adj1" fmla="val 50585"/>
              <a:gd name="adj2" fmla="val 27"/>
              <a:gd name="adj3" fmla="val 156757"/>
              <a:gd name="adj4" fmla="val -5458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Cosa vuoi visualizzare?</a:t>
            </a:r>
          </a:p>
          <a:p>
            <a:r>
              <a:rPr lang="it-IT" sz="1200" dirty="0">
                <a:hlinkClick r:id="rId5" action="ppaction://hlinksldjump"/>
              </a:rPr>
              <a:t>Inserimento Dati</a:t>
            </a:r>
            <a:endParaRPr lang="it-IT" sz="1200" dirty="0"/>
          </a:p>
          <a:p>
            <a:r>
              <a:rPr lang="it-IT" sz="1200" dirty="0">
                <a:hlinkClick r:id="rId6" action="ppaction://hlinksldjump"/>
              </a:rPr>
              <a:t>E-mail già in database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981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59CEF649-EE89-4686-9632-2C302E98C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23" y="0"/>
            <a:ext cx="9338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0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75442FA8-0134-4397-9B1B-EA85512F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3" y="0"/>
            <a:ext cx="10032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FF906557-6F32-47E4-B4A1-B5072C02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0"/>
            <a:ext cx="8440615" cy="6858000"/>
          </a:xfrm>
          <a:prstGeom prst="rect">
            <a:avLst/>
          </a:prstGeom>
        </p:spPr>
      </p:pic>
      <p:sp>
        <p:nvSpPr>
          <p:cNvPr id="4" name="Callout 1 4">
            <a:extLst>
              <a:ext uri="{FF2B5EF4-FFF2-40B4-BE49-F238E27FC236}">
                <a16:creationId xmlns:a16="http://schemas.microsoft.com/office/drawing/2014/main" id="{0403C506-4342-4617-A599-BEDFA92A229E}"/>
              </a:ext>
            </a:extLst>
          </p:cNvPr>
          <p:cNvSpPr/>
          <p:nvPr/>
        </p:nvSpPr>
        <p:spPr>
          <a:xfrm>
            <a:off x="8827865" y="3738093"/>
            <a:ext cx="1797895" cy="1021701"/>
          </a:xfrm>
          <a:prstGeom prst="borderCallout1">
            <a:avLst>
              <a:gd name="adj1" fmla="val 50585"/>
              <a:gd name="adj2" fmla="val 27"/>
              <a:gd name="adj3" fmla="val 156757"/>
              <a:gd name="adj4" fmla="val -5458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Cosa vuoi visualizzare?</a:t>
            </a:r>
          </a:p>
          <a:p>
            <a:r>
              <a:rPr lang="it-IT" sz="1200" dirty="0">
                <a:hlinkClick r:id="rId3" action="ppaction://hlinkpres?slideindex=1&amp;slidetitle=Presentazione standard di PowerPoint"/>
              </a:rPr>
              <a:t>Registrazione Riuscita</a:t>
            </a:r>
            <a:endParaRPr lang="it-IT" sz="1200" dirty="0">
              <a:hlinkClick r:id="rId4" action="ppaction://hlinksldjump"/>
            </a:endParaRPr>
          </a:p>
          <a:p>
            <a:r>
              <a:rPr lang="it-IT" sz="1200" dirty="0">
                <a:hlinkClick r:id="rId5" action="ppaction://hlinksldjump"/>
              </a:rPr>
              <a:t>Errore password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423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1CD3129F-9B3B-4F67-BE81-414B87A33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0"/>
            <a:ext cx="844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9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9</cp:revision>
  <dcterms:created xsi:type="dcterms:W3CDTF">2017-12-02T10:18:52Z</dcterms:created>
  <dcterms:modified xsi:type="dcterms:W3CDTF">2017-12-02T12:34:21Z</dcterms:modified>
</cp:coreProperties>
</file>