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5EE6A-BCAF-42A3-B23D-8BDDF8C24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F29CD73-0235-49BE-A36E-ECBC8FFD6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81158F-28AC-4554-BC54-4FFD8EAA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EF93-BEE3-48BA-92C4-1939EFA32A3C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B64E7D-53B4-4997-B08C-375A427E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06E700-5B66-45EC-A751-980DA7C4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02A8-C623-4709-8469-0BD8B7F36C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53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95C013-6C8E-42DC-BEA7-42341065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9507E34-D6F9-4EE5-A20D-176783DBE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C9C4AD-8ECA-4B5F-9F94-1BB863E8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EF93-BEE3-48BA-92C4-1939EFA32A3C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03B4DA-807E-4E48-A428-C05F1074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4FD97E-C257-4D05-8433-7E274C69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02A8-C623-4709-8469-0BD8B7F36C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44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99B427-15DE-4DC0-9036-8BB78322C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AA5AFE-1665-44D3-967D-89305C96E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3F2B0E-267C-4C9A-AFF2-831FCE45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EF93-BEE3-48BA-92C4-1939EFA32A3C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8E103C-822C-4BBE-A582-76B68BBE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78A1C4-7A5B-45D8-B3A2-FB790CC9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02A8-C623-4709-8469-0BD8B7F36C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4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3E7D8F-0B57-44E7-A212-B28E32BFF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A3F721-BE07-45F2-9A1C-96BC9FB32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6F35D2-CDA9-42DE-833E-D7AA985D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EF93-BEE3-48BA-92C4-1939EFA32A3C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11020B-A5A8-416B-80EC-6762F606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C4ABF4-E906-4626-BE01-EC481554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02A8-C623-4709-8469-0BD8B7F36C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994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553ACD-2AB7-4A68-972C-7ACD2E88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FBA462-AD83-4AFC-9136-A0D557127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8512EF-3508-482C-A30E-07AE39BC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EF93-BEE3-48BA-92C4-1939EFA32A3C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72BC2A-F404-477F-8D7D-051204CA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D57C1C-1FF7-4DA2-BBCC-DC071D35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02A8-C623-4709-8469-0BD8B7F36C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222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719AFD-8DF3-40B3-AE10-3EFDBC6F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B70426-6132-40AF-BD78-A92A208C3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8A2192F-B5D0-4FBF-9E33-4E319F220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BFFD85-8DC0-4A5F-96FE-D84CE512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EF93-BEE3-48BA-92C4-1939EFA32A3C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940872-AB2D-46D8-82AA-8E930679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2A84E1-DCB0-4A7C-B508-EB30C99A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02A8-C623-4709-8469-0BD8B7F36C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878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3378D1-EFF1-47AA-AFDB-AB5F7780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EEB7B8-D3EC-4F90-A005-BB9D35484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A45BE9-66B7-4E99-A14F-B61516819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C574FDD-310C-4FE5-BDC2-47824237C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8D2BBAD-8F0E-44DD-BD43-17A8AB308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15CE0D0-3394-4DCA-AB98-6A42499B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EF93-BEE3-48BA-92C4-1939EFA32A3C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659876F-D667-4A07-A2AB-38D63862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D32855E-B843-4BB2-9105-609B1AD0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02A8-C623-4709-8469-0BD8B7F36C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5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E43CD5-0453-40BE-AAA8-BFAB719F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BDC212-51D4-427D-9E77-52AF5EDD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EF93-BEE3-48BA-92C4-1939EFA32A3C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2BD6DC3-CE93-4591-A5D2-B0C77714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79497C-7C12-4835-8710-B7F5A1AC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02A8-C623-4709-8469-0BD8B7F36C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70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048C37C-B024-4860-A2B2-80E115B7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EF93-BEE3-48BA-92C4-1939EFA32A3C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17AF201-14D4-4757-A4ED-D82E1468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27ECB9-3015-40BF-92F6-D5B48F54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02A8-C623-4709-8469-0BD8B7F36C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832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29500-88E1-4835-A20F-0EA37933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54FAF3-5EDE-41BD-A9D8-A44F327A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CDDE6AB-E707-4D7D-A162-A7548C5AD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FE16FE9-3283-4852-A105-BFAF519F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EF93-BEE3-48BA-92C4-1939EFA32A3C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373D7B-F1B4-4105-B09F-948838A5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2322B9-712B-43CA-8193-5E327C27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02A8-C623-4709-8469-0BD8B7F36C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95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A45A84-F8F9-44E5-8D35-45EE91B9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B97054D-4938-4705-8B6E-27B263ADD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C6B323-8A0D-468E-A358-049DEF293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D03E39-6C84-4245-AA90-A6AA685E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EF93-BEE3-48BA-92C4-1939EFA32A3C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6BEE24-6BAF-42D1-81DE-B56B9B08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B6ECF1-C1EC-476A-84A5-81C4A221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02A8-C623-4709-8469-0BD8B7F36C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718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B828916-115E-4EE9-8607-C78E20FC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9A818A-5CC4-425C-B8AD-FF4FDA98C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448184-6AD8-4207-91F4-DBE6C27B4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8EF93-BEE3-48BA-92C4-1939EFA32A3C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5D995-68D1-4458-A3B4-3062F310D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998570-2F3C-4CE1-87AE-CEBEB4AAB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E02A8-C623-4709-8469-0BD8B7F36C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349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C:\Users\FauxL\Desktop\Prototipo\Scelta%20Home.pptx#-1,1,Presentazione standard di PowerPoin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screenshot, interni&#10;&#10;Descrizione generata con affidabilità molto elevata">
            <a:extLst>
              <a:ext uri="{FF2B5EF4-FFF2-40B4-BE49-F238E27FC236}">
                <a16:creationId xmlns:a16="http://schemas.microsoft.com/office/drawing/2014/main" id="{46704986-8380-4E8B-9721-2E96DAEDF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66" y="0"/>
            <a:ext cx="10525468" cy="6858000"/>
          </a:xfrm>
          <a:prstGeom prst="rect">
            <a:avLst/>
          </a:prstGeom>
        </p:spPr>
      </p:pic>
      <p:sp>
        <p:nvSpPr>
          <p:cNvPr id="6" name="Callout 1 4">
            <a:extLst>
              <a:ext uri="{FF2B5EF4-FFF2-40B4-BE49-F238E27FC236}">
                <a16:creationId xmlns:a16="http://schemas.microsoft.com/office/drawing/2014/main" id="{03EAF040-686F-4C4A-BE70-408479EF984E}"/>
              </a:ext>
            </a:extLst>
          </p:cNvPr>
          <p:cNvSpPr/>
          <p:nvPr/>
        </p:nvSpPr>
        <p:spPr>
          <a:xfrm>
            <a:off x="4671957" y="4554407"/>
            <a:ext cx="1607546" cy="801363"/>
          </a:xfrm>
          <a:prstGeom prst="borderCallout1">
            <a:avLst>
              <a:gd name="adj1" fmla="val 54511"/>
              <a:gd name="adj2" fmla="val 1192"/>
              <a:gd name="adj3" fmla="val 76599"/>
              <a:gd name="adj4" fmla="val -132645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/>
              <a:t>Cosa vuoi visualizzare?</a:t>
            </a:r>
          </a:p>
          <a:p>
            <a:r>
              <a:rPr lang="it-IT" sz="1200" dirty="0">
                <a:hlinkClick r:id="rId3" action="ppaction://hlinksldjump"/>
              </a:rPr>
              <a:t>Errore nel recupero</a:t>
            </a:r>
            <a:endParaRPr lang="it-IT" sz="1200" dirty="0"/>
          </a:p>
          <a:p>
            <a:r>
              <a:rPr lang="it-IT" sz="1200" dirty="0">
                <a:hlinkClick r:id="rId4" action="ppaction://hlinkpres?slideindex=1&amp;slidetitle=Presentazione standard di PowerPoint"/>
              </a:rPr>
              <a:t>Invio Riuscito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92975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, interni&#10;&#10;Descrizione generata con affidabilità molto elevata">
            <a:extLst>
              <a:ext uri="{FF2B5EF4-FFF2-40B4-BE49-F238E27FC236}">
                <a16:creationId xmlns:a16="http://schemas.microsoft.com/office/drawing/2014/main" id="{404EECF4-7D9F-4AB0-B2DC-5824602DC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66" y="0"/>
            <a:ext cx="10525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19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FauxL</dc:creator>
  <cp:lastModifiedBy>FauxL</cp:lastModifiedBy>
  <cp:revision>4</cp:revision>
  <dcterms:created xsi:type="dcterms:W3CDTF">2017-12-02T11:58:46Z</dcterms:created>
  <dcterms:modified xsi:type="dcterms:W3CDTF">2017-12-02T12:34:47Z</dcterms:modified>
</cp:coreProperties>
</file>