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5F3F6-DB73-42FB-97DE-084F0F8EE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A4D363-0AEC-430D-A05B-6F503364C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4CEAEA-5956-4E7D-BFDA-5FC97A3E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0FA9-D3DB-41F3-895D-8500855040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8894F7-1C25-4E2F-873E-F3DF8D29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D95C33-6DED-49BA-B0CC-62089A87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090-E3BB-46C9-9DBC-3C19CE3DE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31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A1BABA-7A18-45AA-9961-26F6ED08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9CADF2-5276-4984-86B9-8EBA403FE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370325-97A9-4B6D-B3FD-824AD428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0FA9-D3DB-41F3-895D-8500855040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696D11-F0D3-466E-B825-D2621F2C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E4A2D5-227B-4919-BFE1-5611D390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090-E3BB-46C9-9DBC-3C19CE3DE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5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484E066-F3A3-4BAB-8223-36F86319C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87EEE9E-1482-41D1-A5AB-4FC293953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AB84FC-EA26-4B6F-951C-6F4CA8BD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0FA9-D3DB-41F3-895D-8500855040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71EFF0-9361-4648-88F6-C072B603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8D91AC-6C6D-4B0E-AA8A-324EC613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090-E3BB-46C9-9DBC-3C19CE3DE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75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287F3-F1A5-41EA-ADFA-6A40F64E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B204DB-D7A2-42E1-B964-D423517B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10D5C-7F93-43FB-AB34-5880AA07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0FA9-D3DB-41F3-895D-8500855040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C1F44B-9BDC-494C-B77F-61991BD5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AB5FCD-0E6D-4DB9-BE60-C77D69F6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090-E3BB-46C9-9DBC-3C19CE3DE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01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B55ED-F752-43B2-AB4F-AFD260DB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EF217B-55E4-4CC3-BA24-D7D4A248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BE7E66-C434-47A0-B1EA-A6975FF5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0FA9-D3DB-41F3-895D-8500855040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CB474F-19A7-4552-9EF4-222D2ABA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FB74FB-A144-477C-86F1-DCF72285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090-E3BB-46C9-9DBC-3C19CE3DE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15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CEC0A3-E34E-4F19-B2A4-CDB451E9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B4D30-3C9E-4E39-A9F9-504FBD587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D32201-4E75-4F7F-BEFD-40C4C717B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2B6292-5A62-4CDF-A861-76D9E468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0FA9-D3DB-41F3-895D-8500855040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C51CC4-0680-45A4-A987-62681501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060223-618A-4878-9F77-915226D0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090-E3BB-46C9-9DBC-3C19CE3DE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566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03BBB4-2068-4560-B63F-FC02C2BE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19CD93-8185-43C4-A42A-6509FC7C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97A679-8118-4001-9522-9D52ED385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9539679-6AEB-486E-8548-69DD03CCA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C80B02-5DA4-4721-BC99-DB263067D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FFC0E9-443B-4550-99F1-C40713FD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0FA9-D3DB-41F3-895D-8500855040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4878A79-5561-4FC8-89B6-BD7C986B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50AAE71-C35D-4207-A3EB-F004818D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090-E3BB-46C9-9DBC-3C19CE3DE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468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469D54-FEDF-418A-A7FD-D398F786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84C7B8-1A19-4517-99CE-9E4E8FCC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0FA9-D3DB-41F3-895D-8500855040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16F6540-23AA-4634-98EA-D120ED9E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769E3EC-2D21-4656-87A1-593004CD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090-E3BB-46C9-9DBC-3C19CE3DE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72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BA6DF3-8B26-4D41-AB33-AFE65FE9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0FA9-D3DB-41F3-895D-8500855040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2E3D2F-58C8-4755-9C50-450F5672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485446-13BC-4CAD-B8F5-495307B0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090-E3BB-46C9-9DBC-3C19CE3DE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136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669912-1794-4D44-B4D7-F9A26FF5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9A49BD-7F23-486F-AA4D-77ACD998B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8E18C2-DEF9-48F7-8BCA-E525384B0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5184C-DC7A-4384-9B77-228603FD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0FA9-D3DB-41F3-895D-8500855040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9DAAE3-4A2C-409D-BF82-71B2DB66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F228A6-7452-4B3D-AD72-2D25D907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090-E3BB-46C9-9DBC-3C19CE3DE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68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35B83-0F50-4182-BE31-22BE9B3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9D14FAB-F257-44C6-8797-1456EAB86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959A67-361F-4395-BFBA-66DF58B8B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8BC2CD-1406-4FAF-8C85-0B593A8C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0FA9-D3DB-41F3-895D-8500855040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480091-8CCC-4965-A21C-D82C0D1A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F9BA3F-A9A8-4DEE-90EF-46A630EF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7090-E3BB-46C9-9DBC-3C19CE3DE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21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A86603B-9126-4E38-B302-AF4723BE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250A71-7623-4D4A-8ED1-D74763698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212A31-0439-40A5-B432-337BF6FE2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30FA9-D3DB-41F3-895D-8500855040E2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D6D6D7-5AB4-437E-8485-11F1247A2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C0C21A-5A7D-4086-98FB-646B14A91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07090-E3BB-46C9-9DBC-3C19CE3DE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226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hyperlink" Target="file:///C:\Users\FauxL\Desktop\Prototipo\Funzioni%20Utente\Oggetto.pptx#-1,1,Presentazione standard di 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FauxL\Desktop\Prototipo\Funzioni%20Utente%20Registrato\Funzioni%20area\Visualizzaordini.pptx#-1,1,Presentazione standard di PowerPoin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reenshot, interni&#10;&#10;Descrizione generata con affidabilità molto elevata">
            <a:extLst>
              <a:ext uri="{FF2B5EF4-FFF2-40B4-BE49-F238E27FC236}">
                <a16:creationId xmlns:a16="http://schemas.microsoft.com/office/drawing/2014/main" id="{7CFFADFD-D944-4A62-9161-87D8AEA43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92" y="0"/>
            <a:ext cx="8440615" cy="6858000"/>
          </a:xfrm>
          <a:prstGeom prst="rect">
            <a:avLst/>
          </a:prstGeom>
        </p:spPr>
      </p:pic>
      <p:sp>
        <p:nvSpPr>
          <p:cNvPr id="6" name="Callout 1 4">
            <a:extLst>
              <a:ext uri="{FF2B5EF4-FFF2-40B4-BE49-F238E27FC236}">
                <a16:creationId xmlns:a16="http://schemas.microsoft.com/office/drawing/2014/main" id="{778EC93A-5464-4883-8E9A-1C6BCBB82C39}"/>
              </a:ext>
            </a:extLst>
          </p:cNvPr>
          <p:cNvSpPr/>
          <p:nvPr/>
        </p:nvSpPr>
        <p:spPr>
          <a:xfrm>
            <a:off x="8996656" y="3315749"/>
            <a:ext cx="1707696" cy="427838"/>
          </a:xfrm>
          <a:prstGeom prst="borderCallout1">
            <a:avLst>
              <a:gd name="adj1" fmla="val 55444"/>
              <a:gd name="adj2" fmla="val -1060"/>
              <a:gd name="adj3" fmla="val 60469"/>
              <a:gd name="adj4" fmla="val -46028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3" action="ppaction://hlinksldjump"/>
              </a:rPr>
              <a:t>Elimina/Diminuisci Quantità</a:t>
            </a:r>
            <a:endParaRPr lang="it-IT" sz="1200" dirty="0"/>
          </a:p>
        </p:txBody>
      </p:sp>
      <p:sp>
        <p:nvSpPr>
          <p:cNvPr id="7" name="Callout 1 4">
            <a:extLst>
              <a:ext uri="{FF2B5EF4-FFF2-40B4-BE49-F238E27FC236}">
                <a16:creationId xmlns:a16="http://schemas.microsoft.com/office/drawing/2014/main" id="{134237F7-7496-4C22-BC20-FDC411C3350A}"/>
              </a:ext>
            </a:extLst>
          </p:cNvPr>
          <p:cNvSpPr/>
          <p:nvPr/>
        </p:nvSpPr>
        <p:spPr>
          <a:xfrm>
            <a:off x="9534949" y="4479721"/>
            <a:ext cx="1707696" cy="901118"/>
          </a:xfrm>
          <a:prstGeom prst="borderCallout1">
            <a:avLst>
              <a:gd name="adj1" fmla="val 55444"/>
              <a:gd name="adj2" fmla="val -1060"/>
              <a:gd name="adj3" fmla="val 78553"/>
              <a:gd name="adj4" fmla="val -47501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Cosa vuoi visualizzare?</a:t>
            </a:r>
          </a:p>
          <a:p>
            <a:r>
              <a:rPr lang="it-IT" sz="1200" dirty="0">
                <a:hlinkClick r:id="rId4" action="ppaction://hlinksldjump"/>
              </a:rPr>
              <a:t>Acquisto Effettuato</a:t>
            </a:r>
            <a:endParaRPr lang="it-IT" sz="1200" dirty="0"/>
          </a:p>
          <a:p>
            <a:r>
              <a:rPr lang="it-IT" sz="1200" dirty="0">
                <a:hlinkClick r:id="rId5" action="ppaction://hlinksldjump"/>
              </a:rPr>
              <a:t>Carrello Vuoto</a:t>
            </a:r>
            <a:endParaRPr lang="it-IT" sz="1200" dirty="0"/>
          </a:p>
          <a:p>
            <a:r>
              <a:rPr lang="it-IT" sz="1200" dirty="0">
                <a:hlinkClick r:id="rId6" action="ppaction://hlinksldjump"/>
              </a:rPr>
              <a:t>Utente non Loggato</a:t>
            </a:r>
            <a:endParaRPr lang="it-IT" sz="1200" dirty="0"/>
          </a:p>
        </p:txBody>
      </p:sp>
      <p:sp>
        <p:nvSpPr>
          <p:cNvPr id="8" name="Callout 1 4">
            <a:extLst>
              <a:ext uri="{FF2B5EF4-FFF2-40B4-BE49-F238E27FC236}">
                <a16:creationId xmlns:a16="http://schemas.microsoft.com/office/drawing/2014/main" id="{C814A5C4-EEBC-41A1-947D-097D391D85D0}"/>
              </a:ext>
            </a:extLst>
          </p:cNvPr>
          <p:cNvSpPr/>
          <p:nvPr/>
        </p:nvSpPr>
        <p:spPr>
          <a:xfrm>
            <a:off x="7202811" y="2814508"/>
            <a:ext cx="1707696" cy="427838"/>
          </a:xfrm>
          <a:prstGeom prst="borderCallout1">
            <a:avLst>
              <a:gd name="adj1" fmla="val 55444"/>
              <a:gd name="adj2" fmla="val -1060"/>
              <a:gd name="adj3" fmla="val 172233"/>
              <a:gd name="adj4" fmla="val -34729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7" action="ppaction://hlinkpres?slideindex=1&amp;slidetitle=Presentazione standard di PowerPoint"/>
              </a:rPr>
              <a:t>Visualizza Prodotto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38161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reenshot, interni&#10;&#10;Descrizione generata con affidabilità molto elevata">
            <a:extLst>
              <a:ext uri="{FF2B5EF4-FFF2-40B4-BE49-F238E27FC236}">
                <a16:creationId xmlns:a16="http://schemas.microsoft.com/office/drawing/2014/main" id="{C8DD4A77-344D-469B-88E6-765D28E91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92" y="0"/>
            <a:ext cx="8440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2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screenshot, interni&#10;&#10;Descrizione generata con affidabilità molto elevata">
            <a:extLst>
              <a:ext uri="{FF2B5EF4-FFF2-40B4-BE49-F238E27FC236}">
                <a16:creationId xmlns:a16="http://schemas.microsoft.com/office/drawing/2014/main" id="{A8F43F71-A553-4FB5-8E8D-1D06A74EF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58" y="3954"/>
            <a:ext cx="8435749" cy="685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2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reenshot, interni&#10;&#10;Descrizione generata con affidabilità molto elevata">
            <a:extLst>
              <a:ext uri="{FF2B5EF4-FFF2-40B4-BE49-F238E27FC236}">
                <a16:creationId xmlns:a16="http://schemas.microsoft.com/office/drawing/2014/main" id="{55CDB5F2-FD0A-405C-AAAF-2FEFDDE36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92" y="0"/>
            <a:ext cx="8440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3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, interni&#10;&#10;Descrizione generata con affidabilità molto elevata">
            <a:extLst>
              <a:ext uri="{FF2B5EF4-FFF2-40B4-BE49-F238E27FC236}">
                <a16:creationId xmlns:a16="http://schemas.microsoft.com/office/drawing/2014/main" id="{1755412E-D79F-472F-9FCD-E3587BA1F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92" y="0"/>
            <a:ext cx="8440615" cy="6858000"/>
          </a:xfrm>
          <a:prstGeom prst="rect">
            <a:avLst/>
          </a:prstGeom>
        </p:spPr>
      </p:pic>
      <p:sp>
        <p:nvSpPr>
          <p:cNvPr id="4" name="Callout 1 4">
            <a:extLst>
              <a:ext uri="{FF2B5EF4-FFF2-40B4-BE49-F238E27FC236}">
                <a16:creationId xmlns:a16="http://schemas.microsoft.com/office/drawing/2014/main" id="{CAFF3477-FACC-4AC8-866B-F8998AE970F6}"/>
              </a:ext>
            </a:extLst>
          </p:cNvPr>
          <p:cNvSpPr/>
          <p:nvPr/>
        </p:nvSpPr>
        <p:spPr>
          <a:xfrm>
            <a:off x="6736748" y="3624043"/>
            <a:ext cx="1593130" cy="211353"/>
          </a:xfrm>
          <a:prstGeom prst="borderCallout1">
            <a:avLst>
              <a:gd name="adj1" fmla="val 74089"/>
              <a:gd name="adj2" fmla="val -533"/>
              <a:gd name="adj3" fmla="val 85343"/>
              <a:gd name="adj4" fmla="val -31475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3" action="ppaction://hlinkpres?slideindex=1&amp;slidetitle=Presentazione standard di PowerPoint"/>
              </a:rPr>
              <a:t>Visualizza Ordine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97742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FauxL</dc:creator>
  <cp:lastModifiedBy>FauxL</cp:lastModifiedBy>
  <cp:revision>4</cp:revision>
  <dcterms:created xsi:type="dcterms:W3CDTF">2017-12-02T11:39:17Z</dcterms:created>
  <dcterms:modified xsi:type="dcterms:W3CDTF">2017-12-02T12:32:19Z</dcterms:modified>
</cp:coreProperties>
</file>