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09BBB-88C7-42A7-8F3C-46200D16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8CC6-E9B5-4E60-AE6D-7BDD9F474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3BF5D-EDE5-405E-BE78-76C4D01C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D5A11-33DE-4082-8B4C-CFA425D7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576930-ED81-420C-AE13-BFFAB13B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19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20A8E-1B52-4D68-BD8C-88ABE43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53EDF5-906A-4EDF-AC8F-534D3BE4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4E1E39-1DDC-4594-8755-F1A50B63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DECFAB-F271-40F2-B9FD-32191A2A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F710B1-FE67-44A3-920E-85868A90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115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39A19B-CF2F-427D-9783-94869AD18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6BB6B8-9EE6-4F19-BA47-129C3476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C9A87F-D459-40A1-ABFE-A16D2287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42273B-AD24-47DB-8AF3-782EFF94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39898B-C93D-47A8-8928-7DE2EAFE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74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7434A-4015-4191-A5B1-431C4B43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BF9C9-2C9D-4CE3-882A-B62AC6DF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F88569-6F1B-4F64-8840-5BFA98C1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398A54-38D6-417D-8E45-4ADD3D2C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FF7500-12DE-4737-AF29-95486D30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2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491138-8FCE-4AA2-85DD-DE99221D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7DDDF7-1EB5-4D14-BBC6-997FA0E0C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E4E727-1A82-4BB5-A3CC-2E5D2F47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D8156C-703E-422F-BA84-32A88333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209122-82C5-42D5-8130-7ACD3CD3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37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87D77-FF42-4FE5-A173-5E791AC3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0D6BE-3BB1-4B19-9717-E358D202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7ACECB-76ED-4DDF-B79E-F3B775DAC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48EA8F-F8F9-46B1-8041-840F3FC6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7EB933-006C-4672-AA28-BB42C903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90F56B-560C-433F-AAA2-7D7F90F0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154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FFC1D-76BD-4DF8-9CAD-D77CCD9B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783ED-419B-4FE8-9DC7-DF02B9C0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8254DA-2245-4984-95C2-E785F7D8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9ECBD0-CB71-47CA-9E91-C7E63326B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5B989C-95C8-4BFC-90F8-765586DC1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BA8221E-D2A0-4F49-8B2B-446A9A90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97B0D3-D0CA-49CC-9BFE-235AC419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9EB4A7-AFD7-495D-9633-A1050F4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1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FBB46-C890-4D14-9149-1D2F1170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3F9296F-D99D-4D35-896D-A61C6B27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DF7103-E1F3-4E7C-932A-F8D394BD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490E1-0294-4D7E-B8BE-DA2F01F1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99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C74AD5-0F1A-4396-8660-3DAE13A3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A7868F-5EAB-4D36-8540-E3FD0A56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49A7D1-031C-4381-BFAF-47BCBFA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88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33CA-094B-4E05-9F9C-EFB22372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9E9A3-41F5-4EE8-B418-1F4904CB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012ECB-42C3-4139-85EB-04D05022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C0E439-59A5-4660-835C-D9A0BDD9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82FBE-3DE7-4BD1-96B0-D85FB2C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00D6F9-FA8A-40B8-99FB-B6E4DA77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05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0F55D-CFF4-4692-BDF8-F22F0A98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296602-B88C-4429-B6CB-CC77BBDE4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DDFFB0-232E-458A-8B59-C08CCFAFA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E15D5E-A287-44BA-BD08-DE64B7B4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A19270-0960-44D1-AD66-F9975C25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E62312-EAD0-4E5E-BAAA-58DF11B6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4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F5FB63-5791-4A95-9D65-D25398A9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F3FA9B-12B8-42AB-87D8-EFCB6F39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4F2A-0B32-4186-B32B-DF758892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BDA4-53BE-4E82-8416-8038EA2EE8C4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0CE71F-BBEC-4A67-A715-3FE6B792D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33833-738B-48AD-8B24-FBCC6BF63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861-2E52-4226-B264-7950547A4E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37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047FE8B6-2CB3-4FCE-80F2-514A55D40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Callout 1 4">
            <a:extLst>
              <a:ext uri="{FF2B5EF4-FFF2-40B4-BE49-F238E27FC236}">
                <a16:creationId xmlns:a16="http://schemas.microsoft.com/office/drawing/2014/main" id="{70218443-C393-46F8-ABCD-F538890F7989}"/>
              </a:ext>
            </a:extLst>
          </p:cNvPr>
          <p:cNvSpPr/>
          <p:nvPr/>
        </p:nvSpPr>
        <p:spPr>
          <a:xfrm>
            <a:off x="8979159" y="4878349"/>
            <a:ext cx="1146494" cy="367017"/>
          </a:xfrm>
          <a:prstGeom prst="borderCallout1">
            <a:avLst>
              <a:gd name="adj1" fmla="val 57053"/>
              <a:gd name="adj2" fmla="val -77751"/>
              <a:gd name="adj3" fmla="val 51433"/>
              <a:gd name="adj4" fmla="val 1852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sldjump"/>
              </a:rPr>
              <a:t>Invio riuscito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94785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82C0B70-0A91-49D9-93BC-07EE8856B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95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2</cp:revision>
  <dcterms:created xsi:type="dcterms:W3CDTF">2017-12-02T12:04:06Z</dcterms:created>
  <dcterms:modified xsi:type="dcterms:W3CDTF">2017-12-02T12:19:23Z</dcterms:modified>
</cp:coreProperties>
</file>