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28FCD-CBAE-4863-A119-4F8783BD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A4BC-C520-4859-94D6-A6DD1A47F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8ADD33-1318-4694-B722-648B6EA5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EC8E6-0E19-4452-B1C4-F7B1CFA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6E55FA-04BE-40AB-A2B1-07A6060A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BDEF4-1E33-4985-A1D4-096D2D6D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49E4C1-E909-4722-9161-9B9365AF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C5221-BC45-41DE-93CF-5A82FC76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605AD1-0F5E-4DB8-84CB-BCDE7B5E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5E0660-7FE2-4CCC-90CE-D01ED262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3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2C76A4-F119-4CD8-B975-57338CF39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A5D48F-DC84-4A05-9706-4639D9E1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E78DF0-208D-4F99-97E9-8393534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5F2E5-A311-4584-9CD1-7AB1927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88F8C-BB31-4256-BE65-06A0FF3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6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26A88-F8C9-4381-A74C-E26714F3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D931D-A3FE-41D8-8E99-5CD7ACC4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ACE4F-A76F-4525-9A74-D74EABBB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90040-530B-4061-884F-60D88B8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F71056-5ACE-4972-917E-D6993C5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E4250-26CE-4800-BE50-6E49914F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D7F60F-7C11-4D64-A0BA-91A284AD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152850-DC99-46F4-859C-4C79650F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D50B3-0931-42EB-B42F-60A59414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850BAD-5F7C-48D6-843E-9A930A1C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9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7E19F-9D36-46B0-8E36-E0060F60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4EFE78-531D-4460-A0CD-46A186727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93ACFB-B621-47D4-888E-A199368C0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DCCB6-39F2-4E5B-9901-C7DBB31C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80D406-9163-4500-9FE0-C9DEBFA0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F7FCBE-F246-404E-AF75-4DB1127F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9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46FF9-9FE9-4E10-B4ED-93446062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3CFB62-D429-4EF6-BB0A-00A5B8C6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B6902C-B49F-48E1-A8D6-256B2E6A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5E46E2-BDB7-4698-9915-460BA65AE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F6CD0B-2BA2-49AF-832F-D5105740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ED7515-D150-4136-A2D9-C89F7957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B8642C-306D-40C5-B6B3-41768BAA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ABAA61-5B46-44A7-B069-BA7A5C2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88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FC583-B79F-43E1-95DB-DEB5C08E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6D2E8B-66DF-4D7D-A2B0-3CFFF71B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8D3C47-5D8A-4912-BC88-D9F2A4DA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8F6C-4060-4515-9BBC-2C265654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3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736AC6-4BE8-4B32-BC1D-07AF1EF3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1ECE8C-7FC8-402F-AAC8-31EA1DDE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6EE07F-58EB-4505-9CE3-07D04297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8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46F1D-0F94-44CA-ACEF-34E7B1CB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462FC0-294B-4D57-AFBC-D6DD714A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E3EEA1-5B1C-48B9-BDDC-9952C1121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C28268-A177-4EFC-AEC5-07F95714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1B8C8-DC46-480C-B653-2FBC0E85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30541A-F038-4790-B63A-4C52EC1D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0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74900-428B-4F3D-A93C-C76E6AD6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81EB9DC-97DE-44C5-9159-B7D48C3A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DC8D52-8B69-4113-92C6-00CEAF9E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6677FD-8FEF-49E4-A218-CE2EC474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957179-63CC-4C4C-A982-157635A0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FE88EE-66FF-4296-B339-127678D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3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8B1418-FF5D-4E9B-83A9-AF58A8C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31DBC-20FF-4D21-8DA1-7CEFCFD2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7DFD03-0C98-417A-8054-C56D322E5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6C0-0673-4F79-9B61-54BEEC2F15D9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3295C-964F-4CBC-B4CB-066D3673B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56F373-0C0B-40E2-B741-39037538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D0FD-A4CA-4C50-8BFE-41EE233CA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8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FauxL\Desktop\Prototipo\Utente.pptx#-1,1,Presentazione standard di PowerPoi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44B422B-4A16-460D-B8D2-7C7835E0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23" y="0"/>
            <a:ext cx="7248753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9F50FD80-45B8-44C3-939B-3949ABFDD007}"/>
              </a:ext>
            </a:extLst>
          </p:cNvPr>
          <p:cNvSpPr/>
          <p:nvPr/>
        </p:nvSpPr>
        <p:spPr>
          <a:xfrm>
            <a:off x="8547700" y="2982479"/>
            <a:ext cx="1780618" cy="553675"/>
          </a:xfrm>
          <a:prstGeom prst="borderCallout1">
            <a:avLst>
              <a:gd name="adj1" fmla="val 55444"/>
              <a:gd name="adj2" fmla="val -1060"/>
              <a:gd name="adj3" fmla="val 150838"/>
              <a:gd name="adj4" fmla="val -36557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Aggiungi al carrello</a:t>
            </a:r>
            <a:endParaRPr lang="it-IT" sz="1200" dirty="0"/>
          </a:p>
        </p:txBody>
      </p:sp>
      <p:sp>
        <p:nvSpPr>
          <p:cNvPr id="7" name="Callout 1 4">
            <a:extLst>
              <a:ext uri="{FF2B5EF4-FFF2-40B4-BE49-F238E27FC236}">
                <a16:creationId xmlns:a16="http://schemas.microsoft.com/office/drawing/2014/main" id="{022F3996-C459-4479-8346-5610F73A6F20}"/>
              </a:ext>
            </a:extLst>
          </p:cNvPr>
          <p:cNvSpPr/>
          <p:nvPr/>
        </p:nvSpPr>
        <p:spPr>
          <a:xfrm>
            <a:off x="8726810" y="3703481"/>
            <a:ext cx="1780618" cy="667183"/>
          </a:xfrm>
          <a:prstGeom prst="borderCallout1">
            <a:avLst>
              <a:gd name="adj1" fmla="val 55444"/>
              <a:gd name="adj2" fmla="val -1060"/>
              <a:gd name="adj3" fmla="val 60469"/>
              <a:gd name="adj4" fmla="val -460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Cosa vuoi visualizzare?</a:t>
            </a:r>
          </a:p>
          <a:p>
            <a:r>
              <a:rPr lang="it-IT" sz="1200" dirty="0">
                <a:hlinkClick r:id="rId4" action="ppaction://hlinksldjump"/>
              </a:rPr>
              <a:t>Aggiunta riuscita</a:t>
            </a:r>
            <a:endParaRPr lang="it-IT" sz="1200" dirty="0"/>
          </a:p>
          <a:p>
            <a:r>
              <a:rPr lang="it-IT" sz="1200" dirty="0">
                <a:hlinkClick r:id="rId5" action="ppaction://hlinksldjump"/>
              </a:rPr>
              <a:t>Errore</a:t>
            </a:r>
            <a:endParaRPr lang="it-IT" sz="1200" dirty="0"/>
          </a:p>
        </p:txBody>
      </p:sp>
      <p:sp>
        <p:nvSpPr>
          <p:cNvPr id="8" name="Callout 1 4">
            <a:extLst>
              <a:ext uri="{FF2B5EF4-FFF2-40B4-BE49-F238E27FC236}">
                <a16:creationId xmlns:a16="http://schemas.microsoft.com/office/drawing/2014/main" id="{266E11C4-0D94-4032-90CA-A0494FA3D6D6}"/>
              </a:ext>
            </a:extLst>
          </p:cNvPr>
          <p:cNvSpPr/>
          <p:nvPr/>
        </p:nvSpPr>
        <p:spPr>
          <a:xfrm>
            <a:off x="4735049" y="4689447"/>
            <a:ext cx="1707696" cy="427838"/>
          </a:xfrm>
          <a:prstGeom prst="borderCallout1">
            <a:avLst>
              <a:gd name="adj1" fmla="val 55444"/>
              <a:gd name="adj2" fmla="val -1060"/>
              <a:gd name="adj3" fmla="val 60469"/>
              <a:gd name="adj4" fmla="val -460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6" action="ppaction://hlinksldjump"/>
              </a:rPr>
              <a:t>Aggiungi Recensione</a:t>
            </a:r>
            <a:endParaRPr lang="it-IT" sz="1200" dirty="0"/>
          </a:p>
        </p:txBody>
      </p:sp>
      <p:sp>
        <p:nvSpPr>
          <p:cNvPr id="9" name="Callout 1 4">
            <a:extLst>
              <a:ext uri="{FF2B5EF4-FFF2-40B4-BE49-F238E27FC236}">
                <a16:creationId xmlns:a16="http://schemas.microsoft.com/office/drawing/2014/main" id="{7F790795-F78E-4447-8C7A-AC018D2F4419}"/>
              </a:ext>
            </a:extLst>
          </p:cNvPr>
          <p:cNvSpPr/>
          <p:nvPr/>
        </p:nvSpPr>
        <p:spPr>
          <a:xfrm>
            <a:off x="8726810" y="5186494"/>
            <a:ext cx="1707696" cy="427838"/>
          </a:xfrm>
          <a:prstGeom prst="borderCallout1">
            <a:avLst>
              <a:gd name="adj1" fmla="val 55444"/>
              <a:gd name="adj2" fmla="val -1060"/>
              <a:gd name="adj3" fmla="val 60469"/>
              <a:gd name="adj4" fmla="val -460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7" action="ppaction://hlinksldjump"/>
              </a:rPr>
              <a:t>Visualizza altro prodotto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5727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EC6B7F8-E177-4208-B3BA-86D86BBB7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24" y="0"/>
            <a:ext cx="7251926" cy="68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D901B7E-2A7A-4A3D-BB75-9942E9CB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24" y="0"/>
            <a:ext cx="705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30AD02-F00F-4F05-AE69-514AAB02C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8" y="-16771"/>
            <a:ext cx="7104183" cy="68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32B6540-A4E0-430D-B489-111434BB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0" y="0"/>
            <a:ext cx="6570539" cy="6858000"/>
          </a:xfrm>
          <a:prstGeom prst="rect">
            <a:avLst/>
          </a:prstGeom>
        </p:spPr>
      </p:pic>
      <p:sp>
        <p:nvSpPr>
          <p:cNvPr id="5" name="Callout 1 4">
            <a:extLst>
              <a:ext uri="{FF2B5EF4-FFF2-40B4-BE49-F238E27FC236}">
                <a16:creationId xmlns:a16="http://schemas.microsoft.com/office/drawing/2014/main" id="{3811ECB9-8B48-4B7E-B874-9AD2BF9CA835}"/>
              </a:ext>
            </a:extLst>
          </p:cNvPr>
          <p:cNvSpPr/>
          <p:nvPr/>
        </p:nvSpPr>
        <p:spPr>
          <a:xfrm>
            <a:off x="4597167" y="4605556"/>
            <a:ext cx="1698988" cy="419449"/>
          </a:xfrm>
          <a:prstGeom prst="borderCallout1">
            <a:avLst>
              <a:gd name="adj1" fmla="val 55444"/>
              <a:gd name="adj2" fmla="val -1060"/>
              <a:gd name="adj3" fmla="val 60469"/>
              <a:gd name="adj4" fmla="val -46028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pres?slideindex=1&amp;slidetitle=Presentazione standard di PowerPoint"/>
              </a:rPr>
              <a:t>Aggiunta Riuscita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22165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4</cp:revision>
  <dcterms:created xsi:type="dcterms:W3CDTF">2017-12-02T11:27:58Z</dcterms:created>
  <dcterms:modified xsi:type="dcterms:W3CDTF">2017-12-02T12:33:21Z</dcterms:modified>
</cp:coreProperties>
</file>