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E96ED-232B-45D5-9347-B28FAFB9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66D98F-4D1B-41DF-9B4A-E9D502970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457768-315E-4E24-B621-8DDE2033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3BBFC9-B44A-4956-B932-FAE53C24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06B61-666A-4F73-8D30-D7E1FB31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72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D0019-6D29-45D4-BCA4-1B32CEC4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CBFBEB-BF38-474A-86D3-4722A70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672D48-573A-4F0A-B6CF-7130D9E8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492DF-1A3B-4733-99B5-70967411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786A33-E9FB-4D11-ACE1-1404B57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AD448D-7720-48E9-80E9-5E06E426C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7E9083-EDAA-4EEF-9D9F-FB3C713EC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7F2055-F5EA-48A6-9EFE-065B1E2A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7249FC-B125-4178-9546-D904251A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09E127-8E12-4A38-9FA2-FC028DA1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63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0F55A-D133-4516-BBFC-04532509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B35F6D-865D-435F-BC15-42A5B36B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5AC126-C3CD-4F6F-805A-140B5834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1A70DA-1072-4FB6-AD73-2D525AF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42E9AA-E25A-4D95-B5A1-B56B0DF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98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DED78-B134-4B58-80FD-F940B148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FC536-C856-448A-B5B3-D30990B1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717B5-6100-4428-AAA3-40C91DEC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ACA78-D31D-493B-BF91-7D268944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555D60-461F-4A89-9E7F-CF8A7105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7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34360-CA19-450E-A802-3477DF85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242C6-DA6D-4928-AE35-2CFC8D39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934A34-8F96-4907-A3B8-8CAA2C53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5BB7EF-6A68-41C2-A5D0-AE3A2CF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0245A7-8472-401E-BDED-1350E790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DCE9B-5621-44D8-AB60-BFE30A02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0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29FE5D-62A9-4D6E-B74D-F6A92FF2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805DEB-C9F2-41C1-A2B7-05B72CDE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FE63D2-9E52-4368-A80E-2F292AC7C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F45673-8FD0-4485-964D-AC23F53B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B3AA68-D6BE-46CD-9055-AAC541493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B7295D-A730-43DA-AE02-30E90E9A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AB9F75-18DF-4DB1-91DA-D50620EF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6946420-5067-4858-974E-7248FB99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7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11FEF-FBAC-4B4F-B0DC-313DD5A7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E9BF81-CBDD-41D2-B628-54B93B7C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FC16A5-50BD-498E-B831-13A8C100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07D5E3-7B02-4515-BFAF-55207848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9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ABFCE7-7661-4652-A1EB-9B067387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65F205-9564-44F4-9B1F-4211D4D0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872B9-1B69-4B5D-BAEE-20974E7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99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2BA3C-B42D-4A04-90FD-9676FA4F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1C482-946E-487C-A268-198EB6E4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9846EF-BFB7-421C-822B-4CDD002A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CB9EE9-E4BF-4167-893E-8F36942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1A584E-31C7-45A2-A4BE-73F6A508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B9CA4E-BA72-42BA-80A9-58C2E4A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07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D6C04-E712-45FD-A7F5-E3B88EF3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76A4C-F261-46DF-AB44-467FBE8F7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2D68C-E4AA-4EA7-BA24-3FA6DA3D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6D2384-D221-4908-924F-A8BC417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A42487-E6BB-43EF-9D03-E8C3B79E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0612C7-6B27-429F-9D30-9C775E05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6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06317-5EE8-474F-933F-06C0447B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1E468F-39D5-448C-BE92-430973D55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6FB2A8-EF4A-462D-B590-B7B93D69D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C412-B1C7-4D26-A1EC-FE14730424DB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CF0288-B12F-46B2-A811-BC16BEFB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B912E-FF11-4022-9686-FF1BAEC2F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DD33-C5A5-408B-B725-D5D849880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8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FauxL\Desktop\Prototipo\Scelta%20Home.pptx#-1,1,Presentazione standard di PowerPoint" TargetMode="External"/><Relationship Id="rId3" Type="http://schemas.openxmlformats.org/officeDocument/2006/relationships/slide" Target="slide2.xml"/><Relationship Id="rId7" Type="http://schemas.openxmlformats.org/officeDocument/2006/relationships/hyperlink" Target="file:///C:\Users\FauxL\Desktop\Prototipo\Funzioni%20Utente%20Registrato\Funzioni%20area\ListaDesideri.pptx#-1,1,Presentazione standard di 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FauxL\Desktop\Prototipo\Funzioni%20Utente%20Registrato\Funzioni%20area\recensioni.pptx#-1,1,Presentazione standard di PowerPoint" TargetMode="External"/><Relationship Id="rId5" Type="http://schemas.openxmlformats.org/officeDocument/2006/relationships/hyperlink" Target="file:///C:\Users\FauxL\Desktop\Prototipo\Funzioni%20Utente%20Registrato\Funzioni%20area\Visualizzaordini.pptx#-1,1,Presentazione standard di PowerPoint" TargetMode="External"/><Relationship Id="rId4" Type="http://schemas.openxmlformats.org/officeDocument/2006/relationships/hyperlink" Target="file:///C:\Users\FauxL\Desktop\Prototipo\Funzioni%20Utente%20Registrato\Funzioni%20area\Visualizzazione&amp;Modificadati.pptx#-1,1,Presentazione standard di 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Funzioni%20Utente%20Registrato\Funzioni%20area\Visualizzaordini.pptx#-1,1,Presentazione standard di PowerPoint" TargetMode="External"/><Relationship Id="rId7" Type="http://schemas.openxmlformats.org/officeDocument/2006/relationships/hyperlink" Target="file:///C:\Users\FauxL\Desktop\Prototipo\Scelta%20Home.pptx#-1,1,Presentazione standard di 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FauxL\Desktop\Prototipo\Funzioni%20Utente%20Registrato\Funzioni%20area\Visualizzazione&amp;Modificadati.pptx#-1,1,Presentazione standard di PowerPoint" TargetMode="External"/><Relationship Id="rId5" Type="http://schemas.openxmlformats.org/officeDocument/2006/relationships/hyperlink" Target="file:///C:\Users\FauxL\Desktop\Prototipo\Funzioni%20Utente%20Registrato\Funzioni%20area\recensioni.pptx#-1,1,Presentazione standard di PowerPoint" TargetMode="External"/><Relationship Id="rId4" Type="http://schemas.openxmlformats.org/officeDocument/2006/relationships/hyperlink" Target="file:///C:\Users\FauxL\Desktop\Prototipo\Funzioni%20Utente%20Registrato\Funzioni%20area\ListaDesideri.pptx#-1,1,Presentazione standard di 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apparecchio, fotografia, interni, macchina da cucire&#10;&#10;Descrizione generata con affidabilità molto elevata">
            <a:extLst>
              <a:ext uri="{FF2B5EF4-FFF2-40B4-BE49-F238E27FC236}">
                <a16:creationId xmlns:a16="http://schemas.microsoft.com/office/drawing/2014/main" id="{1E720812-BC69-430A-B69A-CB2D2FF55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53" y="0"/>
            <a:ext cx="7207094" cy="6858000"/>
          </a:xfrm>
          <a:prstGeom prst="rect">
            <a:avLst/>
          </a:prstGeom>
        </p:spPr>
      </p:pic>
      <p:sp>
        <p:nvSpPr>
          <p:cNvPr id="4" name="Callout 1 4">
            <a:extLst>
              <a:ext uri="{FF2B5EF4-FFF2-40B4-BE49-F238E27FC236}">
                <a16:creationId xmlns:a16="http://schemas.microsoft.com/office/drawing/2014/main" id="{407B13BB-4277-433D-8147-988C368D27B6}"/>
              </a:ext>
            </a:extLst>
          </p:cNvPr>
          <p:cNvSpPr/>
          <p:nvPr/>
        </p:nvSpPr>
        <p:spPr>
          <a:xfrm>
            <a:off x="6761915" y="1295868"/>
            <a:ext cx="1593130" cy="1574796"/>
          </a:xfrm>
          <a:prstGeom prst="borderCallout1">
            <a:avLst>
              <a:gd name="adj1" fmla="val 74089"/>
              <a:gd name="adj2" fmla="val -533"/>
              <a:gd name="adj3" fmla="val 68296"/>
              <a:gd name="adj4" fmla="val -39900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3" action="ppaction://hlinksldjump"/>
              </a:rPr>
              <a:t>1.La mia area </a:t>
            </a:r>
            <a:endParaRPr lang="it-IT" sz="1200" dirty="0"/>
          </a:p>
          <a:p>
            <a:r>
              <a:rPr lang="it-IT" sz="1200" dirty="0">
                <a:hlinkClick r:id="rId4" action="ppaction://hlinkpres?slideindex=1&amp;slidetitle=Presentazione standard di PowerPoint"/>
              </a:rPr>
              <a:t>2.I miei Dati</a:t>
            </a:r>
            <a:endParaRPr lang="it-IT" sz="1200" dirty="0"/>
          </a:p>
          <a:p>
            <a:r>
              <a:rPr lang="it-IT" sz="1200" dirty="0">
                <a:hlinkClick r:id="rId5" action="ppaction://hlinkpres?slideindex=1&amp;slidetitle=Presentazione standard di PowerPoint"/>
              </a:rPr>
              <a:t>3.I miei Ordini</a:t>
            </a:r>
            <a:endParaRPr lang="it-IT" sz="1200" dirty="0"/>
          </a:p>
          <a:p>
            <a:r>
              <a:rPr lang="it-IT" sz="1200" dirty="0">
                <a:hlinkClick r:id="rId6" action="ppaction://hlinkpres?slideindex=1&amp;slidetitle=Presentazione standard di PowerPoint"/>
              </a:rPr>
              <a:t>4.Angolo recensioni </a:t>
            </a:r>
            <a:endParaRPr lang="it-IT" sz="1200" dirty="0"/>
          </a:p>
          <a:p>
            <a:r>
              <a:rPr lang="it-IT" sz="1200" dirty="0">
                <a:hlinkClick r:id="rId7" action="ppaction://hlinkpres?slideindex=1&amp;slidetitle=Presentazione standard di PowerPoint"/>
              </a:rPr>
              <a:t>5.La mia Wishlist</a:t>
            </a:r>
            <a:endParaRPr lang="it-IT" sz="1200" dirty="0"/>
          </a:p>
          <a:p>
            <a:r>
              <a:rPr lang="it-IT" sz="1200" dirty="0">
                <a:hlinkClick r:id="rId8" action="ppaction://hlinkpres?slideindex=1&amp;slidetitle=Presentazione standard di PowerPoint"/>
              </a:rPr>
              <a:t>6. Logout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5548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FEDAF4B-7AEF-4E17-8ABE-246069AD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08" y="0"/>
            <a:ext cx="8384183" cy="6858000"/>
          </a:xfrm>
          <a:prstGeom prst="rect">
            <a:avLst/>
          </a:prstGeom>
        </p:spPr>
      </p:pic>
      <p:sp>
        <p:nvSpPr>
          <p:cNvPr id="4" name="Callout 1 4">
            <a:extLst>
              <a:ext uri="{FF2B5EF4-FFF2-40B4-BE49-F238E27FC236}">
                <a16:creationId xmlns:a16="http://schemas.microsoft.com/office/drawing/2014/main" id="{EB062653-839F-4BC3-B346-1FE8FD28FA4C}"/>
              </a:ext>
            </a:extLst>
          </p:cNvPr>
          <p:cNvSpPr/>
          <p:nvPr/>
        </p:nvSpPr>
        <p:spPr>
          <a:xfrm>
            <a:off x="7558480" y="3376800"/>
            <a:ext cx="2030136" cy="334163"/>
          </a:xfrm>
          <a:prstGeom prst="borderCallout1">
            <a:avLst>
              <a:gd name="adj1" fmla="val 55444"/>
              <a:gd name="adj2" fmla="val -1060"/>
              <a:gd name="adj3" fmla="val 55729"/>
              <a:gd name="adj4" fmla="val -141475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I miei Ordini</a:t>
            </a:r>
            <a:endParaRPr lang="it-IT" sz="1200" dirty="0"/>
          </a:p>
        </p:txBody>
      </p:sp>
      <p:sp>
        <p:nvSpPr>
          <p:cNvPr id="7" name="Callout 1 4">
            <a:extLst>
              <a:ext uri="{FF2B5EF4-FFF2-40B4-BE49-F238E27FC236}">
                <a16:creationId xmlns:a16="http://schemas.microsoft.com/office/drawing/2014/main" id="{B8DFEB0F-18C9-47B7-A445-25CB31E51DA9}"/>
              </a:ext>
            </a:extLst>
          </p:cNvPr>
          <p:cNvSpPr/>
          <p:nvPr/>
        </p:nvSpPr>
        <p:spPr>
          <a:xfrm>
            <a:off x="7558480" y="3801610"/>
            <a:ext cx="2030136" cy="334162"/>
          </a:xfrm>
          <a:prstGeom prst="borderCallout1">
            <a:avLst>
              <a:gd name="adj1" fmla="val 55444"/>
              <a:gd name="adj2" fmla="val -1060"/>
              <a:gd name="adj3" fmla="val 53219"/>
              <a:gd name="adj4" fmla="val -160897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4" action="ppaction://hlinkpres?slideindex=1&amp;slidetitle=Presentazione standard di PowerPoint"/>
              </a:rPr>
              <a:t>La mia Wishlist</a:t>
            </a:r>
            <a:endParaRPr lang="it-IT" sz="1200" dirty="0"/>
          </a:p>
        </p:txBody>
      </p:sp>
      <p:sp>
        <p:nvSpPr>
          <p:cNvPr id="8" name="Callout 1 4">
            <a:extLst>
              <a:ext uri="{FF2B5EF4-FFF2-40B4-BE49-F238E27FC236}">
                <a16:creationId xmlns:a16="http://schemas.microsoft.com/office/drawing/2014/main" id="{6D934568-05B0-45B3-AEF2-4982381020B9}"/>
              </a:ext>
            </a:extLst>
          </p:cNvPr>
          <p:cNvSpPr/>
          <p:nvPr/>
        </p:nvSpPr>
        <p:spPr>
          <a:xfrm>
            <a:off x="7558480" y="4225252"/>
            <a:ext cx="2030136" cy="334163"/>
          </a:xfrm>
          <a:prstGeom prst="borderCallout1">
            <a:avLst>
              <a:gd name="adj1" fmla="val 55444"/>
              <a:gd name="adj2" fmla="val -1060"/>
              <a:gd name="adj3" fmla="val 50709"/>
              <a:gd name="adj4" fmla="val -155939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5" action="ppaction://hlinkpres?slideindex=1&amp;slidetitle=Presentazione standard di PowerPoint"/>
              </a:rPr>
              <a:t>Angolo recensioni</a:t>
            </a:r>
            <a:endParaRPr lang="it-IT" sz="1200" dirty="0"/>
          </a:p>
        </p:txBody>
      </p:sp>
      <p:sp>
        <p:nvSpPr>
          <p:cNvPr id="9" name="Callout 1 4">
            <a:extLst>
              <a:ext uri="{FF2B5EF4-FFF2-40B4-BE49-F238E27FC236}">
                <a16:creationId xmlns:a16="http://schemas.microsoft.com/office/drawing/2014/main" id="{F17291A1-F718-44C1-BC46-BC6D22B2F414}"/>
              </a:ext>
            </a:extLst>
          </p:cNvPr>
          <p:cNvSpPr/>
          <p:nvPr/>
        </p:nvSpPr>
        <p:spPr>
          <a:xfrm>
            <a:off x="7558480" y="4733488"/>
            <a:ext cx="2030136" cy="334163"/>
          </a:xfrm>
          <a:prstGeom prst="borderCallout1">
            <a:avLst>
              <a:gd name="adj1" fmla="val 55444"/>
              <a:gd name="adj2" fmla="val -1060"/>
              <a:gd name="adj3" fmla="val 53219"/>
              <a:gd name="adj4" fmla="val -122054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6" action="ppaction://hlinkpres?slideindex=1&amp;slidetitle=Presentazione standard di PowerPoint"/>
              </a:rPr>
              <a:t>I miei Dati</a:t>
            </a:r>
            <a:endParaRPr lang="it-IT" sz="1200" dirty="0"/>
          </a:p>
        </p:txBody>
      </p:sp>
      <p:sp>
        <p:nvSpPr>
          <p:cNvPr id="10" name="Callout 1 4">
            <a:extLst>
              <a:ext uri="{FF2B5EF4-FFF2-40B4-BE49-F238E27FC236}">
                <a16:creationId xmlns:a16="http://schemas.microsoft.com/office/drawing/2014/main" id="{0B4D0F6B-C22F-4DBC-AA8C-D6793F8D8023}"/>
              </a:ext>
            </a:extLst>
          </p:cNvPr>
          <p:cNvSpPr/>
          <p:nvPr/>
        </p:nvSpPr>
        <p:spPr>
          <a:xfrm>
            <a:off x="7558480" y="5241724"/>
            <a:ext cx="2030136" cy="320408"/>
          </a:xfrm>
          <a:prstGeom prst="borderCallout1">
            <a:avLst>
              <a:gd name="adj1" fmla="val 55444"/>
              <a:gd name="adj2" fmla="val -1060"/>
              <a:gd name="adj3" fmla="val 53219"/>
              <a:gd name="adj4" fmla="val -134864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7" action="ppaction://hlinkpres?slideindex=1&amp;slidetitle=Presentazione standard di PowerPoint"/>
              </a:rPr>
              <a:t>Logout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31751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5</cp:revision>
  <dcterms:created xsi:type="dcterms:W3CDTF">2017-12-02T10:40:26Z</dcterms:created>
  <dcterms:modified xsi:type="dcterms:W3CDTF">2017-12-02T12:31:14Z</dcterms:modified>
</cp:coreProperties>
</file>