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EBAC59-2DF2-46BB-BBA3-4F7389FE1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9B5F78D-14C2-4561-B105-A3E0FB9F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604F9A-8761-471E-83F2-8D477BBA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FBE5-6426-4587-BE35-B5819440A10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4B1FC5-A5D0-4FC0-ABF4-5F353902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066D28-D2C2-42A4-B50F-F4364C1E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0537-3021-4FA0-AE89-34DE2C73BE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46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4B56AE-AC9E-4282-A473-AC80A635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485E27-A635-470B-A085-3D034A819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45E524-4864-41DF-8CC8-3D3DBC70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FBE5-6426-4587-BE35-B5819440A10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307D55-AC1B-49B2-A30D-7CFE1399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93CB88-D8AE-493E-A0EC-C6B35AF8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0537-3021-4FA0-AE89-34DE2C73BE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147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4ABA50-91CA-4EC8-B851-D7A36E8FC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DD5BF0-6516-4116-8B6A-A26DF593E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39FE5F-25CB-4D69-B34D-D930FF5D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FBE5-6426-4587-BE35-B5819440A10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093734-B674-4479-B1A3-0FFB78C5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A2A51D-1637-414F-9BC2-A825BBD2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0537-3021-4FA0-AE89-34DE2C73BE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36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AE32C8-94DF-4962-BA8F-B13A0876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52CB20-ECBF-43C4-BE3D-74E7171BB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DB098E-9EE9-4065-9A47-B6864514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FBE5-6426-4587-BE35-B5819440A10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C97609-476B-4239-9E55-2FEFEA97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D5FB51-ADAF-4BFE-9135-B41D3E0E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0537-3021-4FA0-AE89-34DE2C73BE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40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0A2FB-58B8-45B7-A07C-21B2095F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B4A769-45A9-4A6E-8715-08DE8E09C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66B138-A8E9-4CC2-AC5E-0D057700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FBE5-6426-4587-BE35-B5819440A10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397ADC-4445-4E82-848E-282B5EFA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472849-355D-4655-98F8-CAE26058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0537-3021-4FA0-AE89-34DE2C73BE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6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B03C76-83E6-40E9-A176-35236662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E7AEE9-45A5-42D0-90F4-4C0B2B09A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9250F11-7210-4C21-AEEE-4F4389B8B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6E6DD0-56E6-4213-8D90-3757EBB4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FBE5-6426-4587-BE35-B5819440A10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F5952E-5F57-42C8-939E-7D30089E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32FB31-4C49-4CF0-9815-94DD9D24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0537-3021-4FA0-AE89-34DE2C73BE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74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D7A721-AE63-4EE2-BC65-753871C0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2172D1-F46B-47FA-8BB5-228B8D955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D05949-5217-4C0F-9205-626C793B6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AB8A588-CE9C-4D95-B1A9-979281E4D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545F308-B234-42ED-A6C0-0DF10CB85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2D5B20A-421A-4C68-8BA1-A436CA10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FBE5-6426-4587-BE35-B5819440A10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38E82E6-F5D3-404B-9F5A-F99A26B7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27F956-0DCB-4F93-87C3-25C085D1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0537-3021-4FA0-AE89-34DE2C73BE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973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E424B-77A5-4E16-86DE-F670669B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268B254-6C9D-457F-896D-24C486A8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FBE5-6426-4587-BE35-B5819440A10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E70D7A-D869-493A-BFFE-19B98CD8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B419781-83B8-4B90-B2F4-588000C7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0537-3021-4FA0-AE89-34DE2C73BE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84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3ECF2EC-EE35-4B48-83D0-B393B1FA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FBE5-6426-4587-BE35-B5819440A10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991789-CCC4-4881-91EF-A60E209B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B3C274-B6C5-43AF-B527-6A5C7F97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0537-3021-4FA0-AE89-34DE2C73BE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509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3A012A-5820-41D0-85D8-761FA576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E8DAE0-6730-477D-BCF1-41C131EC0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493FE7-5FD8-41F4-ADDE-D2083DFAD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D72D62-9D00-4A27-99AB-102C55F3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FBE5-6426-4587-BE35-B5819440A10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7233F3-C59F-412B-AC2B-268D86A0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15A25B-5195-433E-8103-4FE77665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0537-3021-4FA0-AE89-34DE2C73BE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777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CE5626-A84A-47EF-8E4B-CCB39ECA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BB218FA-1C49-4ACC-97BF-A0028D24B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CF0652-D6FD-4834-813C-561DB2DE3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CFF981-B898-47F6-AD67-BABA8D10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FBE5-6426-4587-BE35-B5819440A10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C09ABA-4C8C-4FC9-B7F3-FBB8279E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3CC514-ACC5-4AE4-9038-092EE1BF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0537-3021-4FA0-AE89-34DE2C73BE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96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4F72024-90CC-4D18-A62E-9AB331B7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94C3A6-B19C-47F1-B401-1642093B4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7F435D-5159-48EA-8751-E96D7F84F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AFBE5-6426-4587-BE35-B5819440A107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541CB4-8167-42B0-BA7B-43C8C7FDA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C7A059-DFEA-4129-A46A-E38DC529A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0537-3021-4FA0-AE89-34DE2C73BE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13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FauxL\Desktop\Prototipo\Funzioni%20Utente\Oggetto.pptx#-1,1,Presentazione standard di PowerPoint" TargetMode="External"/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file:///C:\Users\FauxL\Desktop\Prototipo\Funzioni%20Utente\Carrello.pptx#-1,1,Presentazione standard di PowerPoint" TargetMode="External"/><Relationship Id="rId5" Type="http://schemas.openxmlformats.org/officeDocument/2006/relationships/slide" Target="slide4.xml"/><Relationship Id="rId10" Type="http://schemas.openxmlformats.org/officeDocument/2006/relationships/hyperlink" Target="file:///C:\Users\FauxL\Desktop\Prototipo\Funzioni%20Utente%20Registrato\Login&amp;Registrazione.pptx#-1,1,Presentazione standard di PowerPoint" TargetMode="External"/><Relationship Id="rId4" Type="http://schemas.openxmlformats.org/officeDocument/2006/relationships/slide" Target="slide2.xml"/><Relationship Id="rId9" Type="http://schemas.openxmlformats.org/officeDocument/2006/relationships/hyperlink" Target="file:///C:\Users\FauxL\Desktop\Prototipo\Funzioni%20Utente\Contatta%20Gestore.pptx#-1,1,Presentazione standard di PowerPoi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FauxL\Desktop\Prototipo\Funzioni%20Utente\Oggetto.pptx#-1,1,Presentazione standard di PowerPoi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FauxL\Desktop\Prototipo\Funzioni%20Utente\Oggetto.pptx#-1,1,Presentazione standard di PowerPoin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FauxL\Desktop\Prototipo\Funzioni%20Utente\Oggetto.pptx#-1,1,Presentazione standard di PowerPoin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FauxL\Desktop\Prototipo\Funzioni%20Utente\Oggetto.pptx#-1,1,Presentazione standard di PowerPoin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fotografia, apparecchio, interni, diverso&#10;&#10;Descrizione generata con affidabilità molto elevata">
            <a:extLst>
              <a:ext uri="{FF2B5EF4-FFF2-40B4-BE49-F238E27FC236}">
                <a16:creationId xmlns:a16="http://schemas.microsoft.com/office/drawing/2014/main" id="{7F3BEBC6-EE80-4B6C-B45C-5A927FC31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38" y="0"/>
            <a:ext cx="7212724" cy="6858000"/>
          </a:xfrm>
          <a:prstGeom prst="rect">
            <a:avLst/>
          </a:prstGeom>
        </p:spPr>
      </p:pic>
      <p:sp>
        <p:nvSpPr>
          <p:cNvPr id="6" name="Callout 1 4">
            <a:extLst>
              <a:ext uri="{FF2B5EF4-FFF2-40B4-BE49-F238E27FC236}">
                <a16:creationId xmlns:a16="http://schemas.microsoft.com/office/drawing/2014/main" id="{950F6003-F195-4255-9EC0-A2FF5C144E71}"/>
              </a:ext>
            </a:extLst>
          </p:cNvPr>
          <p:cNvSpPr/>
          <p:nvPr/>
        </p:nvSpPr>
        <p:spPr>
          <a:xfrm>
            <a:off x="2730080" y="2543962"/>
            <a:ext cx="1305025" cy="427838"/>
          </a:xfrm>
          <a:prstGeom prst="borderCallout1">
            <a:avLst>
              <a:gd name="adj1" fmla="val -1419"/>
              <a:gd name="adj2" fmla="val 43643"/>
              <a:gd name="adj3" fmla="val -108745"/>
              <a:gd name="adj4" fmla="val 40312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3" action="ppaction://hlinksldjump"/>
              </a:rPr>
              <a:t>Accessori Cucito</a:t>
            </a:r>
            <a:endParaRPr lang="it-IT" sz="1200" dirty="0"/>
          </a:p>
        </p:txBody>
      </p:sp>
      <p:sp>
        <p:nvSpPr>
          <p:cNvPr id="7" name="Callout 1 4">
            <a:extLst>
              <a:ext uri="{FF2B5EF4-FFF2-40B4-BE49-F238E27FC236}">
                <a16:creationId xmlns:a16="http://schemas.microsoft.com/office/drawing/2014/main" id="{799454F2-38BC-4ACB-B811-3722697AB0CC}"/>
              </a:ext>
            </a:extLst>
          </p:cNvPr>
          <p:cNvSpPr/>
          <p:nvPr/>
        </p:nvSpPr>
        <p:spPr>
          <a:xfrm>
            <a:off x="4114264" y="2837577"/>
            <a:ext cx="877186" cy="367017"/>
          </a:xfrm>
          <a:prstGeom prst="borderCallout1">
            <a:avLst>
              <a:gd name="adj1" fmla="val -7301"/>
              <a:gd name="adj2" fmla="val 31853"/>
              <a:gd name="adj3" fmla="val -199968"/>
              <a:gd name="adj4" fmla="val 12713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4" action="ppaction://hlinksldjump"/>
              </a:rPr>
              <a:t>Filati</a:t>
            </a:r>
            <a:endParaRPr lang="it-IT" sz="1200" dirty="0"/>
          </a:p>
        </p:txBody>
      </p:sp>
      <p:sp>
        <p:nvSpPr>
          <p:cNvPr id="8" name="Callout 1 4">
            <a:extLst>
              <a:ext uri="{FF2B5EF4-FFF2-40B4-BE49-F238E27FC236}">
                <a16:creationId xmlns:a16="http://schemas.microsoft.com/office/drawing/2014/main" id="{21CB48F1-590B-4909-8ABA-F226E1D1F796}"/>
              </a:ext>
            </a:extLst>
          </p:cNvPr>
          <p:cNvSpPr/>
          <p:nvPr/>
        </p:nvSpPr>
        <p:spPr>
          <a:xfrm>
            <a:off x="5371752" y="2837577"/>
            <a:ext cx="1146494" cy="367017"/>
          </a:xfrm>
          <a:prstGeom prst="borderCallout1">
            <a:avLst>
              <a:gd name="adj1" fmla="val -1419"/>
              <a:gd name="adj2" fmla="val 21538"/>
              <a:gd name="adj3" fmla="val -210422"/>
              <a:gd name="adj4" fmla="val -46165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5" action="ppaction://hlinksldjump"/>
              </a:rPr>
              <a:t>Tessuti</a:t>
            </a:r>
            <a:endParaRPr lang="it-IT" sz="1200" dirty="0"/>
          </a:p>
        </p:txBody>
      </p:sp>
      <p:sp>
        <p:nvSpPr>
          <p:cNvPr id="9" name="Callout 1 4">
            <a:extLst>
              <a:ext uri="{FF2B5EF4-FFF2-40B4-BE49-F238E27FC236}">
                <a16:creationId xmlns:a16="http://schemas.microsoft.com/office/drawing/2014/main" id="{0BE54383-E774-4D33-8C10-9DF411D243F4}"/>
              </a:ext>
            </a:extLst>
          </p:cNvPr>
          <p:cNvSpPr/>
          <p:nvPr/>
        </p:nvSpPr>
        <p:spPr>
          <a:xfrm>
            <a:off x="7507138" y="2635193"/>
            <a:ext cx="1707696" cy="427838"/>
          </a:xfrm>
          <a:prstGeom prst="borderCallout1">
            <a:avLst>
              <a:gd name="adj1" fmla="val -5340"/>
              <a:gd name="adj2" fmla="val 34310"/>
              <a:gd name="adj3" fmla="val -274825"/>
              <a:gd name="adj4" fmla="val 48291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6" action="ppaction://hlinkpres?slideindex=1&amp;slidetitle=Presentazione standard di PowerPoint"/>
              </a:rPr>
              <a:t>Carrello</a:t>
            </a:r>
            <a:endParaRPr lang="it-IT" sz="1200" dirty="0"/>
          </a:p>
        </p:txBody>
      </p:sp>
      <p:sp>
        <p:nvSpPr>
          <p:cNvPr id="10" name="Callout 1 4">
            <a:extLst>
              <a:ext uri="{FF2B5EF4-FFF2-40B4-BE49-F238E27FC236}">
                <a16:creationId xmlns:a16="http://schemas.microsoft.com/office/drawing/2014/main" id="{7190B468-9A5F-4A0D-81C2-D801E33483BE}"/>
              </a:ext>
            </a:extLst>
          </p:cNvPr>
          <p:cNvSpPr/>
          <p:nvPr/>
        </p:nvSpPr>
        <p:spPr>
          <a:xfrm>
            <a:off x="6467911" y="2003400"/>
            <a:ext cx="912571" cy="336607"/>
          </a:xfrm>
          <a:prstGeom prst="borderCallout1">
            <a:avLst>
              <a:gd name="adj1" fmla="val -7301"/>
              <a:gd name="adj2" fmla="val 25959"/>
              <a:gd name="adj3" fmla="val -286590"/>
              <a:gd name="adj4" fmla="val 29132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7" action="ppaction://hlinksldjump"/>
              </a:rPr>
              <a:t>Ricerca</a:t>
            </a:r>
            <a:endParaRPr lang="it-IT" sz="1200" dirty="0"/>
          </a:p>
        </p:txBody>
      </p:sp>
      <p:sp>
        <p:nvSpPr>
          <p:cNvPr id="11" name="Callout 1 4">
            <a:extLst>
              <a:ext uri="{FF2B5EF4-FFF2-40B4-BE49-F238E27FC236}">
                <a16:creationId xmlns:a16="http://schemas.microsoft.com/office/drawing/2014/main" id="{5A95CDF9-89CE-457A-9416-F78A1F84C35B}"/>
              </a:ext>
            </a:extLst>
          </p:cNvPr>
          <p:cNvSpPr/>
          <p:nvPr/>
        </p:nvSpPr>
        <p:spPr>
          <a:xfrm>
            <a:off x="8184817" y="4246927"/>
            <a:ext cx="1420577" cy="427838"/>
          </a:xfrm>
          <a:prstGeom prst="borderCallout1">
            <a:avLst>
              <a:gd name="adj1" fmla="val 55444"/>
              <a:gd name="adj2" fmla="val -1060"/>
              <a:gd name="adj3" fmla="val 189880"/>
              <a:gd name="adj4" fmla="val -23828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8" action="ppaction://hlinkpres?slideindex=1&amp;slidetitle=Presentazione standard di PowerPoint"/>
              </a:rPr>
              <a:t>Dettagli Prodotto</a:t>
            </a:r>
            <a:endParaRPr lang="it-IT" sz="1200" dirty="0"/>
          </a:p>
        </p:txBody>
      </p:sp>
      <p:sp>
        <p:nvSpPr>
          <p:cNvPr id="12" name="Callout 1 4">
            <a:extLst>
              <a:ext uri="{FF2B5EF4-FFF2-40B4-BE49-F238E27FC236}">
                <a16:creationId xmlns:a16="http://schemas.microsoft.com/office/drawing/2014/main" id="{254124F7-4247-493B-B209-9F42C8FD1FF5}"/>
              </a:ext>
            </a:extLst>
          </p:cNvPr>
          <p:cNvSpPr/>
          <p:nvPr/>
        </p:nvSpPr>
        <p:spPr>
          <a:xfrm>
            <a:off x="4552857" y="5487450"/>
            <a:ext cx="1543143" cy="367017"/>
          </a:xfrm>
          <a:prstGeom prst="borderCallout1">
            <a:avLst>
              <a:gd name="adj1" fmla="val 55444"/>
              <a:gd name="adj2" fmla="val -1060"/>
              <a:gd name="adj3" fmla="val 136939"/>
              <a:gd name="adj4" fmla="val -20483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9" action="ppaction://hlinkpres?slideindex=1&amp;slidetitle=Presentazione standard di PowerPoint"/>
              </a:rPr>
              <a:t>Invia e-mail</a:t>
            </a:r>
            <a:endParaRPr lang="it-IT" sz="1200" dirty="0"/>
          </a:p>
        </p:txBody>
      </p:sp>
      <p:sp>
        <p:nvSpPr>
          <p:cNvPr id="16" name="Callout 1 4">
            <a:extLst>
              <a:ext uri="{FF2B5EF4-FFF2-40B4-BE49-F238E27FC236}">
                <a16:creationId xmlns:a16="http://schemas.microsoft.com/office/drawing/2014/main" id="{DA858E33-227A-43F0-8EDC-E3791DEB3196}"/>
              </a:ext>
            </a:extLst>
          </p:cNvPr>
          <p:cNvSpPr/>
          <p:nvPr/>
        </p:nvSpPr>
        <p:spPr>
          <a:xfrm>
            <a:off x="6243237" y="2421274"/>
            <a:ext cx="912571" cy="336607"/>
          </a:xfrm>
          <a:prstGeom prst="borderCallout1">
            <a:avLst>
              <a:gd name="adj1" fmla="val -7301"/>
              <a:gd name="adj2" fmla="val 25959"/>
              <a:gd name="adj3" fmla="val -102165"/>
              <a:gd name="adj4" fmla="val -96808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10" action="ppaction://hlinkpres?slideindex=1&amp;slidetitle=Presentazione standard di PowerPoint"/>
              </a:rPr>
              <a:t>Accedi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79373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, interni&#10;&#10;Descrizione generata con affidabilità molto elevata">
            <a:extLst>
              <a:ext uri="{FF2B5EF4-FFF2-40B4-BE49-F238E27FC236}">
                <a16:creationId xmlns:a16="http://schemas.microsoft.com/office/drawing/2014/main" id="{6CB339C2-9573-474E-9E17-0AF1729DA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32" y="0"/>
            <a:ext cx="9930136" cy="6858000"/>
          </a:xfrm>
          <a:prstGeom prst="rect">
            <a:avLst/>
          </a:prstGeom>
        </p:spPr>
      </p:pic>
      <p:sp>
        <p:nvSpPr>
          <p:cNvPr id="5" name="Callout 1 4">
            <a:extLst>
              <a:ext uri="{FF2B5EF4-FFF2-40B4-BE49-F238E27FC236}">
                <a16:creationId xmlns:a16="http://schemas.microsoft.com/office/drawing/2014/main" id="{D6D0A903-9D07-4CC0-AA49-45338BF9DCDA}"/>
              </a:ext>
            </a:extLst>
          </p:cNvPr>
          <p:cNvSpPr/>
          <p:nvPr/>
        </p:nvSpPr>
        <p:spPr>
          <a:xfrm>
            <a:off x="8394541" y="3550641"/>
            <a:ext cx="1420577" cy="427838"/>
          </a:xfrm>
          <a:prstGeom prst="borderCallout1">
            <a:avLst>
              <a:gd name="adj1" fmla="val 55444"/>
              <a:gd name="adj2" fmla="val -1060"/>
              <a:gd name="adj3" fmla="val 189880"/>
              <a:gd name="adj4" fmla="val -23828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3" action="ppaction://hlinkpres?slideindex=1&amp;slidetitle=Presentazione standard di PowerPoint"/>
              </a:rPr>
              <a:t>Dettagli Prodotto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8163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, interni&#10;&#10;Descrizione generata con affidabilità molto elevata">
            <a:extLst>
              <a:ext uri="{FF2B5EF4-FFF2-40B4-BE49-F238E27FC236}">
                <a16:creationId xmlns:a16="http://schemas.microsoft.com/office/drawing/2014/main" id="{2C45FCBC-847C-4BBA-91F0-41C25B2EA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63" y="0"/>
            <a:ext cx="10032274" cy="6858000"/>
          </a:xfrm>
          <a:prstGeom prst="rect">
            <a:avLst/>
          </a:prstGeom>
        </p:spPr>
      </p:pic>
      <p:sp>
        <p:nvSpPr>
          <p:cNvPr id="4" name="Callout 1 4">
            <a:extLst>
              <a:ext uri="{FF2B5EF4-FFF2-40B4-BE49-F238E27FC236}">
                <a16:creationId xmlns:a16="http://schemas.microsoft.com/office/drawing/2014/main" id="{81FC4FFA-9DEE-4D5B-8C43-6E8FB398CA6C}"/>
              </a:ext>
            </a:extLst>
          </p:cNvPr>
          <p:cNvSpPr/>
          <p:nvPr/>
        </p:nvSpPr>
        <p:spPr>
          <a:xfrm>
            <a:off x="8377764" y="3592586"/>
            <a:ext cx="1420577" cy="427838"/>
          </a:xfrm>
          <a:prstGeom prst="borderCallout1">
            <a:avLst>
              <a:gd name="adj1" fmla="val 55444"/>
              <a:gd name="adj2" fmla="val -1060"/>
              <a:gd name="adj3" fmla="val 189880"/>
              <a:gd name="adj4" fmla="val -23828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3" action="ppaction://hlinkpres?slideindex=1&amp;slidetitle=Presentazione standard di PowerPoint"/>
              </a:rPr>
              <a:t>Dettagli Prodotto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38685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screenshot, interni&#10;&#10;Descrizione generata con affidabilità elevata">
            <a:extLst>
              <a:ext uri="{FF2B5EF4-FFF2-40B4-BE49-F238E27FC236}">
                <a16:creationId xmlns:a16="http://schemas.microsoft.com/office/drawing/2014/main" id="{EC69183E-C036-4C0D-9F07-1B6EDD34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28" y="0"/>
            <a:ext cx="10101544" cy="6858000"/>
          </a:xfrm>
          <a:prstGeom prst="rect">
            <a:avLst/>
          </a:prstGeom>
        </p:spPr>
      </p:pic>
      <p:sp>
        <p:nvSpPr>
          <p:cNvPr id="3" name="Callout 1 4">
            <a:extLst>
              <a:ext uri="{FF2B5EF4-FFF2-40B4-BE49-F238E27FC236}">
                <a16:creationId xmlns:a16="http://schemas.microsoft.com/office/drawing/2014/main" id="{52042CA6-A0E4-46F3-945F-D14580904F75}"/>
              </a:ext>
            </a:extLst>
          </p:cNvPr>
          <p:cNvSpPr/>
          <p:nvPr/>
        </p:nvSpPr>
        <p:spPr>
          <a:xfrm>
            <a:off x="8411319" y="3592586"/>
            <a:ext cx="1420577" cy="427838"/>
          </a:xfrm>
          <a:prstGeom prst="borderCallout1">
            <a:avLst>
              <a:gd name="adj1" fmla="val 55444"/>
              <a:gd name="adj2" fmla="val -1060"/>
              <a:gd name="adj3" fmla="val 189880"/>
              <a:gd name="adj4" fmla="val -23828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3" action="ppaction://hlinkpres?slideindex=1&amp;slidetitle=Presentazione standard di PowerPoint"/>
              </a:rPr>
              <a:t>Dettagli Prodotto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06597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, interni&#10;&#10;Descrizione generata con affidabilità elevata">
            <a:extLst>
              <a:ext uri="{FF2B5EF4-FFF2-40B4-BE49-F238E27FC236}">
                <a16:creationId xmlns:a16="http://schemas.microsoft.com/office/drawing/2014/main" id="{D45CE874-EF07-41FF-9F9A-D65D2D3A0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25" y="0"/>
            <a:ext cx="10009396" cy="6858000"/>
          </a:xfrm>
          <a:prstGeom prst="rect">
            <a:avLst/>
          </a:prstGeom>
        </p:spPr>
      </p:pic>
      <p:sp>
        <p:nvSpPr>
          <p:cNvPr id="4" name="Callout 1 4">
            <a:extLst>
              <a:ext uri="{FF2B5EF4-FFF2-40B4-BE49-F238E27FC236}">
                <a16:creationId xmlns:a16="http://schemas.microsoft.com/office/drawing/2014/main" id="{B439A04E-175F-4E44-9C32-E1C99A880465}"/>
              </a:ext>
            </a:extLst>
          </p:cNvPr>
          <p:cNvSpPr/>
          <p:nvPr/>
        </p:nvSpPr>
        <p:spPr>
          <a:xfrm>
            <a:off x="8847547" y="3592586"/>
            <a:ext cx="1420577" cy="427838"/>
          </a:xfrm>
          <a:prstGeom prst="borderCallout1">
            <a:avLst>
              <a:gd name="adj1" fmla="val 55444"/>
              <a:gd name="adj2" fmla="val -1060"/>
              <a:gd name="adj3" fmla="val 189880"/>
              <a:gd name="adj4" fmla="val -23828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3" action="ppaction://hlinkpres?slideindex=1&amp;slidetitle=Presentazione standard di PowerPoint"/>
              </a:rPr>
              <a:t>Dettagli Prodotto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534047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FauxL</dc:creator>
  <cp:lastModifiedBy>FauxL</cp:lastModifiedBy>
  <cp:revision>7</cp:revision>
  <dcterms:created xsi:type="dcterms:W3CDTF">2017-12-02T11:47:16Z</dcterms:created>
  <dcterms:modified xsi:type="dcterms:W3CDTF">2017-12-02T12:28:46Z</dcterms:modified>
</cp:coreProperties>
</file>