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1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CA86-296C-43BC-83B6-843CAEAD28B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0F6B-A46E-4682-A467-5698ECF3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0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CA86-296C-43BC-83B6-843CAEAD28B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0F6B-A46E-4682-A467-5698ECF3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CA86-296C-43BC-83B6-843CAEAD28B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0F6B-A46E-4682-A467-5698ECF3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6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CA86-296C-43BC-83B6-843CAEAD28B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0F6B-A46E-4682-A467-5698ECF3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CA86-296C-43BC-83B6-843CAEAD28B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0F6B-A46E-4682-A467-5698ECF3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7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CA86-296C-43BC-83B6-843CAEAD28B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0F6B-A46E-4682-A467-5698ECF3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7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CA86-296C-43BC-83B6-843CAEAD28B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0F6B-A46E-4682-A467-5698ECF3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9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CA86-296C-43BC-83B6-843CAEAD28B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0F6B-A46E-4682-A467-5698ECF3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4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CA86-296C-43BC-83B6-843CAEAD28B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0F6B-A46E-4682-A467-5698ECF3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5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CA86-296C-43BC-83B6-843CAEAD28B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0F6B-A46E-4682-A467-5698ECF3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3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CA86-296C-43BC-83B6-843CAEAD28B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0F6B-A46E-4682-A467-5698ECF3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8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ACA86-296C-43BC-83B6-843CAEAD28B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0F6B-A46E-4682-A467-5698ECF3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8737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Dallas Lunch and Learn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 Skills - Primer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92053" cy="9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9897"/>
            <a:ext cx="10515600" cy="880791"/>
          </a:xfrm>
        </p:spPr>
        <p:txBody>
          <a:bodyPr/>
          <a:lstStyle/>
          <a:p>
            <a:r>
              <a:rPr lang="en-US" dirty="0" smtClean="0"/>
              <a:t>What is a Conversational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789" y="2813457"/>
            <a:ext cx="3847011" cy="2223861"/>
          </a:xfrm>
        </p:spPr>
        <p:txBody>
          <a:bodyPr/>
          <a:lstStyle/>
          <a:p>
            <a:r>
              <a:rPr lang="en-US" dirty="0" smtClean="0"/>
              <a:t>Like a GUI</a:t>
            </a:r>
          </a:p>
          <a:p>
            <a:r>
              <a:rPr lang="en-US" dirty="0" smtClean="0"/>
              <a:t>CUI Represents a way to get data from a user to produce input into a workflow.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2" descr="Image result for conversational UI images"/>
          <p:cNvSpPr>
            <a:spLocks noChangeAspect="1" noChangeArrowheads="1"/>
          </p:cNvSpPr>
          <p:nvPr/>
        </p:nvSpPr>
        <p:spPr bwMode="auto">
          <a:xfrm>
            <a:off x="155575" y="-563563"/>
            <a:ext cx="19716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alexa inten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058488"/>
            <a:ext cx="682117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00"/>
            <a:ext cx="3792053" cy="9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8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3771"/>
            <a:ext cx="10515600" cy="906917"/>
          </a:xfrm>
        </p:spPr>
        <p:txBody>
          <a:bodyPr/>
          <a:lstStyle/>
          <a:p>
            <a:r>
              <a:rPr lang="en-US" dirty="0" smtClean="0"/>
              <a:t>Alexa Skill Console</a:t>
            </a:r>
            <a:endParaRPr lang="en-US" dirty="0"/>
          </a:p>
        </p:txBody>
      </p:sp>
      <p:pic>
        <p:nvPicPr>
          <p:cNvPr id="2050" name="Picture 2" descr="C:\Users\TRICHA~1\AppData\Local\Temp\SNAGHTML199b62e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509" y="1825625"/>
            <a:ext cx="81789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92053" cy="9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269"/>
            <a:ext cx="10515600" cy="1011419"/>
          </a:xfrm>
        </p:spPr>
        <p:txBody>
          <a:bodyPr/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2749"/>
            <a:ext cx="10515600" cy="3697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92053" cy="9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7977"/>
            <a:ext cx="10515600" cy="1002711"/>
          </a:xfrm>
        </p:spPr>
        <p:txBody>
          <a:bodyPr/>
          <a:lstStyle/>
          <a:p>
            <a:r>
              <a:rPr lang="en-US" dirty="0" smtClean="0"/>
              <a:t>Code – How we process an intent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92053" cy="91721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2427" y="1825625"/>
            <a:ext cx="75071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Dallas Lunch and Learn</vt:lpstr>
      <vt:lpstr>What is a Conversational UI</vt:lpstr>
      <vt:lpstr>Alexa Skill Console</vt:lpstr>
      <vt:lpstr>Lambda</vt:lpstr>
      <vt:lpstr>Code – How we process an intent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Dallas Lunch and Learn</dc:title>
  <dc:creator>Todd Richardson</dc:creator>
  <cp:lastModifiedBy>Todd Richardson</cp:lastModifiedBy>
  <cp:revision>2</cp:revision>
  <dcterms:created xsi:type="dcterms:W3CDTF">2018-05-30T14:50:07Z</dcterms:created>
  <dcterms:modified xsi:type="dcterms:W3CDTF">2018-05-30T18:38:29Z</dcterms:modified>
</cp:coreProperties>
</file>