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61" r:id="rId8"/>
    <p:sldId id="259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2" d="100"/>
          <a:sy n="4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24575,'869'0'0,"-824"3"0,1 1 0,55 13 0,40 5 0,-90-16 0,53 15 0,-59-11 0,83 8 0,309-15 0,-217-6 0,-69 3-1365,-107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2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24575,'0'3406'-1365,"0"-3362"-5461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3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160 569 24575,'-12'-1'0,"1"1"0,-1 1 0,1 0 0,0 1 0,-12 2 0,19-2 0,0-1 0,1 1 0,-1 0 0,1-1 0,0 1 0,-1 1 0,1-1 0,0 0 0,0 1 0,0 0 0,1 0 0,-1 0 0,1 0 0,-1 0 0,1 0 0,0 0 0,0 1 0,-2 4 0,0 4 0,0-1 0,0 1 0,1-1 0,0 1 0,1 0 0,1 0 0,0 0 0,1 22 0,0-29 0,0 0 0,1 0 0,-1 0 0,1 0 0,0 0 0,1 0 0,0 0 0,-1 0 0,1-1 0,1 1 0,-1-1 0,1 1 0,0-1 0,0 0 0,0 0 0,0 0 0,1 0 0,-1 0 0,1-1 0,0 0 0,0 0 0,0 0 0,5 2 0,5 1 0,0-2 0,1 0 0,-1 0 0,1-1 0,0-1 0,-1-1 0,1 0 0,0-1 0,0 0 0,0-1 0,0-1 0,-1 0 0,1-1 0,14-5 0,-24 5 0,0 1 0,0-1 0,-1 0 0,1-1 0,-1 1 0,0-1 0,0 0 0,0 0 0,0 0 0,-1 0 0,0-1 0,0 1 0,0-1 0,0 0 0,-1 0 0,1 0 0,-1 0 0,-1 0 0,1-1 0,-1 1 0,0-1 0,0 1 0,0-1 0,-1 1 0,0-1 0,0-7 0,-1 5 0,1-1 0,-2 1 0,1-1 0,-1 1 0,0-1 0,0 1 0,-1 0 0,-1 0 0,1 0 0,-1 0 0,0 1 0,-1 0 0,0 0 0,0 0 0,-1 0 0,-7-7 0,-8-2 0,-45-26 0,43 29 0,-36-28 0,52 35 0,0 0 0,0-1 0,0 0 0,1 0 0,0-1 0,1 1 0,0-1 0,-7-15 0,6 6 0,0 0 0,1 0 0,0-1 0,2 1 0,0-1 0,0-26 0,2 6 0,2 1 0,6-39 0,-6 71 0,0 0 0,0-1 0,0 1 0,1 0 0,0 0 0,0 0 0,0 0 0,1 1 0,0-1 0,0 1 0,0-1 0,0 1 0,1 0 0,-1 0 0,1 0 0,0 1 0,0-1 0,1 1 0,-1 0 0,1 0 0,-1 1 0,1-1 0,0 1 0,0 0 0,7-1 0,-6 1 0,1 0 0,0 1 0,0 0 0,0 0 0,0 1 0,1 0 0,-1 0 0,0 1 0,0 0 0,0 0 0,0 0 0,0 1 0,-1 0 0,1 0 0,0 1 0,-1 0 0,0 0 0,11 8 0,-6-4 0,-1 1 0,0 1 0,-1 0 0,0 0 0,-1 1 0,0-1 0,0 2 0,-1-1 0,0 1 0,-1 1 0,0-1 0,-1 1 0,0 0 0,-1 0 0,0 0 0,-1 1 0,0-1 0,-1 1 0,-1 0 0,0 0 0,-1-1 0,0 1 0,-2 17 0,-9 19-1365,0-5-5461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3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24575,'59'-1'0,"77"4"0,-131-3 0,1 1 0,-1 0 0,0 0 0,1 1 0,-1-1 0,0 1 0,0 0 0,0 1 0,0-1 0,-1 1 0,1 0 0,-1 0 0,1 0 0,-1 1 0,0 0 0,0-1 0,-1 2 0,1-1 0,3 6 0,-5-6 0,0 0 0,0 0 0,0 0 0,-1 0 0,0 0 0,0 0 0,0 0 0,0 0 0,0 0 0,-1 0 0,0 1 0,0-1 0,0 0 0,-1 0 0,1 0 0,-1 1 0,0-1 0,0 0 0,0 0 0,-1 0 0,1 0 0,-1-1 0,0 1 0,0 0 0,-3 4 0,-2 0 0,1 0 0,-2 0 0,1-1 0,-1 0 0,0 0 0,0-1 0,-11 6 0,-68 35 0,43-26 0,-70 27 0,104-42 0,16-4 0,17-7 0,-19 4 0,0-1 0,1 1 0,-1 0 0,1 0 0,-1 0 0,1 1 0,-1-1 0,1 1 0,-1 0 0,1 0 0,-1 1 0,1-1 0,7 3 0,-10-2 0,0 0 0,0 0 0,-1 0 0,1 0 0,0 1 0,0-1 0,-1 0 0,1 1 0,-1-1 0,0 1 0,1-1 0,-1 1 0,0 0 0,0 0 0,0-1 0,0 1 0,0 0 0,0 0 0,0 0 0,-1 0 0,1 0 0,-1 0 0,0 0 0,1 0 0,-1 0 0,0 0 0,0 1 0,0-1 0,0 0 0,-1 0 0,1 0 0,-1 3 0,0-1 0,0 1 0,-1-1 0,1 0 0,-1 0 0,0 0 0,0 0 0,0 0 0,0 0 0,-1 0 0,1 0 0,-1-1 0,0 0 0,0 1 0,0-1 0,-1 0 0,1 0 0,-1-1 0,1 1 0,-1-1 0,0 0 0,-6 3 0,-8 2 0,-1-1 0,0 0 0,-33 5 0,2-1 0,8 2-1365,6-2-5461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3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256 110 24575,'-103'61'0,"90"-52"0,1 0 0,0 1 0,0 0 0,1 1 0,0 0 0,1 0 0,-15 24 0,18-26 0,1 1 0,1 0 0,0 1 0,1-1 0,0 1 0,0 0 0,1 0 0,0 0 0,1 0 0,1 1 0,-1 11 0,2-18 0,0-1 0,0 1 0,1 0 0,0 0 0,0-1 0,0 1 0,1 0 0,-1-1 0,1 1 0,0-1 0,1 0 0,-1 0 0,1 1 0,4 4 0,-2-3 0,1-1 0,0 0 0,0 0 0,0 0 0,0 0 0,1-1 0,0 0 0,8 3 0,5 1 0,1-2 0,-1 0 0,1-1 0,0-1 0,35 2 0,10-2 0,131-10 0,-187 5 0,-1 0 0,1-1 0,-1 0 0,0 0 0,1-1 0,-1-1 0,0 1 0,-1-1 0,1-1 0,-1 0 0,0 0 0,0-1 0,0 0 0,-1 0 0,0 0 0,0-1 0,0 0 0,-1-1 0,0 0 0,-1 0 0,0 0 0,0 0 0,0-1 0,-1 1 0,-1-1 0,1-1 0,-1 1 0,-1 0 0,0-1 0,1-9 0,1-14 0,-1-1 0,-1-48 0,-3 66 0,0-1 0,-1 1 0,-1 0 0,-1 0 0,0 0 0,-13-31 0,15 43 0,-1-1 0,0 0 0,0 1 0,0-1 0,0 1 0,-1 0 0,0 0 0,0 0 0,0 1 0,0-1 0,-1 1 0,1 0 0,-1 0 0,-6-2 0,3 1 0,-1 1 0,0 1 0,0-1 0,0 2 0,0-1 0,0 1 0,-18 0 0,9 2 0,0 0 0,0 2 0,-1 0 0,2 1 0,-1 1 0,0 0 0,-32 16 0,38-15-273,0 1 0,1 0 0,0 1 0,-15 12 0,1 6-6553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24575,'37'-2'0,"0"-2"0,55-12 0,11-1 0,-37 7-579,-2-3 1,112-37-1,-63 19 578,175-26 0,58-14 20,-149 29 56,-116 27-63,-6 3-12,0 3 0,113 0 0,-110 5 0,146-28 0,-175 24 0,57-14 412,-55 10 170,98-8 0,254 18-526,-197 4-56,-162 0 0,0 3 0,61 13 0,-52-8 0,57 4 0,41-11-1365,-107-3-5461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24575,'14'1'0,"0"0"0,0 1 0,-1 0 0,1 1 0,23 9 0,66 33 0,0 0 0,-58-32 0,50 9 0,-59-16 0,0 3 0,-1 1 0,41 17 0,58 36 0,169 68 0,-102-71 0,-190-57 0,1 0 0,-1 1 0,0 1 0,0-1 0,0 2 0,20 12 0,-29-16 0,1-1 0,-1 1 0,0 0 0,1 0 0,-1 0 0,0 1 0,0-1 0,0 0 0,0 1 0,-1-1 0,1 1 0,-1 0 0,1-1 0,-1 1 0,0 0 0,0 0 0,0 0 0,-1 0 0,1 0 0,-1 0 0,1 0 0,-1 0 0,0 0 0,0 0 0,0 0 0,-1 0 0,1 0 0,-1 0 0,0 0 0,0 0 0,0 0 0,-2 4 0,-4 7 0,0-1 0,-2-1 0,1 1 0,-1-1 0,-1-1 0,0 0 0,-1 0 0,-12 9 0,0-3 0,-1 0 0,0-2 0,-37 17 0,31-15 0,1 2 0,1 0 0,1 2 0,0 2 0,-40 43 0,-35 30 0,-8 6 0,-1 1 0,93-90 23,0 0 0,-28 14-1,4-4-1455,12-3-5393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159 595 24575,'0'2'0,"0"-1"0,0 1 0,1-1 0,-1 0 0,1 1 0,-1-1 0,1 0 0,0 1 0,-1-1 0,1 0 0,0 1 0,0-1 0,0 0 0,0 0 0,0 0 0,0 0 0,0 0 0,0 0 0,3 1 0,29 16 0,-22-14 0,11 6 0,1-1 0,1-1 0,0-1 0,0-1 0,0-1 0,34 2 0,153-3 0,-172-5 0,-26 1 0,0 0 0,1-2 0,-1 1 0,0-2 0,-1 1 0,1-2 0,17-6 0,-21 5 0,0 0 0,-1 0 0,0 0 0,0-1 0,0 0 0,0-1 0,-1 0 0,0 0 0,-1 0 0,9-13 0,-1-1 0,-2-1 0,0 0 0,-2-1 0,0 0 0,-2 0 0,0-1 0,-2 0 0,7-48 0,4-12 0,-9 51 0,-1 0 0,-2-1 0,1-39 0,-6 69 0,0 1 0,0-1 0,0 0 0,-1 1 0,1-1 0,-1 0 0,0 1 0,0-1 0,0 1 0,0 0 0,-1-1 0,0 1 0,1 0 0,-1 0 0,0 0 0,-1 0 0,1 0 0,-4-3 0,3 3 0,0 1 0,-1 0 0,0 0 0,0 1 0,1-1 0,-1 1 0,0 0 0,0 0 0,0 0 0,0 0 0,-1 1 0,1-1 0,0 1 0,0 0 0,-8 1 0,-6 1 0,-1 0 0,1 0 0,0 2 0,0 0 0,1 2 0,-1-1 0,1 2 0,-32 17 0,9 0 0,0-1 0,2 1 0,1 1 0,1 3 0,-34 33 0,35-24 0,3-3 0,-1-2 0,-39 30 0,46-44 0,1 1 0,2 2 0,0 0 0,1 1 0,1 1 0,1 1 0,1 1 0,-25 43 0,33-48 0,0 1 0,1 1 0,2-1 0,0 2 0,1-1 0,1 1 0,-4 32 0,8-21 0,1 0 0,1 0 0,2 0 0,11 57 0,-9-70 0,1-1 0,2 0 0,0-1 0,0 1 0,2-1 0,0 0 0,2-1 0,23 31 0,-29-42 0,1-1 0,0 0 0,1-1 0,-1 1 0,1-1 0,0-1 0,0 1 0,1-1 0,14 6 0,3-2 0,47 11 0,-19-6 0,-16-5 13,1-1 0,-1-1-1,42 0 1,116-7-300,-102-1-842,-49 2-5697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0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24575,'43'0'0,"7"-1"0,97 11 0,-131-7 0,0 0 0,0 2 0,0-1 0,-1 2 0,1 0 0,-1 1 0,-1 0 0,1 1 0,24 19 0,-35-24 0,12 9 0,-1 1 0,0 0 0,-1 1 0,18 23 0,-29-33 0,0 0 0,0 1 0,-1-1 0,1 1 0,-1-1 0,0 1 0,-1 0 0,1 0 0,-1 0 0,0 0 0,0 0 0,0 1 0,-1-1 0,0 0 0,0 0 0,0 0 0,-1 1 0,0-1 0,0 0 0,0 0 0,0 0 0,-3 5 0,0-1 0,0-1 0,-1 1 0,0-1 0,-1 0 0,0 0 0,0 0 0,0-1 0,-1 0 0,0 0 0,-1-1 0,1 0 0,-1 0 0,0-1 0,-1 0 0,-11 5 0,-6 1 0,1-1 0,-2-1 0,1-2 0,-32 5 0,-24 7 0,51-10 0,-64 8 0,-31-12 0,153-5 0,-1 1 0,28 5 0,-7 5 0,153 43 0,-178-46 0,0 0 0,-1 2 0,0 0 0,0 2 0,-1 0 0,30 25 0,-45-33 0,21 19 0,-1 0 0,27 33 0,-46-48 0,0 0 0,0 0 0,-1 1 0,0 0 0,0 0 0,-1 0 0,-1 0 0,1 0 0,-2 1 0,1 0 0,-1-1 0,1 15 0,-3-18 0,-1-1 0,0 1 0,0-1 0,0 1 0,0-1 0,-1 1 0,0-1 0,0 0 0,-1 0 0,1 0 0,-1 0 0,0 0 0,0-1 0,-1 0 0,1 1 0,-7 4 0,-4 5 0,-1-1 0,0-1 0,-24 15 0,28-20 0,0-1 0,-1-1 0,1 0 0,-1-1 0,0 0 0,-16 3 0,-75 7 0,68-11 0,-45 11 0,38-5-455,0-2 0,-48 2 0,49-7-6371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24575,'94'-2'0,"109"5"0,-193-1 0,0-1 0,-1 2 0,1 0 0,0 0 0,-1 1 0,1 0 0,-1 0 0,9 6 0,10 9 0,28 22 0,-51-37 0,1 0 0,-1 1 0,0 0 0,0 0 0,0 0 0,-1 1 0,0 0 0,0 0 0,-1 0 0,6 12 0,-8-15 0,0 1 0,0-1 0,0 0 0,-1 1 0,0-1 0,1 1 0,-1-1 0,-1 1 0,1-1 0,0 1 0,-1-1 0,0 1 0,0-1 0,0 0 0,0 0 0,0 1 0,-1-1 0,1 0 0,-1 0 0,0 0 0,0 0 0,0 0 0,-4 4 0,-5 3 0,1 1 0,-1-2 0,-1 1 0,1-1 0,-2-1 0,1-1 0,-1 1 0,0-2 0,0 0 0,-1 0 0,0-2 0,0 1 0,0-2 0,-1 0 0,1-1 0,-1 0 0,-23 0 0,19-2 0,12-1 0,0 1 0,0 0 0,0 1 0,0-1 0,1 1 0,-1 0 0,0 1 0,0 0 0,1 0 0,-1 0 0,1 1 0,-7 3 0,13-6 0,0 1 0,0-1 0,-1 0 0,1 0 0,0 0 0,0 0 0,0 1 0,-1-1 0,1 0 0,0 0 0,0 0 0,0 1 0,0-1 0,0 0 0,-1 0 0,1 1 0,0-1 0,0 0 0,0 0 0,0 1 0,0-1 0,0 0 0,0 1 0,0-1 0,0 0 0,0 0 0,0 1 0,0-1 0,0 0 0,0 0 0,0 1 0,0-1 0,0 0 0,1 0 0,-1 1 0,0-1 0,0 0 0,0 0 0,0 1 0,0-1 0,1 0 0,-1 0 0,0 0 0,0 1 0,0-1 0,1 0 0,-1 0 0,0 0 0,0 0 0,1 0 0,-1 1 0,0-1 0,1 0 0,15 6 0,9-1 0,42 2 0,-45-5 0,1 1 0,24 6 0,-38-7 0,0 1 0,-1 0 0,0 0 0,0 1 0,0 1 0,0-1 0,0 1 0,-1 0 0,7 7 0,-7-6 0,-1 0 0,0 1 0,0 0 0,0 0 0,-1 1 0,0-1 0,0 1 0,-1 0 0,0 0 0,0 1 0,-1-1 0,0 1 0,-1 0 0,0 0 0,0 0 0,-1 0 0,0 0 0,-1 0 0,0 0 0,0 0 0,-1 0 0,0 0 0,0 0 0,-1 0 0,-1 0 0,-5 14 0,-7 16 0,-1 0 0,-22 35 0,31-61 0,-1-1 0,-1-1 0,0 0 0,0 0 0,-1 0 0,0-1 0,-1-1 0,0 0 0,-20 13 0,-49 16-442,64-31-481,-28 12-5903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24575,'408'0'0,"-395"0"0,0 0 0,-1 1 0,1 1 0,19 4 0,-28-5 0,-1 0 0,1 0 0,0 1 0,-1-1 0,1 1 0,-1 0 0,1 1 0,-1-1 0,0 0 0,0 1 0,0 0 0,0-1 0,-1 1 0,1 0 0,-1 1 0,0-1 0,0 0 0,0 1 0,2 3 0,0 4 0,0 1 0,-1-1 0,-1 1 0,1-1 0,-2 1 0,1 15 0,-5 76 0,1-62 0,0-15 0,-1 0 0,-1-1 0,-1 0 0,-1 0 0,-1 0 0,-11 24 0,-3-4 0,-1-1 0,-34 49 0,18-36 0,19-30 0,0 0 0,2 1 0,1 1 0,2 0 0,-19 56 0,24-53 0,4-21 0,2 2 0,0-1 0,0 0 0,1 0 0,1 1 0,0 17 0,1-29-105,0 1 0,0-1 0,1 1 0,-1-1 0,0 1 0,1-1 0,0 1 0,-1-1 0,1 1 0,0-1 0,0 0 0,1 2 0,11 8-6721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0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24575,'0'968'0,"0"-954"0,1-1 0,-1 1 0,2 0 0,4 20 0,-5-33 0,-1 1 0,0-1 0,1 0 0,0 1 0,-1-1 0,1 0 0,-1 1 0,1-1 0,0 0 0,0 0 0,0 0 0,0 0 0,0 0 0,0 0 0,0 0 0,2 2 0,-2-3 0,0 0 0,-1 0 0,1 1 0,0-1 0,0 0 0,0 0 0,0 0 0,-1 0 0,1 0 0,0 0 0,0 0 0,0-1 0,0 1 0,-1 0 0,1 0 0,0-1 0,0 1 0,-1 0 0,1-1 0,0 1 0,0-1 0,5-4 0,0 0 0,-1 0 0,0 0 0,0-1 0,5-7 0,-2 2 0,24-24-1365,-1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2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24575,'10'1'0,"0"0"0,0 0 0,0 1 0,0 0 0,0 1 0,-1 0 0,1 1 0,-1 0 0,0 0 0,0 1 0,0 0 0,12 10 0,7 8 0,0 1 0,27 31 0,-21-20 0,155 167 0,-155-165 0,36 51 0,-10-11 0,297 361 0,-345-424 0,0 0 0,0-1 0,1-1 0,1 0 0,0 0 0,17 9 0,-25-18 0,0 1 0,0-2 0,0 1 0,1-1 0,-1 0 0,1 0 0,-1-1 0,1 0 0,-1 0 0,1 0 0,0-1 0,-1 0 0,1 0 0,0-1 0,-1 0 0,1 0 0,-1-1 0,1 1 0,10-6 0,10-5 0,0-2 0,-1-1 0,-1-1 0,0-1 0,28-26 0,106-112 0,-112 106 0,-17 17 0,-2-1 0,43-69 0,34-81 0,-100 172 0,21-42 0,-3-1 0,-2 0 0,20-88 0,-20 74 60,-11 38-773,6-36 1,-10 30-6114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 24575,'-5'2'0,"0"-1"0,0 1 0,0 0 0,1 0 0,-1 1 0,0-1 0,1 1 0,-1 0 0,1 0 0,-6 6 0,-2 0 0,1 0 0,1-1 0,0 1 0,0 1 0,1 0 0,0 0 0,1 1 0,0 0 0,0 0 0,1 1 0,-10 25 0,10-17 0,1 1 0,0-1 0,2 2 0,0-1 0,2 0 0,-1 29 0,6 145 0,0-80 0,-3-102 0,0-1 0,1 1 0,1 0 0,4 18 0,-5-27 0,1-1 0,-1 1 0,1 0 0,0-1 0,0 1 0,0-1 0,0 1 0,0-1 0,1 0 0,0 0 0,-1 0 0,1 0 0,0-1 0,0 1 0,1-1 0,-1 0 0,0 1 0,7 1 0,0 0 0,0 0 0,0-1 0,1 0 0,-1-1 0,1 0 0,0 0 0,-1-1 0,1-1 0,0 0 0,0 0 0,-1-1 0,1-1 0,0 1 0,-1-2 0,1 0 0,-1 0 0,0 0 0,16-9 0,7-7 0,-1-1 0,0-1 0,54-49 0,-36 27 0,-23 21 0,-1-1 0,-1-1 0,-2-1 0,0-2 0,-2 0 0,20-33 0,-31 42 0,0 0 0,-1 0 0,-1 0 0,-1-1 0,-1 0 0,0-1 0,-2 1 0,0-1 0,-1 0 0,-1 0 0,-1-37 0,-2 51 0,1-1 0,-1 1 0,0 0 0,-1 0 0,1 0 0,-1 0 0,0 0 0,-1 0 0,1 0 0,-1 1 0,-1-1 0,1 1 0,-1 0 0,1 0 0,-6-5 0,3 4 0,-1 1 0,0 0 0,0 0 0,0 1 0,-1-1 0,1 2 0,-1-1 0,0 1 0,-16-4 0,-8 0 0,-1 3 0,0 0 0,-1 3 0,-50 2 0,72 0 0,-40 1-1365,7-1-5461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2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0,0-1 0,0 2 0,0-1 0,0 0 0,0 1 0,-1 0 0,1 0 0,0 0 0,4 3 0,35 31 0,-37-30 0,155 149 0,-143-134 0,-1 1 0,-1 1 0,16 28 0,-18-26 0,2-1 0,35 41 0,7-5 0,-26-30 0,-2 2 0,45 62 0,-47-57 0,1-1 0,61 57 0,-43-47 0,-21-15 0,-1 0 0,32 51 0,-5-4 0,114 123 0,-44-57 0,47 52 0,-127-154 0,1-2 0,68 48 0,-61-56-1365,-6-8-5461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2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3350 1 24575,'-7'1'0,"0"0"0,1 0 0,-1 1 0,1-1 0,0 2 0,-10 3 0,2 0 0,-49 21 0,1 3 0,-60 39 0,49-26 0,43-27 0,-47 15 0,45-18 0,-44 22 0,-324 207-824,347-212 824,-104 43 0,15-8 0,-44 15 0,123-57 0,-94 52 0,98-44 0,-71 26 0,-27 13 0,-17 6 0,113-53 0,-71 39 0,73-32 0,-97 33 0,-4 2 0,-193 98 0,250-121-678,59-29-6011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5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24575,'15'1'0,"-1"2"0,1-1 0,-1 2 0,0 0 0,0 1 0,0 0 0,13 8 0,2 0 0,14 7 0,-2 2 0,0 1 0,-1 3 0,-2 1 0,60 55 0,13 1 0,-36-29 0,-8-4 0,169 141 0,-144-111 0,68 68 0,-85-68 0,64 73 0,-103-114 0,68 58 0,-70-68 0,-1 1 0,-1 2 0,34 45 0,107 162 0,-24-61 0,-107-132 0,42 60 0,27 32 0,-97-122 0,0 0 0,-2 0 0,0 1 0,-1 1 0,0 0 0,8 21 0,2 2 0,2-1 0,2-2 0,58 71 0,-53-74 0,-2 2 0,-1 1 0,40 78 0,10 87 0,-64-178 0,2-1 0,1 0 0,1-1 0,30 31 0,-22-26 0,35 51 0,226 315 0,-256-356-1365,-6-5-5461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5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0 24575,'1'39'0,"1"-1"0,2 1 0,9 40 0,51 184 0,-51-173 0,-9-59 0,10 44 0,-13-70 0,2 2 0,-2 0 0,1 0 0,-1 0 0,0 1 0,0-1 0,-1 9 0,0-14 0,0 0 0,-1 0 0,1 0 0,-1-1 0,1 1 0,-1 0 0,0 0 0,0 0 0,0 0 0,0-1 0,0 1 0,0 0 0,-1-1 0,1 1 0,0-1 0,-1 1 0,1-1 0,-1 0 0,0 0 0,1 1 0,-1-1 0,0 0 0,0 0 0,0-1 0,1 1 0,-1 0 0,-2 0 0,-13 3 0,1-1 0,0 0 0,-1-1 0,0 0 0,1-2 0,-30-2 0,18-1 0,-1-1 0,1-2 0,-31-9 0,2-7 43,0-2-1,-69-42 0,69 35-788,-107-42 0,120 59-6080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3:5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24575,'13'10'0,"0"0"0,1-1 0,0 0 0,0-1 0,1 0 0,0-2 0,16 6 0,27 13 0,-34-13 0,1-2 0,0-1 0,0-2 0,1 0 0,48 6 0,-55-10 0,-1-2 0,1-1 0,-1 0 0,1-1 0,-1-1 0,0-1 0,0-1 0,0 0 0,22-9 0,-29 8 0,0-1 0,0-1 0,-1 0 0,0 0 0,0-1 0,0 0 0,-1 0 0,15-20 0,-4 3 0,-2-2 0,20-36 0,-34 57 0,-1-1 0,0 1 0,0-1 0,0 0 0,-1 0 0,0 0 0,0 0 0,0-11 0,-2 16 0,0-1 0,0 1 0,0-1 0,0 1 0,-1-1 0,0 1 0,1-1 0,-1 1 0,0 0 0,0-1 0,0 1 0,0 0 0,0 0 0,-1-1 0,1 1 0,-1 0 0,1 1 0,-1-1 0,0 0 0,0 0 0,1 1 0,-1-1 0,-1 1 0,1-1 0,0 1 0,0 0 0,0 0 0,-3-1 0,-9-2 0,0-1 0,0 2 0,0 0 0,0 1 0,0 0 0,-22 1 0,-89 9 0,92-3 0,1 1 0,-1 2 0,-56 22 0,-87 50 0,169-76 0,0 0 0,0 0 0,0 0 0,1 1 0,-1 0 0,1 1 0,1-1 0,-1 1 0,1 0 0,0 0 0,-8 13 0,9-10 0,-1 0 0,2 1 0,-1 0 0,1 0 0,1 0 0,0 0 0,0 0 0,0 18 0,5 223 0,3-92 0,-7-129 0,1-15 0,0 1 0,0 0 0,2 0 0,2 15 0,-3-27 0,0 0 0,0 0 0,1 0 0,-1 0 0,1 0 0,0-1 0,0 1 0,0-1 0,1 1 0,-1-1 0,1 0 0,0 0 0,0 0 0,0 0 0,0 0 0,0-1 0,0 0 0,1 1 0,-1-1 0,6 2 0,4 0 0,-1 0 0,1 0 0,0-1 0,0-1 0,1 0 0,19 0 0,86-7 0,-56 1 0,-25 2 0,0-1 0,40-8 0,-63 7 0,-1 0 0,1 0 0,-1-2 0,0 0 0,0 0 0,0-1 0,-1-1 0,14-11 0,8-6-1365,-3 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24575,'78'-1'0,"92"3"0,-162-2 0,-1 1 0,0 0 0,0 0 0,0 0 0,0 1 0,0 0 0,-1 1 0,1-1 0,0 1 0,-1 0 0,0 1 0,0 0 0,0 0 0,0 0 0,-1 1 0,1-1 0,-1 1 0,0 1 0,-1-1 0,1 1 0,-1 0 0,0 0 0,-1 0 0,1 0 0,-1 0 0,0 1 0,-1 0 0,0 0 0,0-1 0,0 1 0,0 8 0,0-6 0,-1 1 0,0-1 0,-1 1 0,0-1 0,0 1 0,-1-1 0,-1 1 0,1-1 0,-2 0 0,1 0 0,-6 13 0,6-16 0,-1-1 0,0 0 0,0 1 0,-1-1 0,0-1 0,1 1 0,-1 0 0,-1-1 0,1 0 0,-1 0 0,0 0 0,0-1 0,0 1 0,0-1 0,0 0 0,-1-1 0,1 1 0,-13 2 0,-27 5 0,30-7 0,0 0 0,1 1 0,-1 0 0,1 1 0,-14 7 0,28-12 0,0 0 0,-1 1 0,1-1 0,0 0 0,0 0 0,0 0 0,-1 0 0,1 0 0,0 1 0,0-1 0,0 0 0,0 0 0,0 0 0,-1 0 0,1 1 0,0-1 0,0 0 0,0 0 0,0 1 0,0-1 0,0 0 0,0 0 0,0 0 0,0 1 0,0-1 0,0 0 0,0 0 0,0 1 0,0-1 0,0 0 0,0 0 0,0 1 0,0-1 0,0 0 0,0 0 0,0 1 0,0-1 0,0 0 0,0 0 0,0 0 0,1 1 0,-1-1 0,0 0 0,0 0 0,14 11 0,17 3 0,30 6 0,-9-3 0,-2 1 0,93 48 0,-134-61 0,-1 1 0,1 1 0,-1-1 0,-1 1 0,1 1 0,-1-1 0,-1 1 0,1 1 0,-1-1 0,-1 1 0,0 0 0,0 0 0,5 15 0,-8-20 0,0 1 0,-1-1 0,0 1 0,0-1 0,0 1 0,-1 0 0,0-1 0,0 1 0,0 0 0,0-1 0,-1 1 0,1 0 0,-1-1 0,0 1 0,-1-1 0,1 1 0,-1-1 0,0 0 0,0 0 0,0 1 0,-1-1 0,1-1 0,-1 1 0,0 0 0,0-1 0,0 1 0,-1-1 0,1 0 0,-1 0 0,0 0 0,-4 2 0,-7 4 15,0-1 0,-1-1 0,0 0 0,0-1 0,-1 0 0,0-2 0,-18 4 0,-3-3-510,-1-2 0,-40-1 0,35-3-6331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1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74 24575,'-4'-4'0,"-1"0"0,0 0 0,-1 1 0,1-1 0,0 1 0,-1 1 0,0-1 0,0 1 0,-9-3 0,-62-10 0,21 5 0,48 8 0,-4-1 0,0 0 0,0 1 0,-1 0 0,-15 0 0,25 2 0,0 0 0,0 0 0,0 1 0,0-1 0,0 1 0,0-1 0,0 1 0,0 0 0,0 0 0,0 1 0,1-1 0,-1 0 0,0 1 0,1 0 0,-1 0 0,1-1 0,0 1 0,0 1 0,0-1 0,0 0 0,0 0 0,0 1 0,-2 3 0,0 4 0,0-1 0,1 1 0,0 0 0,0 0 0,1 0 0,0 1 0,1-1 0,0 21 0,2-12 0,0 0 0,1 0 0,1 0 0,5 20 0,-5-29 0,1 0 0,0 0 0,0 0 0,1-1 0,0 1 0,0-1 0,1 0 0,14 15 0,-9-12 0,2-1 0,0 0 0,0-1 0,28 17 0,117 70 0,-149-91 0,-1-1 0,1 1 0,-1 1 0,-1-1 0,1 1 0,-1 1 0,8 10 0,-12-14 0,-1 0 0,1 0 0,-1 1 0,0-1 0,0 1 0,0 0 0,-1-1 0,0 1 0,0 0 0,0 0 0,0 0 0,-1 0 0,0 0 0,0 0 0,0 0 0,0 0 0,-2 5 0,0-2 0,-1 1 0,0-1 0,-1 0 0,1 0 0,-1-1 0,-1 1 0,1-1 0,-1 0 0,-1 0 0,1 0 0,-1-1 0,0 0 0,-1 0 0,0 0 0,1-1 0,-2 0 0,1 0 0,-16 6 0,-2 1 0,-2-1 0,1-1 0,-2-2 0,-43 8 0,29-9-682,-74 1-1,71-7-6143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1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24575,'-1'0'0,"-1"1"0,0-1 0,0 1 0,1-1 0,-1 1 0,0 0 0,1 0 0,-1 0 0,1 0 0,-1 0 0,1 0 0,-1 0 0,1 1 0,0-1 0,0 0 0,0 1 0,-1-1 0,1 1 0,1-1 0,-1 1 0,0 0 0,0-1 0,1 1 0,-1 0 0,0 0 0,0 3 0,-9 54 0,9-54 0,-4 57 0,5 69 0,-2 33 0,-2-136 0,-1 0 0,-8 27 0,5-25 0,-5 40 0,9-43-455,-1-1 0,-13 44 0,7-37-6371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1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 24575,'-4'0'0,"-17"-1"0,1 2 0,-1 0 0,-38 8 0,52-7 0,0 0 0,1 1 0,-1-1 0,1 1 0,0 1 0,0-1 0,0 1 0,0 0 0,0 1 0,1-1 0,0 1 0,0 0 0,0 0 0,1 1 0,-5 7 0,-4 8 0,1 1 0,-11 29 0,-8 16 0,22-50 0,0 0 0,1 1 0,1 0 0,1 0 0,-7 31 0,12-45 0,0 1 0,0 0 0,1 0 0,0 0 0,0-1 0,0 1 0,0 0 0,1 0 0,0 0 0,0-1 0,0 1 0,1 0 0,-1-1 0,1 0 0,0 1 0,1-1 0,-1 0 0,1 0 0,-1 0 0,1 0 0,1 0 0,-1-1 0,0 1 0,1-1 0,0 0 0,-1 0 0,6 2 0,-2 0 0,0-1 0,0 1 0,0 1 0,-1-1 0,1 1 0,-1 0 0,-1 1 0,1-1 0,-1 1 0,-1 0 0,1 0 0,-1 1 0,0-1 0,-1 1 0,1 0 0,-2 0 0,1 0 0,-1 1 0,0-1 0,-1 0 0,1 12 0,0-1 0,0 0 0,-2 0 0,0 0 0,-1 1 0,0-1 0,-2 0 0,0-1 0,-1 1 0,-1-1 0,-1 1 0,-1-2 0,0 1 0,-11 18 0,-8 6 0,-2-1 0,-2-1 0,-55 56 0,81-91 0,-1 0 0,0 0 0,0-1 0,-1 0 0,1 0 0,-1-1 0,0 1 0,0-1 0,0 0 0,0-1 0,0 0 0,-1 0 0,1 0 0,-1-1 0,1 1 0,-1-2 0,0 1 0,1-1 0,-1 0 0,0 0 0,0-1 0,1 0 0,-1 0 0,1 0 0,-1-1 0,1 0 0,-1-1 0,1 1 0,0-1 0,0 0 0,0-1 0,1 1 0,-1-1 0,1 0 0,0-1 0,-5-4 0,-6-8-273,1-1 0,1 0 0,1-1 0,-14-26 0,9 10-6553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2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24575,'0'5'0,"1"-1"0,0 1 0,0-1 0,0 0 0,0 1 0,1-1 0,3 6 0,3 10 0,59 175 0,19 60 0,-69-202 0,43 88 0,-55-130 0,10 27 0,-3 0 0,-1 1 0,-1 0 0,4 43 0,16 66 0,-25-139 0,-2-18 0,-1-20 0,-2-21 0,-1 29 0,1 1 0,1-1 0,0 1 0,2-1 0,0 1 0,1 0 0,1 0 0,8-19 0,-2 18 0,0 1 0,2 1 0,0-1 0,1 2 0,19-20 0,90-80 0,-102 98 0,13-6 0,1 0 0,1 3 0,1 1 0,60-27 0,-75 40 0,1 1 0,-1 0 0,2 2 0,-1 1 0,1 0 0,29-1 0,146 6 0,-130 2 0,-58-3 0,0 1 0,1 1 0,-1 0 0,0 0 0,0 1 0,0 1 0,0 0 0,-1 0 0,1 1 0,-1 1 0,1-1 0,-2 2 0,1-1 0,0 1 0,-1 1 0,0 0 0,7 8 0,46 46 0,-23-24 0,58 72 0,-84-88 0,-1 1 0,-1 0 0,-1 1 0,-1 0 0,9 33 0,-4-13 0,-6-16 0,-1 0 0,8 52 0,-14-66 0,0 0 0,0 1 0,-1-1 0,-1 0 0,0 0 0,-1 0 0,-1 0 0,-4 16 0,3-21 0,0 1 0,-1-1 0,1 0 0,-2 0 0,1-1 0,-1 0 0,0 0 0,-1 0 0,1-1 0,-1 1 0,-1-2 0,-9 8 0,-15 6 0,-61 28 0,18-11 0,9 2 0,-79 41 0,124-70 0,0-1 0,-1-1 0,1 0 0,-1-2 0,-30 4 0,-104 14 0,81-11 0,-102 5 0,-126-18-1365,259 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2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365 111 24575,'-26'1'0,"0"0"0,0 2 0,1 1 0,-1 1 0,1 1 0,0 1 0,0 2 0,1 0 0,-28 15 0,46-20 0,0 0 0,1 0 0,-1 0 0,1 1 0,0 0 0,0 0 0,1 0 0,0 0 0,-1 1 0,2 0 0,-1 0 0,1 0 0,0 0 0,0 1 0,0-1 0,1 1 0,0-1 0,-1 12 0,-1 8 0,2 1 0,0 0 0,4 39 0,-1-42 0,-1-12 0,1 0 0,0 0 0,1 0 0,0 0 0,1-1 0,0 1 0,9 17 0,-9-22 0,0-2 0,1 1 0,0 0 0,0-1 0,0 0 0,0 0 0,1 0 0,0 0 0,0-1 0,1 0 0,-1 0 0,1 0 0,0-1 0,0 1 0,7 1 0,2 1 0,1-1 0,0-1 0,0 0 0,0-1 0,31 1 0,85-6 0,-84-1 0,-35 3 0,0 0 0,0-2 0,0 0 0,18-5 0,-27 6 0,0 0 0,0-1 0,-1 0 0,1 0 0,0 0 0,-1 0 0,0 0 0,1-1 0,-1 0 0,0 1 0,0-1 0,0 0 0,-1-1 0,1 1 0,-1 0 0,0-1 0,0 1 0,3-6 0,-1-5 0,1 0 0,-2 0 0,0-1 0,1-18 0,3-13 0,5-10 0,-2-1 0,-3 0 0,-3-1 0,-3-77 0,-1 130 6,-1 1 0,0-1-1,1 1 1,-1-1 0,-1 1-1,1 0 1,-1 0 0,0-1 0,0 1-1,0 0 1,0 0 0,0 1-1,-1-1 1,0 1 0,0-1-1,0 1 1,0 0 0,-1 0 0,1 0-1,-7-4 1,2 3-171,0 0 0,-1 1 0,1 0 0,-1 0 0,0 1 0,0 0 0,0 1 0,-18-1 0,-16 0-6661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5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24575,'5'4'0,"1"1"0,0-1 0,0 0 0,0-1 0,0 0 0,1 0 0,-1 0 0,1 0 0,0-1 0,-1 0 0,10 0 0,12 3 0,40 0 0,-53-4 0,49 2 0,-11-1 0,93 15 0,-23 11 0,-56-11 0,1-3 0,132 9 0,444-23 0,-272-2 0,-300 3 0,-34 1 0,1-2 0,-1-1 0,0-2 0,73-16 0,-71 10 0,83-9 0,-65 12 0,42-15 0,-70 13 0,49-7 0,-26 8 0,0-2 0,56-18 0,101-42 0,-131 42 0,-43 13 0,-1-2 0,-1-2 0,43-28 0,-25 13 0,-38 26-341,-1 0 0,1 1-1,26-8 1,-4 5-6485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5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24575,'7'-1'0,"1"0"0,-1 0 0,0-1 0,0 0 0,0 0 0,10-6 0,23-5 0,24 2 0,0 4 0,1 2 0,94 5 0,-101 1 0,-50-1 0,-1 0 0,0 1 0,1 0 0,-1 0 0,0 1 0,1-1 0,-1 2 0,0-1 0,0 1 0,8 4 0,-10-3 0,0-1 0,-1 0 0,0 1 0,0 0 0,0 0 0,0 0 0,-1 0 0,1 1 0,-1 0 0,0-1 0,-1 1 0,1 0 0,-1 0 0,3 9 0,-1 0 0,-1-1 0,-1 0 0,0 1 0,0 0 0,-2-1 0,1 1 0,-2 0 0,0-1 0,-1 1 0,0 0 0,-1-1 0,0 0 0,-7 16 0,4-11 0,-2-1 0,0-1 0,-1 0 0,0 0 0,-1-1 0,-1 0 0,-1 0 0,0-1 0,-21 18 0,4-5 0,2 1 0,0 1 0,2 2 0,-29 45 0,43-59 0,-2-1 0,0 0 0,-1 0 0,0-2 0,-1 0 0,-20 14 0,21-17-136,0-1-1,0 1 1,1 1-1,1 1 1,0-1-1,1 2 1,0 0-1,1 0 0,-15 28 1,14-11-6690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4:5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568 369 24575,'13'12'-34,"1"-1"-1,1 0 1,0-1-1,0 0 1,1-2-1,0 0 1,0 0-1,1-2 1,0 0-1,0-1 1,0 0-1,1-2 1,0 0-1,-1-1 1,1 0-1,0-2 1,31-2-1,-21-1-21,0-1 0,-1-1-1,0-1 1,0-1-1,0-2 1,-1-1-1,0-1 1,-1 0-1,-1-2 1,42-29 0,-57 34 97,1 0 0,-1-1 1,-1 0-1,0 0 1,0-1-1,-1 0 0,0-1 1,0 1-1,-1-1 0,-1-1 1,0 1-1,0-1 1,-1 0-1,4-21 0,-7 27-22,0 0 0,-1 1 0,1-1 0,-1 0-1,0 0 1,-1 0 0,1 0 0,-1 0 0,0 1 0,-1-1-1,1 0 1,-1 1 0,-1-1 0,1 1 0,0 0-1,-1 0 1,0 0 0,-1 0 0,1 0 0,-1 0 0,0 1-1,0 0 1,0 0 0,0 0 0,-1 0 0,0 1-1,0-1 1,0 1 0,0 1 0,0-1 0,-1 1-1,-9-4 1,-4 1-19,-1 0 0,0 1 0,0 1 0,0 0 0,0 2 0,-1 0 0,1 2 0,-27 3 0,17 0 0,0 2 0,0 1 0,0 1 0,-51 23 0,11 5 0,48-23 0,-1-1 0,-29 10 0,1-5 0,-128 50 0,154-56 0,1 1 0,0 2 0,1 0 0,-40 33 0,25-17 0,-1-2 0,-51 28 0,83-52 0,0 0 0,0 1 0,1 0 0,-1 1 0,1 0 0,0 0 0,1 0 0,0 0 0,0 1 0,0 0 0,1 0 0,0 0 0,0 0 0,-3 10 0,2-1 0,1 0 0,1 0 0,0 1 0,1-1 0,1 1 0,0 17 0,1-8 0,1-1 0,1 0 0,8 34 0,-6-44 0,0-1 0,1 0 0,0 0 0,2 0 0,-1 0 0,18 24 0,-14-25 0,-1 0 0,2-1 0,0 0 0,0-1 0,1 0 0,0-1 0,1-1 0,0 0 0,1 0 0,-1-1 0,2-1 0,-1 0 0,1-1 0,0-1 0,0 0 0,1-1 0,-1-1 0,1 0 0,29 1 0,232-8 0,-93-2 0,172 7 0,-346-1 0,0 0 0,1-1 0,-1-1 0,0 1 0,0-1 0,0-1 0,0 0 0,0 0 0,13-8 0,-17 8 0,0-1 0,-1 0 0,1 0 0,-1 0 0,0-1 0,0 0 0,-1 0 0,1 0 0,-1 0 0,0-1 0,-1 0 0,1 0 0,-1 0 0,0 0 0,3-11 0,0-10-95,-1 0 0,-1 0 0,-2-1 0,0 1 0,-4-46 0,1 45-700,0-17-6031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5:1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24575,'14'0'0,"0"2"0,-1 0 0,1 0 0,0 2 0,-1 0 0,0 0 0,0 1 0,0 0 0,16 11 0,13 9 0,50 39 0,-69-46 0,-9-8 0,0 1 0,-1 0 0,0 2 0,-1-1 0,-1 1 0,0 1 0,-1 0 0,0 1 0,13 25 0,-21-33 0,1-1 0,-1 0 0,0 1 0,0-1 0,0 1 0,-1-1 0,0 1 0,-1 0 0,1-1 0,-1 1 0,-1 0 0,1 0 0,-1-1 0,0 1 0,-1 0 0,1-1 0,-1 1 0,-1-1 0,1 0 0,-1 0 0,0 0 0,0 0 0,-1 0 0,0-1 0,0 1 0,0-1 0,-8 7 0,-99 83 0,60-54 0,36-29 0,0-1 0,0-1 0,-1 0 0,0-1 0,-1-1 0,0 0 0,-25 7 0,32-12 0,-1-1 0,1 0 0,0 0 0,-1-1 0,1 0 0,0-1 0,-1 0 0,1 0 0,-1-2 0,1 1 0,0-1 0,-1 0 0,1-1 0,-15-7 0,21 8 0,0 0 0,0 0 0,1 0 0,-1-1 0,1 0 0,-1 1 0,1-1 0,0 0 0,0-1 0,0 1 0,1 0 0,-1-1 0,1 1 0,0-1 0,0 0 0,0 0 0,-1-5 0,2 7 0,1 0 0,0 0 0,-1-1 0,1 1 0,0 0 0,0-1 0,1 1 0,-1 0 0,0 0 0,1 0 0,-1-1 0,1 1 0,0 0 0,0 0 0,0 0 0,0 0 0,0 0 0,0 0 0,0 0 0,1 0 0,-1 0 0,1 1 0,-1-1 0,1 1 0,0-1 0,-1 1 0,1-1 0,0 1 0,0 0 0,0 0 0,0 0 0,0 0 0,4-1 0,5-2 0,1 1 0,1 0 0,-1 0 0,0 1 0,0 1 0,1 0 0,-1 0 0,1 2 0,-1-1 0,1 2 0,-1 0 0,0 0 0,0 1 0,15 5 0,19 9 0,0 2 0,53 31 0,-83-42 0,168 98-1365,-152-86-5461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5:2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0 24575,'-1'5'0,"0"-1"0,0 0 0,0 0 0,-1 0 0,0 0 0,0 0 0,0 0 0,0 0 0,-1 0 0,1-1 0,-1 0 0,0 1 0,0-1 0,-1 0 0,1 0 0,-5 3 0,-8 9 0,-51 50 0,36-37 0,1 2 0,1 1 0,-41 58 0,53-62 0,1 1 0,1 1 0,2 0 0,1 1 0,1 1 0,2-1 0,0 2 0,3-1 0,-4 38 0,-15 95 0,14-100 0,-4 67 0,14-122 0,-1 25 0,2 1 0,4 45 0,-2-68 0,0-1 0,0 0 0,1 0 0,1 0 0,0-1 0,0 1 0,1-1 0,1 0 0,-1 0 0,2 0 0,7 9 0,-6-9 0,0-1 0,0 0 0,0-1 0,1 0 0,1 0 0,-1-1 0,1 0 0,0-1 0,1 0 0,0-1 0,-1 0 0,2 0 0,-1-1 0,0-1 0,1 0 0,0 0 0,13 0 0,-7-1 0,-1-1 0,0 0 0,1-2 0,-1 0 0,0-1 0,0 0 0,0-1 0,0-1 0,0-1 0,-1-1 0,0 0 0,0-1 0,0-1 0,-1 0 0,24-17 0,28-19 0,-46 32 0,0-1 0,25-21 0,-40 29 0,-1-1 0,0 1 0,0-1 0,0 0 0,0 0 0,-1 0 0,0-1 0,0 1 0,-1-1 0,0 0 0,4-13 0,-1-17 0,-1 0 0,-2 0 0,-1 0 0,-2 0 0,-5-38 0,1-12 0,4 74 0,-1 0 0,0 0 0,0 0 0,-6-18 0,6 28 0,0-1 0,-1 0 0,1 0 0,-1 1 0,0-1 0,0 1 0,0-1 0,-1 1 0,1 0 0,-1 0 0,0 0 0,0 0 0,0 1 0,0-1 0,0 1 0,-1 0 0,1-1 0,-7-1 0,-1-1 0,0 2 0,-1 0 0,1 0 0,-1 1 0,0 0 0,-15 1 0,-76 3 0,62 1 0,18-2 0,1 2 0,-1 0 0,1 2 0,-32 10 0,-83 42 0,52-17-1365,46-24-5461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5:2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2 24575,'-130'-2'0,"-146"6"0,265-3 0,1 0 0,-1 1 0,0 0 0,1 1 0,0 0 0,0 1 0,0 0 0,0 1 0,0 0 0,-9 6 0,13-6 0,-1 0 0,1 0 0,0 1 0,0 0 0,1 0 0,-1 1 0,1-1 0,1 1 0,-1 0 0,1 1 0,1-1 0,-1 1 0,-3 13 0,1-3 0,2 0 0,1 0 0,0 1 0,1-1 0,1 0 0,0 1 0,2-1 0,0 1 0,1-1 0,8 34 0,-8-47 0,0 0 0,0 0 0,0-1 0,0 1 0,1-1 0,0 0 0,0 0 0,0 0 0,0 0 0,1 0 0,0-1 0,-1 1 0,1-1 0,0 0 0,1 0 0,-1-1 0,8 5 0,-4-5 0,0 1 0,0-1 0,0-1 0,0 1 0,0-1 0,0-1 0,0 1 0,0-2 0,0 1 0,11-2 0,0-2 0,0 0 0,-1-2 0,1 0 0,-1-1 0,0 0 0,-1-2 0,1 0 0,23-18 0,-23 14 0,-1-1 0,-1-1 0,0 0 0,23-30 0,-32 36 0,-1-1 0,0 0 0,0 0 0,-1-1 0,0 0 0,-1 0 0,-1 0 0,0 0 0,0-1 0,1-17 0,0-46 0,-10 405 0,6 184 0,0-503 0,0 0 0,-1 0 0,0 0 0,-1 0 0,0 0 0,-1 0 0,0-1 0,-5 12 0,5-16 0,0-1 0,0 1 0,-1-1 0,0 0 0,0 0 0,0 0 0,0-1 0,-1 1 0,0-1 0,0 0 0,0 0 0,0-1 0,-1 0 0,1 0 0,-11 4 0,3-2-91,-1-1 0,0 0 0,-1-1 0,1 0 0,0-2 0,-1 1 0,0-2 0,1 0 0,-1-1 0,1 0 0,-1-1 0,1-1 0,0 0 0,-17-6 0,-4-4-6735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5:2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655 211 24575,'1'-9'0,"-1"1"0,-1 0 0,0-1 0,0 1 0,0 0 0,-1 0 0,0 0 0,-1 0 0,1 0 0,-2 0 0,1 1 0,-1-1 0,0 1 0,-1 0 0,1 0 0,-2 1 0,1 0 0,-1-1 0,1 2 0,-2-1 0,1 1 0,-1 0 0,1 0 0,-1 0 0,-1 1 0,1 0 0,0 1 0,-1 0 0,0 0 0,-14-3 0,2 2 0,-1 1 0,1 1 0,-1 0 0,1 2 0,-1 0 0,1 2 0,-1 0 0,1 1 0,-1 1 0,-36 13 0,45-13 0,0 1 0,1 1 0,-1 0 0,1 0 0,0 1 0,1 1 0,0 0 0,0 0 0,1 1 0,-1 0 0,2 0 0,0 1 0,0 1 0,0-1 0,2 1 0,-1 0 0,1 1 0,-6 16 0,8-11 0,0 0 0,1 0 0,0 0 0,1 0 0,1 0 0,1 1 0,1-1 0,0 0 0,1 0 0,1 0 0,1 0 0,0 0 0,8 19 0,-9-27 0,1-1 0,0 1 0,0-1 0,0-1 0,1 1 0,1-1 0,-1 1 0,1-1 0,0-1 0,1 1 0,-1-1 0,1-1 0,1 1 0,-1-1 0,1 0 0,0-1 0,0 1 0,12 3 0,-8-3 0,1-1 0,0-1 0,0 0 0,0-1 0,0 0 0,0-1 0,0-1 0,0 0 0,1 0 0,-1-1 0,0-1 0,13-3 0,-9 0 0,0-1 0,0-1 0,0 0 0,-1-1 0,0 0 0,-1-2 0,0 0 0,23-19 0,-27 19 0,0-1 0,-1 1 0,0-1 0,-1-1 0,0 0 0,-1 0 0,0-1 0,-1 0 0,-1 0 0,9-26 0,-7 12 0,-9 146 0,-2 254 0,3-357 0,-1 0 0,0 0 0,-1-1 0,-7 27 0,7-34 0,-1-1 0,0 0 0,0 0 0,0 0 0,-1 0 0,0 0 0,-1-1 0,1 0 0,-1 0 0,-1 0 0,-9 9 0,-2-2 0,-1 0 0,0-1 0,0-1 0,-1 0 0,-1-2 0,0 0 0,0-1 0,-39 9 0,43-14 0,0 0 0,0-1 0,0-1 0,-1-1 0,1 0 0,0-1 0,-1-1 0,1 0 0,0-1 0,0-1 0,1-1 0,-22-8 0,-64-30-1365,56 26-5461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5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416 113 24575,'-14'1'0,"1"1"0,-1-1 0,1 2 0,-1 0 0,1 1 0,0 0 0,1 1 0,-1 0 0,-18 11 0,6 0 0,0 0 0,1 1 0,-29 28 0,43-34 0,1-1 0,0 1 0,1 1 0,0 0 0,0 0 0,1 0 0,1 1 0,-6 18 0,-1 5 0,-14 70 0,19-67 0,2 1 0,2 0 0,1-1 0,3 1 0,1 0 0,1 0 0,9 42 0,-8-68 0,1 0 0,0-1 0,1 0 0,0 0 0,1 0 0,0 0 0,1-1 0,15 20 0,-17-26 0,0 0 0,1-1 0,0 1 0,0-1 0,0-1 0,0 1 0,1-1 0,0 0 0,0 0 0,0-1 0,0 0 0,1-1 0,-1 1 0,1-1 0,0-1 0,-1 1 0,10 0 0,3-2 0,-1-1 0,1-1 0,-1-1 0,0 0 0,0-1 0,0-1 0,-1-1 0,0-1 0,0 0 0,0-1 0,-1-1 0,0-1 0,22-17 0,-27 16 0,0 0 0,-1 0 0,0-1 0,-1-1 0,0 0 0,-1 0 0,-1-1 0,0 0 0,-1 0 0,0-1 0,-1 0 0,-1 0 0,0-1 0,-1 1 0,-1-1 0,2-31 0,19-95 0,-14 94 0,6-73 0,-12 32 0,-9-123 0,5 207-45,-1 0-1,1 0 1,-1 0-1,-1 0 1,1 1-1,-1-1 1,0 1-1,0-1 1,0 1-1,0-1 1,-1 1-1,0 0 1,0 0-1,0 0 1,0 1-1,-1-1 1,1 1-1,-1 0 1,0 0-1,0 0 1,0 0-1,-1 1 1,1 0-1,0-1 0,-1 2 1,1-1-1,-1 0 1,0 1-1,-9-2 1,-24-2-6781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0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24575,'39'-1'0,"-1"-1"0,1-2 0,40-9 0,-6 1 0,117-5 0,-117 12 0,222-33-340,-259 32-19,159-42 185,-143 32 185,2 2 1,75-9-1,298 17-11,-242 9 0,2078-3-526,-2219 0-6300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24575,'-4'0'0,"0"0"0,1 0 0,-1 1 0,0-1 0,1 1 0,-1 0 0,1 0 0,-1 0 0,1 0 0,0 0 0,-1 1 0,1 0 0,0-1 0,0 1 0,0 1 0,0-1 0,0 0 0,1 1 0,-4 2 0,2 1 0,1-1 0,-1 1 0,1 0 0,0 1 0,1-1 0,-1 0 0,1 1 0,1-1 0,-3 11 0,-3 42 0,2 0 0,3 0 0,6 66 0,0-17 0,-6 35 0,6 119 0,3-220-1365,4-10-5461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24575,'1'-2'0,"-1"1"0,1-1 0,0 0 0,-1 0 0,1 0 0,0 1 0,0-1 0,0 0 0,1 1 0,-1-1 0,0 1 0,1-1 0,-1 1 0,1-1 0,-1 1 0,1 0 0,-1 0 0,1 0 0,0 0 0,0 0 0,-1 0 0,1 1 0,0-1 0,0 0 0,0 1 0,0 0 0,2-1 0,7-2 0,-1 1 0,1 1 0,18-2 0,-10 4 0,1 0 0,-1 1 0,1 1 0,-1 1 0,0 0 0,32 13 0,-22-5 0,0 1 0,-1 2 0,37 26 0,-29-19 0,1-2 0,53 21 0,10 5 0,199 122 0,-263-147 0,16 6 0,65 24 0,-84-38 0,-29-11 0,1 0 0,0 0 0,-1 0 0,0 1 0,1-1 0,-1 1 0,0 0 0,0 0 0,4 5 0,-8-7 0,1 1 0,0-1 0,-1 0 0,1 0 0,-1 0 0,1 1 0,-1-1 0,0 0 0,1 0 0,-1 1 0,0-1 0,0 0 0,0 1 0,0-1 0,0 0 0,0 1 0,-1-1 0,1 0 0,0 0 0,-1 1 0,1-1 0,-1 0 0,1 0 0,-1 0 0,1 1 0,-1-1 0,0 0 0,0 0 0,1 0 0,-1 0 0,0 0 0,0 0 0,0-1 0,0 1 0,0 0 0,0 0 0,-2 0 0,-22 17 0,-1-1 0,0-1 0,-46 20 0,-9 6 0,31-17 0,-71 26 0,-25 12 0,-360 168 0,452-210-13,30-10-437,0-2-1,-35 9 0,21-11-6375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2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24575,'24'-1'0,"0"-1"0,43-10 0,-48 7 0,1 1 0,0 1 0,0 1 0,25 1 0,-36 2 0,-1 0 0,1 1 0,-1 0 0,0 0 0,1 1 0,-1 0 0,0 1 0,-1-1 0,1 2 0,-1-1 0,0 1 0,0 0 0,0 0 0,0 1 0,-1 0 0,0 0 0,7 10 0,1 3 0,0 1 0,-2 1 0,0 0 0,17 45 0,-27-63 0,-1 1 0,1 0 0,-1-1 0,0 1 0,0 0 0,-1 0 0,1 0 0,-1 0 0,1 0 0,-1-1 0,-1 1 0,1 0 0,0 0 0,-1 0 0,0 0 0,0 0 0,-1 3 0,-1-3 0,1 0 0,-1 0 0,0 0 0,0-1 0,0 1 0,0-1 0,-1 0 0,1 0 0,-1 0 0,0 0 0,0-1 0,0 0 0,-8 4 0,-66 28 0,46-21 0,1 1 0,-1 1 0,-30 22 0,62-37 0,-1 1 0,0-1 0,1 0 0,-1 1 0,0-1 0,1 1 0,-1-1 0,0 1 0,1-1 0,-1 1 0,1-1 0,-1 1 0,1 0 0,-1-1 0,1 1 0,-1 0 0,1-1 0,0 1 0,-1 0 0,1 0 0,0 0 0,0-1 0,0 1 0,0 0 0,-1 0 0,1 1 0,1-1 0,0-1 0,-1 1 0,1 0 0,0-1 0,-1 1 0,1 0 0,0-1 0,0 1 0,0-1 0,-1 1 0,1-1 0,0 1 0,0-1 0,0 0 0,0 1 0,0-1 0,2 0 0,51 5 0,-50-5 0,55-1 0,-35 0 0,-1 1 0,1 0 0,0 2 0,29 6 0,-47-7 0,0 1 0,0 0 0,0 0 0,-1 1 0,1-1 0,0 1 0,-1 0 0,0 1 0,0-1 0,0 1 0,0 0 0,0 0 0,-1 1 0,0 0 0,0-1 0,0 1 0,0 1 0,-1-1 0,0 0 0,5 12 0,-5-7 0,1 0 0,-2-1 0,0 1 0,0 1 0,0-1 0,-2 0 0,1 0 0,-1 0 0,-1 1 0,1-1 0,-2 0 0,1 0 0,-2 0 0,1 0 0,-1 0 0,-1-1 0,0 1 0,0-1 0,-1 0 0,-6 10 0,2-6 0,0-1 0,-1 0 0,0-1 0,-1 0 0,0 0 0,0-1 0,-1-1 0,-1 0 0,0-1 0,0 0 0,0 0 0,-27 9 0,-164 54-1365,164-58-5461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2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24575,'94'-2'0,"112"5"0,-201-3 0,0 1 0,0 0 0,0-1 0,0 2 0,-1-1 0,1 0 0,0 1 0,-1 0 0,1 0 0,-1 1 0,0-1 0,0 1 0,0 0 0,0 0 0,0 0 0,-1 0 0,1 1 0,5 7 0,-4-3 0,-2-1 0,1 1 0,-1 0 0,0 0 0,0 0 0,-1 0 0,0 0 0,0 1 0,-1-1 0,0 11 0,0-1 0,-1 0 0,0-1 0,-1 1 0,-1 0 0,-1-1 0,0 0 0,-2 1 0,0-1 0,0-1 0,-2 1 0,0-1 0,-1 0 0,-14 22 0,-34 54 0,27-41 0,-2-2 0,-55 66 0,39-63-69,23-28-255,1 2 0,1 0 0,-29 48 0,28-31-6502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2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49 24575,'-13'-1'0,"0"-1"0,1 0 0,0 0 0,0-2 0,-18-6 0,-34-8 0,34 14 0,-1 1 0,1 1 0,-1 2 0,1 0 0,-1 3 0,1 0 0,0 2 0,0 2 0,1 0 0,-1 2 0,2 1 0,-1 2 0,-37 20 0,54-24 0,0 1 0,1 0 0,0 0 0,0 1 0,1 1 0,0 0 0,0 0 0,2 1 0,-1 0 0,2 1 0,0 0 0,0 0 0,1 0 0,1 1 0,0 0 0,0 0 0,2 0 0,0 1 0,1-1 0,0 1 0,1 0 0,0-1 0,3 17 0,-2-27 0,0 0 0,1 0 0,0 1 0,0-1 0,0 0 0,0 0 0,1 0 0,-1 0 0,1 0 0,0 0 0,0-1 0,1 1 0,-1-1 0,1 1 0,4 4 0,-2-4 0,0 0 0,1 0 0,-1-1 0,1 1 0,0-1 0,0 0 0,0-1 0,0 1 0,8 1 0,10 1 0,1-1 0,0-1 0,0-2 0,29-1 0,-54 0 0,33 1 0,8-1 0,0-1 0,45-8 0,-76 8 0,1-1 0,-1-1 0,0 1 0,-1-2 0,1 1 0,0-1 0,-1-1 0,0 0 0,0 0 0,0-1 0,-1 0 0,0 0 0,12-13 0,18-30 0,-29 35 0,0 1 0,2 0 0,-1 1 0,18-15 0,-27 27 0,-1-1 0,0 1 0,1-1 0,-1 1 0,1 0 0,-1 0 0,0-1 0,1 1 0,-1 0 0,1 0 0,-1 0 0,1-1 0,-1 1 0,1 0 0,-1 0 0,1 0 0,-1 0 0,1 0 0,-1 0 0,1 0 0,0 0 0,-1 0 0,1 0 0,-1 0 0,1 1 0,-1-1 0,1 0 0,-1 0 0,0 0 0,1 1 0,-1-1 0,1 0 0,-1 1 0,1-1 0,-1 0 0,0 1 0,1-1 0,-1 0 0,0 1 0,1-1 0,-1 1 0,0-1 0,1 0 0,-1 1 0,0-1 0,0 1 0,0-1 0,0 1 0,1-1 0,-1 1 0,0-1 0,0 2 0,5 30 0,-5-29 0,1 26 0,0 1 0,-2 0 0,-2-1 0,0 1 0,-15 53 0,8-38 0,1 0 0,-2 48 0,6-45 0,3-33 0,0 0 0,-1 0 0,-1 0 0,0-1 0,-1 0 0,-1 0 0,0 0 0,-1 0 0,-1-1 0,0 0 0,0-1 0,-1 1 0,-1-2 0,0 1 0,0-2 0,-1 1 0,-1-1 0,0-1 0,0 0 0,-1-1 0,0 0 0,0-1 0,-1 0 0,0-1 0,0-1 0,-16 4 0,24-7-28,-189 42 180,171-41-365,0 0 0,0-2 1,1 0-1,-1-2 0,0-1 1,-30-5-1,10-4-6613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258 765 24575,'-10'0'0,"-1"1"0,1 0 0,0 1 0,0 0 0,-1 0 0,1 1 0,1 0 0,-1 1 0,0 0 0,1 1 0,0 0 0,0 1 0,0-1 0,1 1 0,0 1 0,-14 14 0,13-11 0,1 0 0,0 1 0,1 0 0,0 0 0,0 0 0,1 1 0,1 0 0,0 0 0,1 0 0,0 1 0,1 0 0,0-1 0,0 15 0,1-9 0,1 0 0,1 0 0,0-1 0,1 1 0,1 0 0,6 25 0,-6-38 0,0 1 0,0 0 0,0-1 0,0 0 0,1 1 0,0-1 0,0 0 0,1 0 0,-1-1 0,1 1 0,0-1 0,0 0 0,1 0 0,-1 0 0,1 0 0,0-1 0,0 0 0,0 0 0,0 0 0,0 0 0,1-1 0,-1 0 0,7 1 0,-1-1 0,-1 0 0,1-1 0,0-1 0,0 0 0,0 0 0,0-1 0,0 0 0,0-1 0,0 0 0,-1-1 0,1-1 0,-1 1 0,0-1 0,0-1 0,0 0 0,0 0 0,-1-1 0,0-1 0,0 1 0,-1-1 0,0-1 0,0 1 0,0-1 0,-1-1 0,-1 0 0,1 0 0,-1 0 0,-1 0 0,7-15 0,-5 3 0,-2 0 0,0 0 0,-1-1 0,-1 1 0,1-28 0,-8-114 0,0 71 0,4 80 0,-1 1 0,0-1 0,0 0 0,-1 0 0,-1 0 0,0 1 0,-1 0 0,0-1 0,-8-15 0,-5-5 0,0 0 0,-1 0 0,-1 1 0,-36-43 0,50 68 0,-12-13 0,-28-40 0,40 51 0,0-1 0,1 0 0,0 0 0,0-1 0,1 1 0,1-1 0,-1 0 0,0-10 0,1 8 0,0-1 0,2 1 0,-1-1 0,1 0 0,1 0 0,1 1 0,-1-1 0,5-12 0,-5 21 0,1-1 0,0 1 0,0 0 0,0 0 0,0 1 0,0-1 0,1 0 0,0 1 0,0 0 0,0-1 0,0 1 0,0 0 0,1 1 0,-1-1 0,1 0 0,0 1 0,-1 0 0,1 0 0,0 0 0,0 1 0,1-1 0,-1 1 0,0 0 0,0 0 0,1 0 0,6 0 0,-5 1 0,0 0 0,0 0 0,0 0 0,-1 1 0,1 0 0,0 0 0,-1 0 0,1 1 0,0-1 0,-1 2 0,0-1 0,1 0 0,-1 1 0,0 0 0,-1 0 0,1 1 0,0-1 0,-1 1 0,0 0 0,4 5 0,6 8 0,0 1 0,-1 1 0,18 37 0,-15-27 0,-6-11 0,-2 1 0,0 0 0,0 0 0,-2 1 0,0 0 0,-2 1 0,0-1 0,-1 1 0,-1-1 0,-1 1 0,-3 34 0,2-49 0,-1 0 0,0 0 0,0 0 0,-1 0 0,0 0 0,0 0 0,0 0 0,-1 0 0,1-1 0,-2 0 0,1 1 0,0-1 0,-1 0 0,0 0 0,0-1 0,0 1 0,-1-1 0,0 0 0,0 0 0,-6 4 0,-4 0 0,0-1 0,0-1 0,-1 0 0,0-1 0,0-1 0,-20 3 0,-8 4-1365,9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92 24575,'-10'2'0,"0"0"0,1 0 0,0 1 0,-1 1 0,1 0 0,1 0 0,-1 0 0,0 1 0,-7 6 0,-173 119 0,168-113 0,0 0 0,2 2 0,0 0 0,1 1 0,1 1 0,0 1 0,-25 46 0,33-49 0,0 1 0,2 1 0,0-1 0,1 1 0,1 0 0,1 0 0,1 1 0,1-1 0,1 1 0,1-1 0,4 36 0,-3-52 0,0 0 0,-1 0 0,2 0 0,-1 0 0,1 0 0,-1 0 0,1-1 0,1 1 0,-1-1 0,1 1 0,-1-1 0,1 0 0,0 0 0,1 0 0,-1 0 0,1-1 0,0 1 0,0-1 0,0 0 0,0 0 0,0 0 0,1-1 0,-1 0 0,1 0 0,-1 0 0,1 0 0,0 0 0,10 1 0,10 1 0,1-2 0,-1 0 0,1-1 0,40-5 0,-29 2 0,9 1 0,-23 1 0,0 0 0,0-2 0,-1-1 0,31-7 0,-46 8 0,-1 0 0,0-1 0,0 1 0,0-1 0,0 0 0,0-1 0,-1 0 0,1 0 0,-1 0 0,0 0 0,0-1 0,-1 0 0,1 0 0,-1 0 0,0 0 0,-1-1 0,1 0 0,-1 0 0,4-9 0,-1-2 0,-1 0 0,0 0 0,-2 0 0,0-1 0,2-34 0,-9-94 0,0 73 0,4 0 0,2 47 0,-2 0 0,-1 0 0,-1 1 0,-1-1 0,-7-27 0,8 47 8,-1 0 0,0 0 0,0 0 0,0 0 0,-1 0 0,0 1 0,0 0 0,0 0 0,-1 0 0,1 0 0,-1 0 0,-1 1 0,1 0 0,-7-4 0,-8-3-503,0 0 0,-38-13 0,25 12-6331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3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1067 24575,'-2'0'0,"1"0"0,-1 0 0,1 0 0,-1-1 0,1 1 0,0-1 0,-1 1 0,1-1 0,0 0 0,0 1 0,-1-1 0,1 0 0,0 0 0,0 0 0,0 0 0,0 0 0,0 0 0,0 0 0,0 0 0,0 0 0,0-1 0,1 1 0,-1 0 0,0 0 0,0-3 0,-10-39 0,11 39 0,-3-13 0,2 0 0,0 0 0,1 0 0,1 0 0,1 0 0,0 0 0,1 0 0,1 0 0,8-21 0,7-11 0,43-81 0,-46 96 0,17-52 0,-24 57 0,1 2 0,2-1 0,23-40 0,-18 47 0,1 0 0,0 1 0,2 0 0,0 2 0,1 1 0,43-28 0,-34 23 0,7-1 0,0 2 0,1 2 0,1 1 0,47-14 0,-14 5 0,-56 21 0,-1 0 0,1 1 0,0 1 0,1 1 0,-1 0 0,1 1 0,26 0 0,-31 3 0,0 0 0,1 1 0,-1 1 0,0-1 0,0 2 0,-1 0 0,1 0 0,-1 1 0,0 1 0,20 12 0,8 10-1365,-5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24575,'407'0'0,"-374"2"0,-1 1 0,1 2 0,35 10 0,-30-6 0,67 6 0,-84-14-170,0 1-1,0 1 0,-1 1 1,1 1-1,-1 0 0,0 2 1,37 17-1,-31-7-6655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5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3754 24575,'6'0'0,"25"0"0,43-5 0,-63 3 0,0 0 0,0-1 0,-1 0 0,1-1 0,-1 0 0,0 0 0,14-9 0,12-6 0,1 1 0,47-16 0,-42 18 0,58-30 0,-16 3 0,2 4 0,154-47 0,-216 78 0,0-2 0,-1 0 0,0-2 0,0-1 0,29-21 0,-3-5 0,46-47 0,-64 59 0,65-43 0,-67 51 0,-1-1 0,-1-1 0,38-39 0,-46 39 0,1 0 0,1 2 0,1 0 0,0 2 0,47-28 0,-60 40 0,9-4 0,0 0 0,-1-1 0,-1-1 0,0 0 0,0-2 0,-1 0 0,21-23 0,-11 6 0,1 1 0,1 2 0,2 1 0,57-42 0,-37 30 0,-1-2 0,-2-2 0,57-68 0,-88 95 0,1 0 0,0 2 0,1 0 0,25-14 0,-20 13 0,-1 0 0,30-27 0,123-146 0,-33 34 0,-71 82 0,267-257 0,-314 306 0,-2-1 0,0-1 0,-2-1 0,31-53 0,-31 46 0,1 2 0,2 0 0,26-28 0,-22 29 0,-2-2 0,26-38 0,7-12 0,-38 59 0,0 2 0,1 0 0,42-30 0,-43 36 0,0 0 0,-1-2 0,-1 0 0,-1-1 0,0 0 0,16-25 0,-6-1 0,-13 19 0,2 1 0,1 0 0,31-35 0,-18 30 0,-2-1 0,-2-2 0,0-1 0,-2-1 0,19-37 0,-11 12-62,-12 23-373,-1-1 1,16-45 0,-22 42-6392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5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20 330 24575,'-1'1'0,"1"-1"0,-1 0 0,0 0 0,1 0 0,-1 0 0,0 0 0,1 0 0,-1 0 0,0 0 0,0-1 0,1 1 0,-1 0 0,0 0 0,1 0 0,-1-1 0,1 1 0,-1 0 0,0-1 0,1 1 0,-1-1 0,1 1 0,-1 0 0,1-1 0,-1 1 0,1-1 0,-1 0 0,1 1 0,0-1 0,-1 1 0,1-1 0,0 0 0,-1 1 0,1-1 0,0 1 0,0-1 0,0 0 0,-1 1 0,1-1 0,0 0 0,0 0 0,0 1 0,0-1 0,0 0 0,0 1 0,1-1 0,-1 0 0,0 1 0,0-1 0,0 0 0,1 1 0,-1-1 0,0 0 0,1 1 0,-1-1 0,0 1 0,1-1 0,-1 1 0,1-1 0,-1 1 0,1-1 0,-1 1 0,1-1 0,-1 1 0,1-1 0,-1 1 0,1 0 0,0 0 0,0-1 0,13-5 0,0 0 0,0 2 0,1 0 0,18-4 0,29-7 0,-19-2 0,45-25 0,-46 21 0,49-17 0,17-1 0,91-28 0,-166 57 0,-19 4 0,0 2 0,1 0 0,0 1 0,17-2 0,-29 4 0,0 1 0,0 0 0,-1 0 0,1 0 0,0 1 0,0-1 0,0 1 0,0-1 0,0 1 0,0 0 0,-1 0 0,1 0 0,0 0 0,-1 1 0,1-1 0,-1 1 0,1 0 0,-1-1 0,0 1 0,1 0 0,-1 0 0,0 1 0,-1-1 0,1 0 0,0 1 0,2 4 0,-1 1 0,0 0 0,0 0 0,-1 1 0,0-1 0,-1 1 0,0-1 0,0 1 0,-1 0 0,0-1 0,0 1 0,-1 0 0,0-1 0,0 1 0,-1-1 0,-6 16 0,-5 10 0,-1-1 0,-29 48 0,18-35 0,0 5 0,2 0 0,-29 99 0,12-28-1365,31-87-5461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3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410 111 24575,'-4'1'0,"-1"1"0,1-1 0,-1 1 0,1-1 0,0 1 0,0 0 0,0 1 0,0-1 0,1 1 0,-7 5 0,-9 5 0,-18 9 0,1 2 0,-47 41 0,68-52 0,2 1 0,0 0 0,0 1 0,2 0 0,0 1 0,0 0 0,2 1 0,-9 19 0,3 3 0,2 1 0,2 0 0,1 1 0,2 0 0,2 1 0,2 0 0,2 79 0,2-64 0,4 89 0,-3-141 0,-1-1 0,1 1 0,0 0 0,1 0 0,-1 0 0,1-1 0,0 1 0,0-1 0,0 1 0,1-1 0,-1 0 0,1 0 0,0 0 0,0 0 0,1-1 0,-1 1 0,1-1 0,0 0 0,0 0 0,0 0 0,0 0 0,0-1 0,1 0 0,-1 1 0,1-2 0,-1 1 0,1-1 0,0 1 0,5 0 0,15 1 0,0 0 0,0-1 0,0-2 0,40-4 0,-27 2 0,-11 1 0,0-2 0,0-1 0,-1-1 0,0-1 0,50-19 0,-58 17 0,0-1 0,-1 0 0,1-1 0,-2-1 0,0 0 0,0-2 0,-1 0 0,23-25 0,-8 3 0,-3-1 0,0-1 0,-3-1 0,35-73 0,-46 79 0,-1 0 0,-1-1 0,-2-1 0,-1 1 0,-2-1 0,4-65 0,-9 78 0,-1 0 0,-1 0 0,-1 0 0,-1 0 0,-10-38 0,10 48 0,-1 0 0,-1 1 0,0-1 0,-1 1 0,0 1 0,0-1 0,-1 1 0,0 0 0,-1 0 0,0 1 0,0 0 0,-13-10 0,1 4 15,1 1 0,-1 1 0,-1 1 0,0 1 0,-1 0 0,0 2 0,-24-6 0,14 6-312,-1 2 0,-1 1 0,1 2 0,-46 1 0,34 4-6529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5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1313 24575,'-1'-3'0,"1"-1"0,-1 0 0,0 0 0,0 0 0,-1 1 0,1-1 0,-1 0 0,0 1 0,0 0 0,0-1 0,-4-4 0,-3-5 0,-31-51 0,-50-92 0,81 136 0,1-1 0,0 1 0,2-1 0,1 0 0,0-1 0,-2-31 0,3-25 0,12-150 0,-6 210 0,1 0 0,1 0 0,0 1 0,2-1 0,0 1 0,12-23 0,-5 15 0,2 1 0,0 1 0,29-33 0,15-20 0,-33 40 0,44-47 0,-62 75 0,0 0 0,1 0 0,0 1 0,0 0 0,1 1 0,0 0 0,0 0 0,1 1 0,-1 0 0,17-4 0,-24 8-72,1 0 1,-1 0-1,1 1 0,0-1 0,-1 1 0,1 0 0,-1 0 0,1 0 1,0 1-1,-1-1 0,1 1 0,-1 0 0,1 0 0,-1 0 0,1 1 1,-1-1-1,0 1 0,5 2 0,15 17-6754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6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24575,'9'0'0,"2"-9"0,9-2 0,9 0 0,9 2 0,6 3 0,4 2 0,2 2 0,3 1 0,0 1 0,-1 1 0,0-1 0,0 1 0,-9-1-8191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2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24575,'246'0'0,"-241"0"0,-1 0 0,1 0 0,-1 1 0,0-1 0,1 1 0,-1 0 0,0 0 0,0 1 0,0-1 0,5 3 0,-8-3 0,-1-1 0,1 0 0,-1 1 0,1-1 0,-1 1 0,1-1 0,-1 1 0,1-1 0,-1 1 0,0-1 0,1 1 0,-1-1 0,0 1 0,1 0 0,-1-1 0,0 1 0,0 0 0,1-1 0,-1 1 0,0-1 0,0 1 0,0 0 0,0-1 0,0 1 0,0 1 0,-1 0 0,0 0 0,1-1 0,-1 1 0,0 0 0,0 0 0,0-1 0,0 1 0,-1-1 0,1 1 0,0-1 0,-1 1 0,1-1 0,-2 2 0,-10 5 0,0 0 0,-1 0 0,1-2 0,-1 1 0,0-2 0,-30 8 0,-6 4 0,-197 62 0,248-79 0,-1 1 0,0-1 0,0 0 0,0 0 0,0 0 0,0 0 0,0 0 0,0 0 0,0 0 0,0 0 0,0 0 0,0 0 0,0 1 0,0-1 0,0 0 0,0 0 0,0 0 0,0 0 0,0 0 0,0 0 0,0 0 0,0 0 0,0 0 0,0 1 0,-1-1 0,1 0 0,0 0 0,0 0 0,0 0 0,0 0 0,0 0 0,0 0 0,0 0 0,0 0 0,0 0 0,0 0 0,0 0 0,19 2 0,30-1 0,38-4 0,146 4 0,-226-1 0,0 0 0,0 1 0,0 0 0,0 1 0,0-1 0,-1 1 0,1 1 0,-1-1 0,1 1 0,-1 0 0,0 0 0,0 1 0,-1 0 0,1 0 0,-1 1 0,1-1 0,-1 1 0,-1 0 0,1 0 0,-1 1 0,0-1 0,0 1 0,0 0 0,-1 0 0,0 1 0,0-1 0,-1 0 0,0 1 0,0 0 0,0-1 0,1 13 0,-1 3 0,0 0 0,-2 0 0,0 0 0,-1 1 0,-1-1 0,-2 0 0,0 0 0,-1-1 0,-1 1 0,-1-1 0,-1 0 0,0-1 0,-2 0 0,-1 0 0,0-1 0,-1 0 0,-1-1 0,-1-1 0,-1 0 0,0-1 0,-1 0 0,0-1 0,-2-1 0,0-1 0,-34 20 0,-26 4-1365,57-27-5461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2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24575,'130'-2'0,"145"6"0,-268-4 0,-1 1 0,0 0 0,0 0 0,0 1 0,-1 0 0,1 0 0,0 0 0,-1 1 0,7 3 0,-10-5 0,-1 1 0,1-1 0,0 0 0,-1 1 0,1-1 0,-1 1 0,1-1 0,-1 1 0,0-1 0,0 1 0,0 0 0,0 0 0,0 0 0,0 0 0,0 0 0,0 0 0,-1 0 0,1 0 0,-1 0 0,0 0 0,1 0 0,-1 0 0,0 0 0,0 0 0,0 0 0,-1 1 0,1-1 0,0 0 0,-2 2 0,-1 5 0,-1 0 0,0-1 0,0 1 0,-1-1 0,0 0 0,-1 0 0,0 0 0,0-1 0,-7 7 0,-5 4 0,-1-2 0,-26 18 0,-5-3 0,36-23 0,-1 1 0,1 1 0,-18 15 0,31-24 0,0-1 0,1 1 0,-1 0 0,0-1 0,0 1 0,1 0 0,-1-1 0,0 1 0,1 0 0,-1 0 0,1 0 0,-1 0 0,1 0 0,0 0 0,-1-1 0,1 1 0,0 0 0,0 0 0,-1 0 0,1 0 0,0 0 0,0 0 0,0 0 0,0 2 0,1-2 0,0 0 0,-1 0 0,1 0 0,0 0 0,0-1 0,-1 1 0,1 0 0,0 0 0,0-1 0,0 1 0,0 0 0,0-1 0,0 1 0,0-1 0,0 0 0,0 1 0,2-1 0,6 2 0,-1 0 0,0-1 0,0 0 0,15-1 0,9-4 0,0-1 0,33-9 0,-35 7 0,0 1 0,45-4 0,-68 10 0,0 1 0,0-1 0,0 1 0,0 1 0,0-1 0,0 1 0,8 4 0,-14-6 0,1 0 0,-1 1 0,0-1 0,0 1 0,0-1 0,0 1 0,0-1 0,0 1 0,0 0 0,0-1 0,0 1 0,0 0 0,0 0 0,0 0 0,0-1 0,0 1 0,-1 0 0,1 0 0,0 0 0,-1 0 0,1 1 0,-1-1 0,1 0 0,-1 0 0,1 0 0,-1 0 0,0 1 0,0-1 0,0 0 0,1 0 0,-1 0 0,0 1 0,0-1 0,-1 0 0,1 0 0,0 0 0,0 1 0,-1-1 0,1 0 0,0 0 0,-1 0 0,1 0 0,-1 0 0,0 0 0,1 0 0,-1 0 0,0 0 0,-1 2 0,-11 11 0,-2 0 0,1 0 0,-22 14 0,18-15 0,1 2 0,-23 23 0,-2 13 0,18-21 0,-51 49 0,8-23-1365,37-36-5461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2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24575,'15'-1'0,"0"0"0,0-1 0,0 0 0,-1-2 0,1 0 0,-1 0 0,0-1 0,0-1 0,-1 0 0,14-9 0,-26 15 0,20-10 0,1 1 0,0 2 0,1 0 0,0 1 0,0 1 0,34-2 0,144 4 0,-153 4 0,-35-1 0,1 1 0,-1 0 0,1 0 0,-1 2 0,0 0 0,22 7 0,-29-7 0,-1-1 0,0 1 0,0 0 0,0 1 0,0-1 0,-1 1 0,1 0 0,-1 0 0,0 0 0,0 0 0,0 1 0,-1 0 0,1-1 0,-1 1 0,-1 1 0,1-1 0,3 11 0,0 3 0,-1 0 0,-1 0 0,-1 1 0,-1 0 0,-1 35 0,-2-23 0,-1 1 0,-13 56 0,10-70 0,-1-1 0,0 1 0,-1-1 0,-1-1 0,-1 1 0,-1-1 0,0-1 0,-1 0 0,-1 0 0,0-1 0,-1-1 0,-22 20 0,1-1 0,10-9 0,-52 40 0,66-57 0,-1 0 0,0-1 0,-1-1 0,1 1 0,-1-2 0,0 1 0,0-2 0,-22 4 0,24-5 0,1-2 0,-1 1 0,1-1 0,-1-1 0,1 1 0,-1-2 0,1 1 0,-1-1 0,1-1 0,0 0 0,0 0 0,0-1 0,-12-6 0,17 7 0,0 1 0,0-1 0,1 0 0,-1 0 0,0 0 0,1-1 0,0 1 0,0-1 0,0 1 0,0-1 0,1 0 0,-1-1 0,1 1 0,0 0 0,0-1 0,1 1 0,-1-1 0,1 1 0,0-1 0,0 1 0,1-1 0,-1 0 0,1 0 0,0 0 0,0 1 0,1-1 0,-1 0 0,3-6 0,-2 4 0,1 0 0,1 0 0,-1 0 0,1 1 0,0 0 0,0-1 0,1 1 0,0 0 0,0 0 0,1 1 0,-1-1 0,9-6 0,-4 5 0,-1 0 0,1 1 0,1 0 0,-1 1 0,1 0 0,0 1 0,15-6 0,3 3 0,1 1 0,-1 1 0,1 1 0,0 1 0,35 2 0,-32 1-113,4-1-95,0 2-1,0 1 0,0 2 0,0 1 1,41 12-1,-45-6-6617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2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24575,'-44'34'0,"34"-27"0,0 0 0,-17 15 0,16-10 0,0 1 0,1 0 0,0 0 0,1 1 0,0 0 0,1 1 0,1 0 0,0 0 0,1 1 0,-6 23 0,5-5 0,2 0 0,1 0 0,1 1 0,3 38 0,0-70 0,0 18 0,1 0 0,1 1 0,8 39 0,-8-54 0,0-1 0,1 1 0,-1-1 0,1 0 0,1 0 0,-1 0 0,1 0 0,0-1 0,0 1 0,1-1 0,0 0 0,0 0 0,0-1 0,0 1 0,1-1 0,7 4 0,-2-2 0,0-1 0,0-1 0,0 0 0,1-1 0,-1 0 0,1 0 0,17 1 0,-5-3 0,0 0 0,40-4 0,-56 2 0,-1 0 0,0-1 0,0 1 0,0-1 0,0-1 0,-1 1 0,1-1 0,-1-1 0,1 1 0,-1-1 0,0 0 0,0-1 0,-1 1 0,1-1 0,-1 0 0,0 0 0,0-1 0,-1 1 0,0-1 0,0 0 0,0-1 0,0 1 0,-1-1 0,3-9 0,0-1 0,-1-1 0,-1 0 0,0 0 0,-2 0 0,0 0 0,-1 0 0,-1 0 0,-3-30 0,3 43 6,-1 1 0,1-1 0,-1 0 0,0 0 0,-1 1 0,1-1 0,-1 1 0,0-1 0,0 1 0,-1 0 0,1 0 0,-1 0 0,0 0 0,0 0 0,0 0 0,-1 1 0,1 0 0,-1-1 0,-7-4 0,3 4-155,0 0 1,-1 0-1,0 1 1,0 0-1,1 1 1,-2 0-1,1 0 1,0 1-1,-12-1 1,-22 1-6678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7:2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163 113 24575,'-12'0'0,"1"0"0,-1 1 0,1 0 0,-1 0 0,-10 4 0,18-3 0,0-1 0,1 1 0,-1-1 0,1 1 0,-1 0 0,1 0 0,0 1 0,0-1 0,0 1 0,0 0 0,1-1 0,-1 1 0,0 0 0,1 1 0,0-1 0,0 0 0,0 1 0,-2 4 0,-1 7 0,0 0 0,1 0 0,0 0 0,1 0 0,1 1 0,1-1 0,0 1 0,0-1 0,4 20 0,0-1 0,3-1 0,0-1 0,14 41 0,-18-67 0,0 0 0,1 0 0,0 0 0,0 0 0,0-1 0,1 1 0,-1-1 0,1 0 0,1 0 0,-1 0 0,1-1 0,0 1 0,0-1 0,0 0 0,0-1 0,1 1 0,-1-1 0,11 4 0,-5-3 0,0 0 0,1-1 0,0-1 0,-1 0 0,1-1 0,0 0 0,0 0 0,0-1 0,14-2 0,-20 1 0,-1 0 0,0 0 0,0 0 0,0-1 0,0 1 0,0-1 0,-1-1 0,1 1 0,0 0 0,-1-1 0,0 0 0,1 0 0,-1-1 0,0 1 0,-1-1 0,1 1 0,-1-1 0,1 0 0,-1-1 0,-1 1 0,1-1 0,3-6 0,2-9 0,0 0 0,-2-1 0,0 0 0,3-26 0,3-8 0,13-25 0,-17 60 0,-1-1 0,-1 0 0,-1 0 0,-1-1 0,-1 0 0,1-34 0,-4 51 4,-1 1-1,1-1 1,-1 1-1,0 0 1,0-1-1,0 1 1,-1 0-1,0 0 1,1 0-1,-1 0 1,-1 0-1,1 0 1,-1 0-1,1 1 1,-1-1-1,0 1 1,0 0-1,-1 0 0,1 0 1,0 0-1,-1 1 1,0-1-1,0 1 1,0 0-1,0 0 1,0 0-1,0 1 1,0 0-1,-8-2 1,-10-1-214,0 0 0,0 2 0,0 1 0,-37 2-1,44 0-208,-31 1-6407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24575,'1'13'0,"0"-1"0,1 0 0,0 0 0,1 0 0,0 0 0,1 0 0,1-1 0,8 16 0,1 0 0,1-2 0,24 30 0,-14-25 0,33 30 0,-35-38 0,-1 2 0,34 45 0,3 12 0,116 124 0,-24-33 0,-16-12 0,70 91 0,-90-67 0,-81-128 57,67 86-1,55 43-1534,-37-49-5348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2602 1 24575,'-302'156'0,"53"-27"-350,-555 300-10372,567-286 10710,21 3 1035,158-103-786,-76 74 0,113-94 499,-23 33-1,-12 13 408,-30 28 5378,-27 29-6069,97-107-452,0 1 0,1 1 0,0 0 0,-13 28 0,12-20 0,-34 46 0,-47 46-1365,68-83-5461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3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24575,'14'1'-2,"-1"0"0,1 1 0,0 0 0,-1 1 0,1 1-1,-1 0 1,0 1 0,0 0 0,-1 1 0,1 1 0,-1 0 0,-1 0 0,13 10-1,14 15-300,-2 2 0,45 52 0,-11-10-137,-23-25 443,65 96 0,-69-87 47,243 383-480,-274-423 390,55 86 32,25 41 184,-64-102 270,65 78 0,11 15-502,38 99 845,-90-162-2154,-23-38-5461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3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651 722 24575,'-19'1'0,"0"1"0,1 0 0,-1 1 0,-29 10 0,-70 30 0,109-39 0,-150 67 0,134-58 0,1 1 0,0 1 0,2 1 0,-26 23 0,37-27 0,1 1 0,0 0 0,1 1 0,1 0 0,0 0 0,0 0 0,2 1 0,0 0 0,1 1 0,0-1 0,1 1 0,1 0 0,1 0 0,0 0 0,1 0 0,1 21 0,0-29 0,2 1 0,-1-1 0,1 0 0,0 1 0,1-1 0,0 0 0,0-1 0,1 1 0,0 0 0,0-1 0,0 0 0,1 0 0,1 0 0,10 10 0,-7-9 0,1 0 0,-1-1 0,2 0 0,-1-1 0,1 0 0,0 0 0,0-1 0,1-1 0,20 6 0,0-3 0,0-2 0,0 0 0,43-1 0,101-8 0,-56-1 0,-99 5 0,-1-1 0,0-1 0,1 0 0,38-12 0,-53 12 0,1 0 0,-1 0 0,0-1 0,0 0 0,0 0 0,-1-1 0,1 1 0,-1-1 0,0 0 0,0-1 0,0 1 0,0-1 0,-1 0 0,0-1 0,0 1 0,0 0 0,-1-1 0,0 0 0,3-7 0,-1-2 0,-1 0 0,0 0 0,-1-1 0,-1 1 0,0-24 0,-6-83 0,0 60 0,3 16 0,-8-87 0,7 114 0,-2 1 0,0 0 0,-1 0 0,0 0 0,-11-20 0,-31-55 0,-25-57 0,63 127 0,1-1 0,0-1 0,2 1 0,-5-43 0,8 23 0,1 0 0,6-70 0,-4 110 0,1-1 0,0 0 0,0 0 0,0 1 0,1-1 0,-1 1 0,1-1 0,0 1 0,0 0 0,1 0 0,-1-1 0,1 2 0,0-1 0,0 0 0,0 1 0,1-1 0,-1 1 0,1 0 0,0 0 0,0 0 0,0 1 0,0-1 0,0 1 0,1 0 0,-1 0 0,1 1 0,7-3 0,9 0 0,0 1 0,0 1 0,0 1 0,41 2 0,-45 0 0,11 0 0,0 2 0,0 0 0,-1 2 0,1 1 0,-1 2 0,-1 0 0,40 18 0,-47-16 0,-1 0 0,1 2 0,-2 0 0,0 0 0,0 2 0,-1 0 0,-1 1 0,0 1 0,-1 0 0,18 26 0,-28-35 0,61 102 0,-58-95 0,-1 0 0,0 1 0,-1 0 0,-1 0 0,0 0 0,1 18 0,-3-16 0,0 0 0,-1 0 0,-1 1 0,-3 21 0,2-35 0,1 0 0,-1 1 0,-1-1 0,1 0 0,0 0 0,-1 0 0,0 0 0,0 0 0,0 0 0,-1 0 0,1 0 0,-1-1 0,0 1 0,0-1 0,0 0 0,0 0 0,-1 0 0,1-1 0,-1 1 0,1-1 0,-9 4 0,-7 1 0,0-1 0,-1-1 0,-32 4 0,-7 2 0,17 1 0,-42 17 0,20-6 0,29-8-1365,7 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3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2502 1 24575,'-19'2'0,"1"0"0,-1 1 0,1 1 0,-27 10 0,25-7 0,-44 16 0,2 4 0,1 2 0,-61 39 0,1-1 0,13-8-426,2 4 0,-162 129 0,229-160 426,-1-1 0,-50 28 0,45-31 0,1 2 0,-46 42 0,50-39 0,-2-1 0,-52 31 0,62-43 420,2 1 0,-52 46 1,49-38-412,-46 32-1,22-21-8,42-28 0,1-1 0,-2-1 0,0 0 0,0-1 0,0-1 0,-1 0 0,-24 7 0,4-6 0,5-3 0,1 3 0,-1 1 0,2 1 0,-36 17 0,-137 79-1365,172-91-5461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18:57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0 490,'0'406,"2"-373,1-1,2 1,10 35,-6-30,6 67,-11 339,-7-229,3 243,3-415,1-1,12 53,2 18,-11-15,6 43,-10-122,1 0,1 0,0-1,2 0,11 23,-4-9,-1 1,-2 0,13 64,-12-47,15 113,-4-19,0-43,-5-30,-3 1,10 142,-25-148,0-19,1 1,3-1,9 49,41 209,-24-117,-9-51,-9-59,5 130,-14-172,1 0,14 52,-10-48,7 65,-7-33,17 74,-9-61,5 17,-10-50,10 99,-21-13,2 28,2-140,1 1,9 30,-6-29,6 44,12 76,-14-90,6 85,-15 330,-6-234,3-180,-2 116,-1-142,-1-1,-1 0,-13 42,16-66,-1-1,-1 1,1-1,-1 0,0 0,-1-1,0 1,0-1,0 0,-10 8,-3 1,-2 0,-23 13,-27 20,69-47,0 0,-1 0,1 0,0 0,-1 0,1 0,0 1,0-1,0 0,0 1,0-1,0 1,1-1,-1 1,0-1,1 1,-1 0,1-1,0 1,-1 0,1-1,0 4,1-4,0 1,0-1,0 1,0-1,0 0,0 1,0-1,1 0,-1 0,0 0,1 1,-1-1,1-1,-1 1,1 0,0 0,-1-1,1 1,0-1,-1 1,4-1,31 7,1-2,-1-2,1-1,59-5,-31 1,1831-4,-1112 8,-439 23,-32 1,-62-1,-25-1,-80-24,32 3,-135 2,45 12,32 4,291-14,-243-9,2860 2,-2982-3,1-1,53-13,42-5,45-5,-119 15,105-6,-122 15,85-18,31-3,-136 22,-13 1,0 0,0 1,30 3,-47-3,1 1,0-1,-1 1,1-1,-1 1,1 0,-1 0,0-1,1 1,-1 0,0 0,1 0,-1 1,0-1,0 0,0 0,0 1,0-1,0 0,-1 1,1-1,0 1,-1-1,1 1,-1 0,1-1,-1 1,0 1,1 6,0 0,-1 0,-1 18,0-15,-14 816,16-636,-4-148,-1 0,-14 61,7-53,-3 59,11 328,5-229,-2 1732,2-1906,1 0,12 63,29 71,-13-54,14 33,-28-99,-2 1,15 100,-6-3,2 15,7 47,-15-116,-5-33,22 59,-19-71,-2 0,11 78,-1 26,-12-90,5 77,-12-83,15 65,-9-64,3 60,-12-3,-2-63,2 0,15 85,-4-64,7 145,-21 78,-1-121,2 282,-1-449,2 0,-1 0,1 0,0 0,1 0,0-1,3 9,-4-12,1 0,1 0,-1-1,0 1,1 0,0-1,0 0,0 1,0-1,1-1,-1 1,1 0,0-1,4 3,7 2,-1-1,1-1,0 0,0-1,1-1,-1 0,21 0,115-2,-112-2,119-4,257 2,-205 26,-21-1,56 2,69 4,-138-21,242 41,-258-24,1-7,232-4,-283-8,-2 5,121 26,-115-16,187 10,-198-24,-1 6,158 37,-136-19,-58-12,116 15,-22-8,-97-13,73 4,-84-14,-1 0,99 15,-76-4,145 7,77-21,-121-1,-92 1,1 4,84 14,-53 0,144 1,121-19,-147-2,1085 3,-1264-3,-1-3,88-20,-86 14,49-16,-43 10,-4 1,-17 5,53-9,214-46,-202 30,-69 23,0 1,41-7,21-2,-36 8,83-9,-72 14,106-27,-172 34,0 0,0-1,-1 0,1 0,-1 0,0-1,0 0,0-1,0 1,-1-1,0 0,0 0,0-1,-1 0,6-8,4-10,-1 0,17-45,-24 54,20-64,-22 62,0 0,2 0,0 1,1 0,1 0,17-28,-15 31,16-18,-3-2,20-36,-23 34,2 1,43-53,62-52,-121 133,8-10,-1-1,22-36,4-6,31-37,-33 42,2 2,2 2,66-61,69-67,-123 120,104-90,-45 45,-82 72,1 2,58-43,-46 44,-1-2,60-56,-83 69,1 1,1 1,0 1,1 1,0 1,48-18,-51 21,3-3,1-1,-2-1,0-1,-1-1,-1-1,31-34,29-24,180-114,-82 64,-114 77,180-124,-151 121,-52 30,-1-2,54-40,118-91,4-2,-134 92,-38 32,-1-3,65-68,-104 99,22-26,1 1,1 1,2 1,35-25,4 6,-2-4,94-89,-143 121,1 0,1 1,1 0,0 2,1 0,31-16,-23 16,0-1,-1-1,-2-2,1-1,43-43,-51 46,0 2,2 0,0 2,1 0,0 1,0 1,28-8,-20 6,1 0,-2-2,40-27,431-325,-422 309,65-42,-103 76,-1-1,-2-3,0 0,-2-3,45-48,66-68,-92 96,47-57,-64 67,60-51,-64 64,-2-1,-1-2,38-51,72-110,-56 80,32-57,43-59,-65 90,-71 100,1 1,2 1,56-59,-60 76,-2-2,0-1,31-45,-40 50,0 0,2 1,0 1,1 0,0 0,1 1,34-23,-29 25,-1-2,0 0,-1-1,0-1,-2-1,0 0,23-31,-27 29,0 1,2 0,0 1,1 1,1 1,0 0,25-17,25-19,94-92,-71 66,-62 55,0 0,-2-2,-1-1,23-29,-42 48,-1 1,1 0,0 1,0-1,1 1,-1 0,1 0,0 0,0 1,0 0,0 0,1 1,-1 0,1 0,0 0,-1 1,11-1,12 0,0 2,56 6,-29-2,1164 10,-793-16,16 30,-41-2,-41-27,123 3,-197 21,15 2,411-22,-371-5,5069 2,-5367-3,0-1,61-14,-53 7,59-3,-54 11,-8 2,0-3,49-11,81-10,-105 17,-40 2,34-10,-38 8,48-6,66-11,10-1,-115 21,54-15,-54 10,51-5,-42 9,-1-2,1-2,-1-2,-1-2,0-2,71-35,-104 43,-1 0,0-1,0 0,0 0,12-15,48-61,-22 24,12-1,-43 44,-1-1,0 0,-1-1,17-28,149-233,-86 111,-26 41,-40 83,1 2,3 1,1 1,62-54,-55 53,-1-2,37-53,41-46,35 6,-100 93,71-76,18-31,35-41,-141 153,73-62,23-21,102-125,-179 193,3 2,2 3,77-47,71-56,-181 126,42-49,-44 45,40-36,-39 45,30-17,-37 25,0 0,-1-1,32-31,-11 1,86-84,-78 85,80-90,-109 111,1 1,1 1,0 1,2 1,42-27,-37 26,-2-2,-1 0,45-51,-48 47,2 2,1 0,52-38,-6 13,121-105,48-79,-17 17,-129 130,-47 45,83-94,76-84,-162 175,45-47,-23 21,143-115,96-14,-268 177,1 2,45-17,-58 26,-1-2,0-1,-1-1,-1-1,32-29,21-12,37-16,-68 46,-1-2,-1-2,57-53,-78 61,-6 5,1 1,1 0,1 2,0 0,33-19,14-1,-1-2,89-68,-102 64,364-312,-357 296,3 3,82-56,-133 101,1 0,-1-1,11-13,-13 13,0 1,0 0,1 1,19-13,21-6,-27 15,0 0,0-2,-1-1,-1 0,0-2,20-20,20-30,99-84,42-26,-178 156,1 1,1 0,1 2,57-28,-53 28,-1 0,-1-2,38-33,-16 12,39-36,-60 50,1 1,1 1,53-30,56-23,-105 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10 327 24575,'-1'2'0,"-1"0"0,1 0 0,0 0 0,0 0 0,1 1 0,-1-1 0,0 0 0,1 1 0,-1-1 0,1 0 0,0 1 0,0-1 0,0 1 0,0-1 0,0 0 0,0 1 0,1-1 0,-1 0 0,1 1 0,0-1 0,0 0 0,1 4 0,0-3 0,1-1 0,-1 1 0,1-1 0,0 1 0,-1-1 0,1 0 0,0 0 0,0 0 0,0 0 0,1 0 0,-1-1 0,0 0 0,6 2 0,12 2 0,0-1 0,1 0 0,-1-2 0,23-1 0,-32 0 0,43-1 0,1-3 0,0-2 0,-1-2 0,0-3 0,0-2 0,95-35 0,110-30 0,-166 50 0,139-59 0,-196 73 0,1 1 0,57-9 0,7-2 0,101-34 0,-153 43-1365,-6-1-5461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24575,'-1'112'0,"4"130"0,20-95 0,-13-96 0,5 61 0,-12 299 0,-5-213 0,1-184 0,2 0 0,0-1 0,0 1 0,6 20 0,-7-33 0,0 0 0,0 0 0,1 0 0,-1 0 0,0 0 0,1 1 0,-1-1 0,1 0 0,-1-1 0,1 1 0,0 0 0,-1 0 0,1 0 0,0 0 0,0 0 0,-1-1 0,1 1 0,0 0 0,0-1 0,0 1 0,0 0 0,0-1 0,0 1 0,0-1 0,0 0 0,0 1 0,0-1 0,1 0 0,-1 0 0,0 0 0,0 1 0,0-1 0,0 0 0,0-1 0,0 1 0,1 0 0,-1 0 0,0 0 0,0-1 0,0 1 0,0 0 0,0-1 0,2 0 0,5-4 0,-1 1 0,1-1 0,-1 0 0,11-11 0,-9 9 0,11-12-151,0-1-1,-1 0 1,22-33 0,-6 8-1315,-7 12-4654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569 266 24575,'-11'0'0,"0"1"0,-1 0 0,1 1 0,0 0 0,0 1 0,0 1 0,0-1 0,-11 7 0,-8 5 0,-38 28 0,7-5 0,28-19 0,1 1 0,1 2 0,0 1 0,-28 29 0,48-41 0,1 1 0,-1 0 0,2 0 0,0 1 0,0 0 0,2 1 0,-1 0 0,2 0 0,0 1 0,0 0 0,1 0 0,-4 23 0,5 10 0,1 1 0,7 87 0,-1-60 0,-2-56 0,0 0 0,1-1 0,2 1 0,-1-1 0,2 0 0,13 34 0,-14-45 0,0 1 0,1-1 0,0 0 0,0-1 0,0 1 0,1-1 0,0 0 0,1 0 0,0-1 0,0 0 0,0 0 0,1 0 0,-1-1 0,1-1 0,1 1 0,12 4 0,-3-3 0,1 0 0,0-2 0,0 0 0,0-1 0,28 0 0,100-6 0,-76 0 0,-63 2 0,29 1 0,1-3 0,37-7 0,-65 8 0,1 0 0,-1-1 0,1-1 0,-1 0 0,0 0 0,0-1 0,-1 0 0,1 0 0,-1-1 0,0-1 0,14-12 0,6-14 0,-1 0 0,43-66 0,-52 64 0,-2-1 0,-2-1 0,-1 0 0,9-40 0,0 2 0,-14 46 0,-2 0 0,-2-1 0,5-58 0,-10-91 0,-2 105 0,2 55 0,-2 1 0,-1 0 0,0-1 0,-1 1 0,-1 0 0,-1 1 0,0-1 0,-2 1 0,1 1 0,-2-1 0,-1 1 0,0 1 0,0 0 0,-2 0 0,-25-26 0,28 34 6,0 0 0,0 1 0,0-1-1,-1 2 1,0-1 0,0 2 0,0-1 0,-1 1-1,0 1 1,1 0 0,-1 0 0,-22-2-1,-9 2-189,1 2 0,-49 5 0,38-1-704,8-1-5938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24575,'0'512'0,"-2"-470"0,-2 0 0,-16 67 0,10-59 0,-6 63 0,14 207 0,3-183 0,-1-122-273,1-1 0,0 1 0,1 0 0,4 17 0,5 0-6553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24575,'0'-2'0,"0"0"0,1 0 0,0 1 0,-1-1 0,1 0 0,0 1 0,0-1 0,0 0 0,0 1 0,0 0 0,0-1 0,1 1 0,-1-1 0,0 1 0,1 0 0,-1 0 0,1 0 0,-1 0 0,1 0 0,-1 0 0,1 0 0,0 0 0,0 1 0,-1-1 0,1 1 0,3-1 0,55-10 0,-55 10 0,109-6 0,138 7 0,-105 2 0,156-2-1365,-260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47 24575,'1'0'0,"0"0"0,-1 0 0,1 0 0,0 0 0,-1 0 0,1 0 0,0 0 0,-1 0 0,1 0 0,0 0 0,-1-1 0,1 1 0,0 0 0,-1 0 0,1-1 0,0 1 0,-1 0 0,1-1 0,-1 1 0,1 0 0,-1-1 0,1 1 0,-1-1 0,1 1 0,-1-1 0,1 1 0,-1-1 0,1 1 0,-1-1 0,0 0 0,1 1 0,-1-1 0,0 0 0,0 1 0,0-1 0,1 0 0,-1 1 0,0-1 0,0 0 0,0 1 0,0-1 0,0 0 0,0 1 0,0-1 0,0 0 0,0 1 0,-1-1 0,1 0 0,0 1 0,0-1 0,-1 0 0,1 1 0,0-1 0,-1 0 0,1 1 0,0-1 0,-1 1 0,1-1 0,-1 1 0,1-1 0,-1 1 0,1-1 0,-1 1 0,0 0 0,1-1 0,-1 1 0,1 0 0,-2-1 0,-5-2 0,-1 0 0,0 1 0,1 0 0,-1 0 0,0 0 0,0 1 0,0 1 0,0-1 0,0 1 0,0 0 0,0 1 0,0 0 0,0 0 0,-11 4 0,-13 5 0,0 0 0,-33 17 0,54-23 0,0 2 0,0 0 0,1 0 0,-1 1 0,1 0 0,1 0 0,0 1 0,0 1 0,0 0 0,1 0 0,0 0 0,1 1 0,0 0 0,0 1 0,-6 14 0,-7 17 0,2 1 0,2 0 0,2 1 0,2 1 0,1 0 0,3 1 0,1 0 0,0 60 0,7-69 0,7 60 0,-6-86 0,1 0 0,0 0 0,1 0 0,1 0 0,-1-1 0,2 1 0,-1-1 0,2 0 0,10 16 0,-11-20 0,-1-2 0,1 1 0,1 0 0,-1-1 0,1 0 0,-1-1 0,1 1 0,0-1 0,0 0 0,1 0 0,-1-1 0,0 0 0,1 0 0,0 0 0,-1-1 0,1 0 0,0 0 0,0-1 0,0 0 0,-1 0 0,9-2 0,-5 1 0,0 0 0,0-1 0,0-1 0,0 1 0,0-2 0,-1 1 0,1-1 0,-1-1 0,0 0 0,0 0 0,0-1 0,-1 0 0,10-9 0,-9 5 0,0-1 0,0 0 0,-1-1 0,0 0 0,10-21 0,24-71 0,-22 52 0,29-105 0,-1 2 0,-34 116 0,-1-1 0,-2-1 0,10-71 0,-23 253 0,2-56 0,0 233 0,0-310-124,0 0 0,0 0 0,1 0 0,0-1 0,0 1 0,1 0-1,0-1 1,0 1 0,1-1 0,3 8 0,17 17-6702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0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24575,'0'2085'0,"0"-2066"-227,2 0-1,0 0 1,0-1-1,2 1 1,6 18-1,1-5-6598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1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24575,'9'0'0,"2"0"-8191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3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2 24575,'-94'-2'0,"-111"5"0,195-2 0,0 0 0,1 1 0,-1 0 0,0 1 0,1 0 0,-1 1 0,1-1 0,0 2 0,0-1 0,1 1 0,-1 1 0,1 0 0,0 0 0,1 0 0,-1 1 0,1 0 0,1 0 0,-1 1 0,1 0 0,1 0 0,-1 1 0,1-1 0,1 1 0,0 0 0,0 1 0,0-1 0,2 1 0,-1-1 0,-2 17 0,2-4 0,1 1 0,1 0 0,1 0 0,1 0 0,1 0 0,1 0 0,1 0 0,1 0 0,1-1 0,1 0 0,1 0 0,1-1 0,1 0 0,0-1 0,2 0 0,27 36 0,23 16 0,30 39 0,-89-107 0,0 0 0,-1 0 0,1 0 0,-1 0 0,0 1 0,0 0 0,0-1 0,-1 1 0,1 0 0,-1 0 0,0-1 0,-1 1 0,1 0 0,-1 0 0,0 0 0,0 0 0,0 0 0,-1 0 0,-2 8 0,1-7 0,-1 0 0,1 0 0,-2-1 0,1 1 0,0-1 0,-1 0 0,0 0 0,0 0 0,-1-1 0,1 0 0,-1 1 0,0-1 0,0-1 0,0 1 0,-7 3 0,-6 1 30,0 0 1,0-1-1,-27 7 0,27-9-401,0 1-1,0 1 0,-24 12 1,6 4-6455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16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2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24575,'31'0'0,"9"-1"0,78 10 0,-105-7 0,0 1 0,0 0 0,0 1 0,-1 1 0,1 0 0,-1 0 0,0 1 0,-1 1 0,22 15 0,47 50 0,18 14 0,-80-72 0,-1-3 0,-1 1 0,0 1 0,-1 1 0,22 25 0,-34-36 0,-1 0 0,1 0 0,-1 1 0,0-1 0,0 1 0,0 0 0,-1 0 0,1-1 0,-1 1 0,0 0 0,0 0 0,0 0 0,0 0 0,-1 1 0,0-1 0,0 0 0,0 0 0,0 0 0,0 0 0,-1 0 0,0 0 0,0 0 0,0 0 0,-1 0 0,1 0 0,-1 0 0,0-1 0,0 1 0,-2 3 0,-1-1 0,0-1 0,0 0 0,0 1 0,-1-2 0,0 1 0,0-1 0,0 1 0,0-2 0,-1 1 0,-11 4 0,-10 3 0,-36 8 0,61-18 0,-35 8 0,-1-2 0,0-1 0,-48 0 0,-118-7 0,162-1 0,107 3 0,-1-1 0,0 2 0,83 14 0,-134-14 0,-1 1 0,0 0 0,1 0 0,-1 1 0,0 1 0,-1 0 0,15 9 0,-20-10 0,0-1 0,-1 1 0,0 1 0,0-1 0,0 1 0,0-1 0,-1 1 0,0 0 0,0 0 0,0 1 0,0-1 0,-1 1 0,0-1 0,0 1 0,-1 0 0,2 10 0,-1-7 0,0 0 0,-1 1 0,0-1 0,0 1 0,-1-1 0,0 1 0,-1-1 0,0 1 0,-1-1 0,0 1 0,0-1 0,-1 0 0,0 0 0,-1 0 0,0-1 0,0 1 0,-1-1 0,0 0 0,0 0 0,-13 13 0,-6 3 0,-1-1 0,-1-1 0,0-1 0,-2-1 0,-46 24 0,49-33 19,-1-1 0,0-1 0,-1-1 0,1-1-1,-1-2 1,-32 3 0,28-4-318,0 1-1,0 2 1,1 0-1,-33 14 1,31-5-6527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2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 24575,'94'-2'0,"111"5"0,-200-3 0,0 1 0,0 0 0,0 0 0,0 0 0,0 0 0,0 1 0,-1 0 0,1 0 0,-1 0 0,1 0 0,-1 1 0,1 0 0,-1 0 0,0 0 0,-1 0 0,1 1 0,0 0 0,3 4 0,-4-2 0,1 0 0,-1 0 0,0 0 0,-1 0 0,1 1 0,-1-1 0,0 1 0,-1 0 0,0 0 0,0-1 0,0 1 0,-1 0 0,0 7 0,-1-5 0,0 0 0,-1 0 0,0 0 0,0 0 0,-1 0 0,0-1 0,0 1 0,-1-1 0,0 0 0,-1 0 0,0 0 0,0-1 0,-1 1 0,0-1 0,0-1 0,0 1 0,-1-1 0,-11 8 0,-12 7 0,0-1 0,-2-2 0,-42 18 0,73-35 0,-90 34 0,45-19 0,35-10 0,18-5 0,22-6 0,-21 3 0,35-11 0,52-7 0,-82 18 0,0 0 0,-1 2 0,1-1 0,0 1 0,0 1 0,0 1 0,0 0 0,24 7 0,-31-6 0,1 0 0,-1 0 0,0 1 0,0 0 0,-1 0 0,1 1 0,-1 0 0,0-1 0,0 2 0,-1-1 0,1 1 0,-1-1 0,0 1 0,-1 0 0,1 1 0,-1-1 0,2 8 0,3 6 0,-1 2 0,-1-1 0,-2 0 0,4 27 0,-5-26 0,-2 1 0,0 0 0,-2 0 0,0-1 0,-1 1 0,-2 0 0,0-1 0,-9 27 0,8-34 0,-1 0 0,0-1 0,-1 0 0,-1 0 0,0-1 0,-1 0 0,0 0 0,-1-1 0,-1 0 0,1-1 0,-2 0 0,-22 17 0,0-7-170,0 0-1,-1-3 0,0-1 1,-2-1-1,0-2 0,-1-2 1,-62 13-1,55-18-6655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3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24575,'94'-1'0,"113"3"0,-198-1 0,1 0 0,-1 1 0,1 0 0,-1 1 0,0-1 0,1 2 0,-1-1 0,-1 1 0,1 1 0,-1 0 0,14 9 0,-12-5 0,0 1 0,0 0 0,-1 0 0,-1 1 0,0 0 0,0 1 0,9 18 0,-6-9 0,10 18 0,44 65 0,-51-85 0,0 1 0,-2 0 0,0 1 0,-2 0 0,0 1 0,-1 0 0,-2 1 0,0 0 0,-1 0 0,-1 0 0,-2 1 0,0 0 0,-1 35 0,-3-51 0,0 1 0,-1-1 0,0 0 0,-1 0 0,1 0 0,-1 0 0,-1 0 0,0-1 0,0 1 0,0-1 0,-1 0 0,0-1 0,0 1 0,-1-1 0,0 0 0,-9 8 0,4-5 0,0-1 0,0 0 0,-1-1 0,1 0 0,-2-1 0,1-1 0,-1 1 0,0-2 0,-19 5 0,-28 4 0,17-3 0,-51 5 0,87-14 0,0-1 0,1 0 0,-1 0 0,0-1 0,1 0 0,-1 0 0,1-1 0,-1 1 0,1-1 0,-1-1 0,1 1 0,0-1 0,0 0 0,-10-7 0,13 7 0,-1 0 0,1 0 0,0-1 0,0 1 0,0-1 0,0 1 0,1-1 0,0 0 0,-1 0 0,1 0 0,1 0 0,-1-1 0,0 1 0,1 0 0,0-1 0,0 1 0,1-1 0,-1 1 0,1-1 0,0 1 0,0-1 0,1-8 0,2 1 0,0 0 0,0 0 0,1 0 0,1 1 0,0-1 0,0 1 0,1 0 0,1 1 0,0-1 0,0 1 0,1 1 0,14-15 0,-10 12 0,1 1 0,0 0 0,0 1 0,1 1 0,1 0 0,-1 0 0,1 2 0,30-11 0,-35 14 0,1 1 0,-1 1 0,1 0 0,-1 0 0,1 1 0,0 0 0,-1 1 0,1 0 0,0 1 0,0 0 0,-1 1 0,1 0 0,-1 1 0,1 0 0,-1 0 0,0 1 0,0 1 0,-1-1 0,1 2 0,-1-1 0,8 8 0,2 0-91,0 1 0,-2 1 0,0 1 0,0 1 0,-2 0 0,0 1 0,-1 0 0,-1 1 0,-1 1 0,0 0 0,-2 1 0,0 0 0,-1 1 0,9 37 0,-8-17-6735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3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0 24575,'-40'3'0,"0"1"0,0 1 0,-52 16 0,56-13 0,12-3 0,0 2 0,1 0 0,0 2 0,0 0 0,1 1 0,0 2 0,0 0 0,2 1 0,-1 2 0,-19 17 0,6 1 0,-36 42 0,56-57 0,1 1 0,0 0 0,1 1 0,-13 32 0,12-23 0,1 1 0,1 1 0,2 0 0,1 0 0,-5 46 0,12-67 0,1 0 0,0 0 0,1-1 0,0 1 0,0 0 0,1 0 0,1-1 0,-1 1 0,7 13 0,-5-16 0,-1-1 0,2 1 0,-1 0 0,1-1 0,0 0 0,0 0 0,0-1 0,1 1 0,0-1 0,0-1 0,1 1 0,-1-1 0,11 6 0,14 5 0,0-2 0,1-1 0,1-1 0,0-1 0,0-2 0,0-2 0,1-1 0,0-1 0,0-2 0,43-3 0,-71 0 0,1 1 0,0-2 0,-1 1 0,1-1 0,-1 0 0,0 0 0,0-1 0,0 0 0,0 0 0,0 0 0,0-1 0,-1 1 0,1-2 0,-1 1 0,5-6 0,-4 3 0,-1 0 0,1 0 0,-1-1 0,0 0 0,-1 0 0,0 0 0,0-1 0,-1 1 0,0-1 0,2-11 0,-3 7 0,1 0 0,-2 0 0,0 0 0,-1 0 0,0 0 0,0 0 0,-2 0 0,0 0 0,0 0 0,-1 0 0,-1 0 0,0 1 0,0 0 0,-2 0 0,-9-18 0,-12-12 0,15 21 0,-1 1 0,-23-27 0,31 41 0,-1 1 0,0-1 0,0 1 0,0 0 0,0 1 0,-1 0 0,0 0 0,0 0 0,0 1 0,0 0 0,-13-4 0,-5 2-341,0 2 0,0 0-1,-38 2 1,19 1-6485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3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1 24575,'-7'0'0,"-18"0"0,-1 0 0,-49 9 0,67-7 0,-1 0 0,1 0 0,0 1 0,0 1 0,1-1 0,-1 1 0,1 0 0,0 1 0,0 0 0,0 0 0,1 0 0,-12 13 0,4-1 0,1 0 0,1 1 0,1 0 0,0 1 0,2 1 0,0 0 0,1 0 0,0 0 0,-7 42 0,9-27 0,1 0 0,2 0 0,2 0 0,1 0 0,6 49 0,-5-74 0,1-1 0,0 1 0,1-1 0,0 0 0,0 1 0,1-1 0,0 0 0,1-1 0,0 1 0,0-1 0,1 0 0,0 0 0,0-1 0,8 7 0,-1-2 0,1-1 0,0 0 0,1-1 0,1-1 0,-1-1 0,31 13 0,-28-14 0,125 46 0,-117-46 0,-1-1 0,0-1 0,51 4 0,-43-8 0,-4 2 0,-1-2 0,1-1 0,-1-2 0,1 0 0,46-11 0,-69 11 0,0-1 0,0 1 0,0-1 0,-1 0 0,1-1 0,-1 0 0,0 1 0,0-2 0,0 1 0,0-1 0,-1 1 0,1-1 0,-1 0 0,-1-1 0,1 1 0,-1-1 0,0 1 0,0-1 0,0 0 0,-1 0 0,0-1 0,2-11 0,1-9 0,-2 0 0,-1 0 0,-1 0 0,-3-30 0,2 47 0,0-10 0,-2 1 0,0-1 0,-1 0 0,-1 1 0,0 0 0,-2 0 0,0 0 0,-2 0 0,0 1 0,0 0 0,-17-24 0,6 15 0,-2-2 0,-31-36 0,42 55 0,0 1 0,0 0 0,-1 1 0,1 0 0,-2 0 0,-23-11 0,4 5-273,1 2 0,-2 1 0,1 1 0,-42-6 0,29 10-6553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3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4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5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5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3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97 24575,'-29'-1'0,"0"2"0,0 1 0,-48 10 0,66-9 0,0 1 0,0 0 0,0 0 0,0 1 0,1 0 0,0 1 0,0 1 0,0-1 0,1 1 0,0 1 0,-16 16 0,13-10 0,1 1 0,0 0 0,1 1 0,1 0 0,1 1 0,0 0 0,1 0 0,0 1 0,-6 31 0,8-21 0,0 1 0,2 0 0,1 0 0,2 0 0,4 43 0,-3-63 0,0 1 0,1-1 0,0 0 0,1 0 0,-1 0 0,2-1 0,-1 1 0,10 15 0,-10-20 0,0 1 0,1-1 0,-1 0 0,1 0 0,0 0 0,1 0 0,-1-1 0,1 0 0,-1 0 0,1 0 0,0 0 0,0-1 0,0 0 0,1 0 0,8 2 0,2 0 0,1-1 0,0 0 0,-1-1 0,1-1 0,33-3 0,-45 2 0,0 0 0,1-1 0,-1 0 0,0 0 0,0-1 0,0 1 0,0-1 0,0 0 0,0-1 0,0 1 0,0-1 0,-1 0 0,0 0 0,1 0 0,-1-1 0,0 0 0,-1 1 0,1-1 0,-1 0 0,1-1 0,-1 1 0,3-7 0,-1-4 0,0 1 0,-1-1 0,-1 0 0,2-22 0,2-6 0,7-28 0,-4-2 0,-3 0 0,-3 0 0,-7-104 0,-5 128-1365,-4 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9:5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0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2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24575,'2643'0'-1365,"-2599"0"-5461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2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24575,'50'0'0,"-1"2"0,1 2 0,49 10 0,-19 0 0,-48-9 0,1 1 0,-1 2 0,54 20 0,117 71 0,-192-95 0,-1 1 0,0 0 0,0 1 0,-1 0 0,1 0 0,-1 1 0,-1 0 0,1 1 0,10 12 0,-16-15 0,0 0 0,0 0 0,0 0 0,0 0 0,-1 0 0,0 0 0,0 1 0,-1-1 0,1 1 0,-1-1 0,0 1 0,-1 0 0,1-1 0,-1 1 0,0 0 0,-1-1 0,0 1 0,1 0 0,-2-1 0,-2 9 0,-3 7 0,-1-2 0,-1 1 0,0-1 0,-2 0 0,0-1 0,-1-1 0,-1 0 0,-1 0 0,-24 23 0,22-23 0,2 1 0,0 1 0,1 0 0,1 0 0,-18 40 0,-30 108 0,44-116 0,-2 0 0,-30 57 0,-39 59 0,33-53 107,38-78-843,-30 51 0,24-54-6090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0 24575,'-612'0'0,"591"1"0,0 1 0,1 1 0,-1 1 0,1 0 0,0 2 0,0 0 0,1 2 0,-22 10 0,-21 15 0,-60 42 0,105-64 0,-52 31 0,37-24 0,2 1 0,-55 45 0,76-56 0,1 0 0,0 1 0,1 0 0,0 0 0,0 1 0,1-1 0,0 1 0,1 1 0,0-1 0,1 1 0,0 0 0,1 0 0,-4 16 0,0 38 0,3 0 0,2 0 0,8 67 0,-2-7 0,-3-109 0,-1-1 0,2 0 0,0 0 0,1 0 0,1-1 0,0 1 0,1-1 0,0 0 0,1 0 0,13 21 0,-13-26 0,0 0 0,1 0 0,1-1 0,-1 0 0,1 0 0,1-1 0,-1 0 0,1 0 0,0-1 0,1 0 0,-1-1 0,1 0 0,0 0 0,1-1 0,11 3 0,4-1 0,0-1 0,0-1 0,47 1 0,84-11 0,-51 2 0,-84 2 0,-1 0 0,1-1 0,0-2 0,-1 0 0,0-1 0,0-1 0,22-11 0,134-78 0,-142 75 0,130-74 0,-152 88 0,1-2 0,-2 0 0,1 0 0,-1-1 0,-1-1 0,0 0 0,0 0 0,-1-1 0,-1 0 0,0-1 0,-1 0 0,0-1 0,7-16 0,-6 7 0,-2-1 0,0 1 0,-1-1 0,-1-1 0,-2 1 0,0-1 0,-2-39 0,-1 6 0,-2-1 0,-3 1 0,-16-74 0,0 51 0,15 72 0,2 18 0,2 20 0,0 436 0,5-211 0,-3-53-1365,0-157-5461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3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24575,'6'-5'0,"0"1"0,0-1 0,0 2 0,0-1 0,0 1 0,1 0 0,-1 0 0,1 0 0,0 1 0,0 0 0,11-1 0,-5 1 0,0 1 0,0 0 0,1 1 0,-1 0 0,19 3 0,-18 0 1,-1 1-1,1 0 1,-1 1-1,0 0 1,0 1-1,-1 1 1,14 8-1,79 65-22,-56-40-64,152 141-458,-47-39 448,-115-105-209,50 59 0,-7-7 842,95 104-436,-104-105-101,-34-44 0,-3 1 0,33 54 0,77 151 716,-115-194-716,40 105 0,-47-102 0,52 94 0,-21-49-1365,-46-89-5461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3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1975 0 24575,'-8'2'0,"0"-1"0,0 1 0,0 0 0,0 1 0,1-1 0,-1 2 0,1-1 0,-9 6 0,-8 3 0,-14 7 0,0 2 0,-61 46 0,-60 62 0,137-110 0,-105 100 0,-13 12 0,54-48 0,60-55 0,-43 36 0,57-56 0,-1 0 0,0-1 0,-1 0 0,-23 8 0,21-9 0,-1 1 0,-23 14 0,18-4 0,0 0 0,0 2 0,2 1 0,-22 27 0,-39 37 0,-2-19 0,-12 12 0,49-36 0,-82 54 0,88-65 0,-46 43 0,5-3 0,-14 9-1365,52-42-5461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3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24575,'9'1'0,"1"0"0,-1 0 0,0 1 0,1 0 0,-1 0 0,0 1 0,0 1 0,0-1 0,-1 2 0,1-1 0,-1 1 0,0 0 0,0 0 0,-1 1 0,9 8 0,9 12 0,-2 0 0,37 52 0,-33-42 0,74 105 0,127 234 0,-195-319-358,64 81 0,20 31 341,-67-82 17,-1 2 0,4-3 0,65 80 0,-25-50 2,110 124 118,-90-106 520,-14-16-669,-65-85 29,-33-32 0,-1 0 0,0 1 0,1-1 0,-1 0 0,0 1 0,1-1 0,-1 0 0,1 1 0,-1-1 0,1 0 0,-1 0 0,1 1 0,-1-1 0,1 0 0,-1 0 0,1 0 0,-1 0 0,1 0 0,-1 0 0,1 0 0,0 0 0,-1 0 0,1 0 0,-1 0 0,1 0 0,-1 0 0,1 0 0,-1 0 0,1-1 0,-1 1 0,1 0 0,0-1 0,0-16 0,-14-26 0,-1 10-455,-1 0 0,-33-52 0,20 46-6371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3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0 24575,'-41'1'0,"1"1"0,-53 9 0,74-7 0,0 0 0,1 2 0,-1 0 0,1 1 0,0 1 0,-31 19 0,-33 20 0,-88 38 0,-59 34 0,119-56 0,-46 29 0,20-4 0,-70 49 0,118-65 0,52-41 0,-2-1 0,-60 36 0,13-16-1365,54-26-5461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3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24575,'0'4251'-1365,"0"-4229"-5461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5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24575,'9'7'0,"0"-1"0,0 0 0,1 0 0,0-1 0,1 0 0,-1 0 0,1-2 0,11 4 0,23 9 0,19 16 0,-2 3 0,-1 3 0,59 48 0,37 23 0,-128-88 0,-1 0 0,40 42 0,-44-40 0,0-1 0,2-1 0,32 21 0,-16-13 0,0 3 0,-3 1 0,0 1 0,34 43 0,36 31 0,-97-98 0,1 1 0,-1 1 0,1 0 0,-2 1 0,20 29 0,-5-6 0,1-1 0,2 0 0,52 47 0,-57-58 0,-2 1 0,-1 1 0,-2 0 0,32 58 0,-37-59 0,1 0 0,1-1 0,1-1 0,1 0 0,35 34 0,-30-39 0,-1 2 0,-1 0 0,0 1 0,-2 1 0,0 1 0,25 41 0,23 48 0,16 28 0,-12-17 0,-48-87 0,-1 2 0,31 72 0,-23-21-82,-20-53-132,2-1 0,1 0 1,2 0-1,2-2 0,31 49 0,-21-49-6612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4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24575,'2'6'0,"0"-1"0,0 1 0,1 0 0,0-1 0,0 1 0,0-1 0,0 0 0,1 0 0,0 0 0,6 5 0,-7-6 0,175 187 0,-82-90 0,95 89 0,-165-164 0,-1 1 0,-1 1 0,24 38 0,-22-29 0,39 42 0,141 130 0,-158-168 0,75 51 0,-52-42 0,32 40 13,-39-32-171,124 120-450,-98-91 491,61 53-39,149 151-601,-182-176 529,16 17 273,60 54-45,-133-134 0,-3 3 0,86 105 0,-112-121 0,3-2 0,0-1 0,42 32 0,-36-34 0,-2 2 0,48 58 0,-55-53 0,85 99 0,70 70 809,-151-167-606,31 39 785,42 48-1022,-107-128 34,92 102 0,-82-88 0,-1 0 0,0 1 0,-1 0 0,-1 0 0,8 23 0,-10-13-17,-6-21-133,0 0 0,0 0 0,1 0 1,0 0-1,0-1 0,1 1 0,-1-1 1,6 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4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4325 9 24575,'0'0'0,"0"0"0,0-1 0,0 1 0,0 0 0,0-1 0,0 1 0,0 0 0,0-1 0,0 1 0,0 0 0,0-1 0,0 1 0,-1 0 0,1 0 0,0-1 0,0 1 0,0 0 0,0-1 0,-1 1 0,1 0 0,0 0 0,0-1 0,0 1 0,-1 0 0,1 0 0,0 0 0,0-1 0,-1 1 0,1 0 0,0 0 0,-1 0 0,1 0 0,0 0 0,0 0 0,-1 0 0,1-1 0,0 1 0,-1 0 0,1 0 0,0 0 0,-1 0 0,-18 7 0,-14 17 0,-218 209 0,183-163-369,52-52 265,0-1-1,-1-1 1,0-1 0,-31 22 0,-47 20 104,-204 137 0,11 3 20,47-37-244,153-95-200,-308 202-2127,36-83 975,286-146 1330,3 3 0,1 3 1,2 4-1,-101 90 0,130-104 260,-1-1 0,-1-3-1,-71 40 1,-4-2 108,-147 112 0,129-84-91,97-66 575,1 2-1,1 1 1,-44 53 0,36-37 369,-50 44 0,-100 89 1196,86-85-2171,-121 139 0,226-234-79,1-1 29,0 0 1,-1 0-1,1 0 1,0 0-1,0 0 1,0 0-1,1 0 1,-1 0 0,0 0-1,0 0 1,1 1-1,-1-1 1,0 0-1,1 1 1,-1-1-1,1 0 1,0 1 0,0-1-1,-1 1 1,1-1-1,0 0 1,0 1-1,0-1 1,0 1-1,1 2 1,8 4-6777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4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1809 0 24575,'333'345'0,"-230"-247"0,-47-45 0,53 63 0,22 31 0,-30-35 0,179 237 0,-203-264 0,-57-65 0,0 2 0,-1 0 0,25 39 0,0 8 0,91 109 0,-101-132 0,-2 1 0,47 94 0,-5-7 0,-54-102 0,75 112 0,-80-122-59,0 1 0,-1 0-1,-1 1 1,-1 1 0,-2 0-1,0 0 1,-2 1 0,0 0 0,-2 1-1,4 39 1,-2 25-410,-9 163 0,-3-128 355,4 378 1534,-4-451-1333,-1 1 0,-22 87 0,16-86-64,-3 1-23,-3-1 0,-26 60 0,25-73 0,2 0 0,2 1 0,2 1 0,-10 67 0,18-67 0,-16 117 0,17-150 0,-7 45 0,-4-1 0,-28 77 0,-51 152 0,23-60 0,55-176 0,2 0 0,3 2 0,-6 58 0,6-55 0,-2-1 0,-3-1 0,-26 63 0,-22 73 0,9-6-810,-93 205 1,-34 6 485,130-292 116,27-50-71,-57 88 0,69-119 504,0 0-1,1 1 0,2 0 1,-1 0-1,2 1 1,-9 37-1,6-21-85,0-1 0,-3 0 0,-1-1 0,-26 43 0,-37 81 304,57-103-443,4 0 0,1 0 0,-13 102 0,22-128 0,-1-1 0,-1-1 0,-23 47 0,14-32 0,-51 96 0,11-23 0,22-44 0,18-36 0,-26 70 0,-31 114 0,48-141 0,21-55 0,-2 0 0,-1-1 0,0-1 0,-2 0 0,-24 39 0,11-26 0,3 2 0,1 1 0,-19 49 0,9-20 0,8-25 0,-2-1 0,-50 63 0,31-46 0,-99 109 0,49-62 0,15-19 0,54-61 0,0 1 0,1 1 0,2 0 0,1 2 0,-31 58 0,46-75 0,0-1 0,-1 1 0,0-1 0,0 0 0,-2-1 0,1 0 0,-1 0 0,-1 0 0,-16 13 0,4-5 0,0 0 0,1 1 0,1 0 0,1 2 0,-17 24 0,-49 70 0,-31 46 0,93-126 0,1 1 0,-28 68 0,31-66 0,-1 1 0,-2-2 0,-44 59 0,13-21 0,39-53 0,1 1 0,-14 39 0,-3 5 0,-53 118 0,8-16 0,51-119-1365,4-6-5461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4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24575,'3'36'0,"1"-1"0,1 0 0,3 0 0,21 63 0,-14-49 0,13 69 0,-2 18 0,-13-78 0,10 107 0,-24 21 0,3 35 0,3-184 0,11 43 0,1 6 0,-17-81 0,3 12 0,0 0 0,0 0 0,7 16 0,-9-31 0,0 0 0,0 0 0,0-1 0,0 1 0,0-1 0,0 1 0,1-1 0,-1 1 0,0-1 0,1 0 0,0 0 0,-1 0 0,1 0 0,-1 0 0,1 0 0,0 0 0,0 0 0,0-1 0,-1 1 0,1-1 0,0 1 0,0-1 0,0 0 0,0 0 0,0 1 0,0-1 0,0-1 0,0 1 0,0 0 0,-1 0 0,1-1 0,0 1 0,0-1 0,3-1 0,8-3 0,0 0 0,-1 0 0,20-13 0,-31 17 0,87-55 0,-56 34 0,1 1 0,0 1 0,48-19 0,-56 30 0,-2 1 0,1 0 0,-2-2 0,0 0 0,0-2 0,-1 0 0,0-1 0,22-19 0,-18 10 0,0 2 0,2 0 0,0 2 0,1 1 0,0 1 0,44-16 0,177-86 0,-234 110-341,-1 0 0,0-1-1,14-11 1,-5-2-6485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0:5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0 24575,'-48'4'0,"1"1"0,0 2 0,-82 25 0,127-32 0,-58 20 0,-106 49 0,50-18 0,97-44 0,1 1 0,1 1 0,-1 1 0,2 0 0,-1 2 0,1-1 0,-22 23 0,28-23 0,1-1 0,1 1 0,-1 1 0,2-1 0,0 2 0,0-1 0,1 0 0,1 1 0,0 0 0,1 1 0,-4 19 0,3-9 0,2-1 0,1 1 0,1-1 0,1 1 0,4 35 0,-2-43 0,1 1 0,1-1 0,1 0 0,0-1 0,1 1 0,0-1 0,1 0 0,16 23 0,-18-31 0,0-1 0,0 0 0,1-1 0,0 1 0,1-1 0,-1 0 0,1 0 0,0-1 0,0 0 0,0 0 0,0-1 0,1 0 0,0 0 0,-1-1 0,1 0 0,0 0 0,11 1 0,14 0 0,1-1 0,64-5 0,-49 0 0,-27 2 0,-1 1 0,0-1 0,0-1 0,21-5 0,-35 5 0,1 0 0,-2 0 0,1-1 0,0 0 0,0-1 0,-1 1 0,0-1 0,0 0 0,0-1 0,0 0 0,-1 1 0,8-10 0,3-5 0,0 0 0,-2-1 0,0-1 0,-2 0 0,0 0 0,-1-1 0,-2-1 0,0 0 0,-1 0 0,-1-1 0,-2 0 0,0 0 0,2-38 0,-9-212 0,-1 108 0,3 1319-1365,0-1109-5461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3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24575,'0'510'0,"3"-468"0,1 0 0,16 68 0,-10-61 0,5 64 0,-11 332 0,-7-229 0,3 1968 0,-3-2133 0,-3 0 0,-21 92 0,14-85 0,-9 27 0,13-57 0,2 0 0,-6 41 0,8 175-302,6-191-761,-1-9-5763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24575,'7'1'0,"1"1"0,-1-1 0,0 2 0,1-1 0,-1 1 0,0 0 0,-1 0 0,1 1 0,10 7 0,-7-5 0,3 2 0,-1 1 0,0 0 0,0 1 0,-1 0 0,0 1 0,0 0 0,-2 1 0,1 0 0,-1 0 0,-1 1 0,0 0 0,-1 1 0,-1 0 0,0 0 0,7 25 0,-4-17 0,0-1 0,2 0 0,0 0 0,27 35 0,-2-3 0,-25-32 0,0 1 0,-1 0 0,7 27 0,-7-22 0,18 39 0,-9-26 0,-12-25 0,0-1 0,0 0 0,11 14 0,-18-27 0,1 1 0,0-1 0,0 0 0,0 0 0,0 0 0,0 0 0,0 0 0,0 0 0,1 0 0,-1-1 0,0 1 0,0 0 0,1 0 0,-1-1 0,3 1 0,-4-1 0,1 0 0,0 0 0,0 0 0,0 0 0,-1 0 0,1 0 0,0 0 0,0-1 0,-1 1 0,1 0 0,0-1 0,-1 1 0,1 0 0,0-1 0,-1 1 0,1-1 0,0 1 0,-1-1 0,1 1 0,-1-1 0,1 0 0,3-4 0,-1-1 0,0 1 0,0-1 0,0 0 0,2-10 0,-2 9 0,26-70 0,3 1 0,49-83 0,-57 117 0,-2-1 0,29-78 0,-36 84 0,1 1 0,2 1 0,30-44 0,-8 12 0,-37 63-97,-1 0-1,1-1 1,-1 1-1,0 0 1,-1-1-1,1 1 1,-1-1-1,1 1 1,-2-1-1,1 0 1,0 0-1,-1 1 0,0-7 1,-7-10-6729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4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24575,'2'36'0,"1"-1"0,17 68 0,2 24 0,-14 307 0,-10-252 0,2 0 0,0-727 0,0 531 0,0 0 0,1 0 0,1 0 0,1 0 0,0 0 0,1 0 0,0 1 0,1-1 0,7-14 0,-8 21 0,0 1 0,0-1 0,1 1 0,0-1 0,0 1 0,0 1 0,1-1 0,0 1 0,0 0 0,0 0 0,1 1 0,0 0 0,-1 0 0,1 1 0,1-1 0,-1 1 0,0 1 0,9-2 0,21-2 0,0 2 0,0 2 0,0 1 0,48 5 0,-17-1 0,-45-1 0,-1 0 0,0 2 0,-1 0 0,1 1 0,-1 2 0,0 0 0,0 1 0,-1 1 0,0 1 0,0 1 0,-1 0 0,-1 2 0,0 0 0,24 23 0,-24-18 0,-1 0 0,0 1 0,-2 0 0,0 1 0,-1 1 0,-1 1 0,-1 0 0,-2 0 0,0 1 0,-1 0 0,-1 1 0,9 43 0,-15-58 0,-1-1 0,0 1 0,0-1 0,-1 1 0,0 0 0,-1-1 0,1 1 0,-2 0 0,1-1 0,-1 1 0,-1-1 0,1 0 0,-1 1 0,-1-1 0,0-1 0,0 1 0,0 0 0,-1-1 0,0 0 0,0 0 0,-1-1 0,0 1 0,0-1 0,-1 0 0,1-1 0,-1 0 0,0 0 0,-1 0 0,1-1 0,-1 0 0,0 0 0,0-1 0,-14 4 0,-190 69 0,206-73 0,-23 7 0,0-2 0,0-1 0,-1-1 0,0-1 0,-35 1 0,-155-8 0,102-1 0,-34 2-1365,109 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4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24575,'37'-2'0,"0"-2"0,63-14 0,26-4 0,194 16 0,-226 7 0,-82-1 0,0 0 0,1 1 0,-1 0 0,0 1 0,1 1 0,-1 0 0,18 7 0,-23-6 0,1 0 0,-1 0 0,0 1 0,-1 0 0,1 0 0,-1 0 0,0 1 0,-1 0 0,1 0 0,-1 1 0,0-1 0,6 11 0,-3 0 0,1 0 0,-2 1 0,-1-1 0,0 1 0,-1 1 0,0-1 0,-2 1 0,2 24 0,-2 22 0,-6 70 0,0-60 0,3-57 0,0 7 0,-2 0 0,-6 39 0,6-55 0,0-1 0,-1 0 0,1 0 0,-2 0 0,1-1 0,-1 1 0,0-1 0,-1 0 0,0 0 0,0 0 0,-10 9 0,0-2 0,-1-2 0,0 0 0,0-1 0,-1 0 0,-1-1 0,0-1 0,0-1 0,-1-1 0,0 0 0,0-1 0,-25 3 0,7-3 0,-1-1 0,1-2 0,-1-2 0,0-2 0,-40-5 0,19-4 0,-77-23 0,129 31 0,1 0 0,0 0 0,0 0 0,0-1 0,0 0 0,1 0 0,-1-1 0,1 1 0,0-1 0,0 0 0,0-1 0,0 1 0,1-1 0,0 0 0,-7-10 0,10 13 0,-1 0 0,1-1 0,1 1 0,-1 0 0,0 0 0,0 0 0,1-1 0,-1 1 0,1 0 0,0 0 0,0-1 0,0 1 0,0 0 0,0-1 0,0 1 0,1 0 0,0-5 0,0 5 0,1-1 0,0 0 0,-1 1 0,1-1 0,0 1 0,0 0 0,0-1 0,0 1 0,1 0 0,-1 0 0,1 0 0,-1 1 0,1-1 0,-1 1 0,1-1 0,0 1 0,3-1 0,7-3 0,1 0 0,0 2 0,0 0 0,1 0 0,-1 1 0,0 1 0,1 0 0,-1 1 0,1 1 0,-1 0 0,1 1 0,-1 1 0,0 0 0,15 5 0,16 8 0,-1 3 0,79 43 0,-86-42-117,3 1-133,0 1 1,-2 2-1,-1 2 1,52 46-1,-65-47-6576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4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24575,'8'-1'0,"0"0"0,-1 0 0,1-1 0,-1 0 0,1-1 0,8-4 0,24-6 0,-13 7 0,0 1 0,1 1 0,-1 2 0,46 1 0,-53 3 0,0 0 0,-1 2 0,1 0 0,-1 1 0,0 1 0,0 1 0,21 11 0,-22-10 0,-1 2 0,0 0 0,-1 0 0,0 2 0,-1 0 0,0 1 0,-1 1 0,-1 0 0,0 0 0,-1 1 0,0 1 0,-1 0 0,-1 1 0,-1 0 0,0 1 0,-1 0 0,-1 0 0,-1 0 0,0 1 0,-2 0 0,4 28 0,-4 13 0,-3-1 0,-8 79 0,7-131 0,-2 1 0,1 0 0,-1-1 0,0 1 0,-1-1 0,1 0 0,-2 0 0,1 0 0,-1 0 0,0 0 0,0-1 0,-1 1 0,-7 7 0,1-4 0,0 0 0,-1-1 0,0 0 0,-1-1 0,1 0 0,-17 6 0,-189 112 0,66-34 0,136-83 0,-2 0 0,-30 11 0,45-19 0,-1 1 0,0-1 0,0 0 0,1 0 0,-1-1 0,0 1 0,0-1 0,0 0 0,0 0 0,0 0 0,0-1 0,0 1 0,0-1 0,0 0 0,1 0 0,-1 0 0,0 0 0,0-1 0,-5-3 0,8 4 0,-1 0 0,1 0 0,0-1 0,0 1 0,0 0 0,0-1 0,0 1 0,0-1 0,0 1 0,0-1 0,1 1 0,-1-1 0,0 0 0,1 1 0,-1-1 0,1 0 0,0 1 0,0-1 0,0 0 0,0 1 0,0-1 0,0 0 0,0 0 0,0 1 0,1-1 0,-1 0 0,0 1 0,1-1 0,0 0 0,-1 1 0,1-1 0,2-2 0,0-3 0,1 1 0,1 0 0,-1 0 0,1 1 0,0-1 0,7-6 0,6-2 7,0 1-1,0 0 1,1 2-1,1 0 1,0 1-1,0 1 1,1 1 0,0 1-1,0 1 1,1 0-1,28-2 1,21 1-206,0 3 1,83 6 0,-65 1-651,-46-3-5977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5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24575,'6'8'0,"-1"1"0,0-1 0,0 1 0,-1 0 0,0 0 0,0 0 0,-1 1 0,-1-1 0,1 1 0,-2-1 0,2 16 0,10 39 0,0-30 0,2-1 0,1-1 0,24 38 0,17 33 0,-20-27 0,-14-34 0,-2 2 0,-2 1 0,-2 0 0,14 60 0,-15-34 0,40 112 0,25 70 0,-79-249 0,-1 0 0,1 1 0,-1-1 0,0 1 0,0-1 0,-1 1 0,1-1 0,-1 1 0,0 0 0,0-1 0,0 1 0,-2 7 0,1-10 0,-1 1 0,1-1 0,0 0 0,0 0 0,-1 1 0,0-1 0,1 0 0,-1-1 0,0 1 0,0 0 0,0 0 0,0-1 0,0 1 0,0-1 0,0 0 0,-1 0 0,1 1 0,0-1 0,-1-1 0,1 1 0,-1 0 0,1-1 0,-5 1 0,-29 4 0,0-2 0,0-2 0,-1-1 0,-36-5 0,-11 0 0,-224 2-1365,264 3-5461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 24575,'-110'-2'0,"-128"5"0,213 1 0,1 0 0,0 2 0,0 1 0,0 1 0,1 1 0,-32 17 0,38-19 0,-2-1 0,-27 7 0,27-9 0,0 2 0,-20 8 0,33-11 0,0 0 0,0 0 0,0 1 0,0 0 0,1 0 0,0 0 0,0 1 0,0-1 0,0 1 0,-4 6 0,2 0 0,1 0 0,0 1 0,1 0 0,0 0 0,0 0 0,1 0 0,1 1 0,0-1 0,-1 21 0,2-17 0,1 0 0,1 0 0,0 0 0,1 1 0,1-1 0,1-1 0,5 21 0,-5-27 0,0-1 0,1 0 0,-1 0 0,2 0 0,-1 0 0,1-1 0,0 1 0,1-1 0,0 0 0,0-1 0,13 11 0,-9-10 0,0 0 0,0-1 0,1-1 0,-1 1 0,1-2 0,1 1 0,21 4 0,7-2 0,1-3 0,0-1 0,0-1 0,45-6 0,-57 3 0,-8 0 0,-1 0 0,0-2 0,0 0 0,0-1 0,0-1 0,-1-1 0,21-9 0,-28 9 0,1-1 0,-1 0 0,0-1 0,0 0 0,-1-1 0,-1 0 0,1-1 0,-1 0 0,-1-1 0,16-22 0,-11 9 0,-1 0 0,-1-1 0,-1 0 0,-1-1 0,-1 0 0,-2 0 0,-1-1 0,0 0 0,-2 0 0,-2 0 0,0-1 0,-4-50 0,-3 304 0,5-170 0,2-21 0,-2 0 0,-2 0 0,-1 0 0,-15 68 0,-6 8 0,-1 3 0,20-99 0,0-1 0,-1 0 0,-1 0 0,0 0 0,-17 23 0,-192 255 0,201-274 0,0-1 0,-2-1 0,0 0 0,-1-1 0,0-1 0,-1-1 0,0 0 0,-1-2 0,-1 0 0,0-1 0,0-1 0,-1-1 0,0-1 0,-1-1 0,1-1 0,-41 4 0,57-9 7,0 0 0,0 0 0,0 0 0,0-1 0,0 0 1,0 0-1,0-1 0,0 1 0,0-1 0,1 0 0,-1-1 0,1 1 0,0-1 0,-1-1 0,1 1 0,-9-8 0,9 5-121,0 0 0,0 0-1,1 0 1,-1-1 0,2 1 0,-1-1-1,0 0 1,1 0 0,1 0 0,-1-1-1,1 1 1,-2-14 0,-2-22-6712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5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24575,'0'3'0,"1"0"0,-1 0 0,1 0 0,0 0 0,0 0 0,0 0 0,0-1 0,1 1 0,-1 0 0,1-1 0,0 0 0,0 1 0,0-1 0,0 0 0,4 4 0,-1-1 0,1 0 0,0-1 0,0 0 0,0 0 0,9 4 0,109 38 0,16 7 0,-125-45 0,0 0 0,0 1 0,0 1 0,-2 0 0,1 1 0,21 22 0,-24-20 0,0 0 0,-1 1 0,0 0 0,-1 1 0,-1 0 0,0 1 0,-1 0 0,-1 0 0,-1 0 0,5 22 0,-3 0 0,-3 0 0,0 0 0,-4 61 0,-1-38 0,2-27 0,-2 0 0,-1 0 0,-1 0 0,-2-1 0,-12 41 0,13-63 0,-1 0 0,-1-1 0,0 0 0,0 0 0,-1-1 0,0 0 0,-1 0 0,0 0 0,0-1 0,-12 9 0,-15 10 0,-49 28 0,84-55 0,-172 120 0,159-113 0,-1 0 0,-1-1 0,1-1 0,-1 0 0,0-1 0,0-1 0,-1 0 0,1-1 0,0-1 0,-1 0 0,1-1 0,-17-2 0,27 2 0,1-1 0,-1 1 0,1-1 0,-1 0 0,1 0 0,-1-1 0,1 1 0,0-1 0,0 0 0,0 0 0,0 0 0,0-1 0,0 0 0,1 1 0,-1-1 0,1 0 0,-1-1 0,1 1 0,0 0 0,1-1 0,-1 0 0,1 0 0,-1 0 0,1 0 0,-2-5 0,2 2 0,1 1 0,-1-1 0,1 1 0,0-1 0,1 1 0,0-1 0,0 0 0,0 1 0,1-1 0,0 0 0,0 1 0,0-1 0,1 1 0,0 0 0,1-1 0,5-9 0,-1 1 0,2 1 0,0 0 0,0 1 0,1 0 0,1 0 0,0 1 0,15-12 0,-20 19 0,0 0 0,0 1 0,1-1 0,-1 2 0,1-1 0,0 1 0,0 0 0,0 0 0,1 1 0,-1-1 0,1 2 0,-1-1 0,1 1 0,0 1 0,-1-1 0,1 1 0,11 1 0,-5 2 0,0 1 0,-1 0 0,1 0 0,-1 1 0,0 1 0,-1 0 0,1 1 0,-1 1 0,0 0 0,-1 0 0,0 1 0,0 0 0,-1 1 0,0 0 0,-1 1 0,0 0 0,-1 1 0,0 0 0,0 0 0,9 22 0,5 11-455,3-2 0,30 43 0,-29-50-6371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5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 24575,'-2'1'0,"-1"0"0,0 0 0,1 0 0,0 1 0,-1-1 0,1 1 0,0-1 0,0 1 0,-1 0 0,1 0 0,1 0 0,-1 0 0,0 0 0,0 0 0,1 1 0,-1-1 0,1 1 0,-2 4 0,-5 6 0,-6 7 0,1 0 0,1 1 0,1 1 0,1 0 0,1 1 0,0 0 0,2 0 0,1 1 0,1-1 0,1 2 0,-1 30 0,1 15 0,10 117 0,-6-182 0,1 0 0,0 0 0,0 0 0,0-1 0,0 1 0,1 0 0,0-1 0,0 1 0,0-1 0,1 0 0,-1 1 0,1-1 0,0 0 0,0-1 0,1 1 0,-1-1 0,7 6 0,-5-6 0,1 1 0,-1-1 0,1-1 0,0 1 0,0-1 0,0 0 0,0 0 0,0-1 0,0 0 0,1 0 0,-1 0 0,9-1 0,-4 0 0,0-1 0,-1 0 0,1-1 0,-1 0 0,1-1 0,-1 0 0,0 0 0,0-1 0,0 0 0,-1-1 0,1 0 0,-1-1 0,0 0 0,-1 0 0,1-1 0,7-8 0,-9 6 0,-1 0 0,0 0 0,0-1 0,-1 1 0,0-1 0,-1 0 0,4-15 0,16-80 0,-16 64 0,1-4 0,-1-1 0,-3-1 0,-2 0 0,-4-77 0,0 119 6,1 1 0,-1-1-1,0 1 1,0 0 0,0-1-1,0 1 1,-1 0 0,0 0 0,0 0-1,0 0 1,0 0 0,-1 0-1,1 1 1,-1-1 0,0 1-1,0 0 1,0 0 0,-1 0 0,1 0-1,-7-4 1,2 3-171,0 0 0,0 1 0,-1 0 0,0 0 0,0 1 0,0 0 0,0 1 0,-18-1 0,-15 1-6661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56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24575,'585'0'-1182,"-505"4"913,1 4-1,133 31 1,-126-20 259,159 12 0,-163-28 10,0 4 0,151 31 0,-167-21 0,0-3 0,1-3 0,98 2 0,480-13 2035,-261-3-2060,-336 4 25,0-3 0,1-2 0,51-11 0,-25 1 0,-45 9 0,-1-1 0,1-2 0,50-19 0,-37 8 0,0 2 0,69-15 0,-78 21 0,-1-1 0,-1-2 0,0-2 0,48-29 0,-43 23 0,0 1 0,68-24 0,136-19 0,-233 61 0,31-10-1365,-8-1-5461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1:5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24575,'10'0'0,"40"0"0,63 9 0,-95-7 0,-1 1 0,0 1 0,0 1 0,0 0 0,0 1 0,-1 1 0,0 0 0,21 14 0,-10-3 0,2 0 0,0-2 0,0-2 0,2 0 0,-1-2 0,2-1 0,0-2 0,0-1 0,64 7 0,-84-14 0,1 0 0,0 1 0,-1 0 0,1 1 0,23 8 0,-33-9 0,0-1 0,0 1 0,0 0 0,0 0 0,0 0 0,0 0 0,-1 0 0,1 1 0,-1-1 0,0 1 0,0 0 0,0-1 0,0 1 0,0 0 0,-1 0 0,1 0 0,-1 0 0,0 1 0,0-1 0,0 0 0,0 1 0,0-1 0,-1 0 0,1 1 0,-1-1 0,0 1 0,-1 4 0,-2 10 0,-1 0 0,0-1 0,-1 0 0,-1 0 0,-1 0 0,0-1 0,-11 16 0,-10 27 0,-88 165 0,103-201 0,-48 67 0,10-18 0,42-59 0,-1 2 0,1 0 0,0 1 0,1 0 0,0 1 0,2-1 0,-9 30 0,2 20-106,-30 193-1153,41-236-5567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0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24575,'0'847'0,"2"-866"0,0 0 0,1 0 0,11-35 0,4-22 0,-10 6 0,-7 49 0,1 0 0,1 0 0,8-28 0,-8 41 0,0 1 0,0-1 0,1 1 0,0-1 0,0 1 0,1 0 0,0 1 0,0-1 0,0 1 0,1 0 0,0 0 0,9-6 0,0 2 0,0 0 0,0 1 0,1 1 0,0 0 0,1 1 0,0 1 0,0 1 0,34-7 0,-20 8 0,1 1 0,0 1 0,0 1 0,38 5 0,-58-2 0,-1 0 0,1 1 0,-1 1 0,0-1 0,0 2 0,0 0 0,-1 0 0,1 1 0,-1 0 0,-1 0 0,1 1 0,-1 1 0,0-1 0,-1 2 0,1-1 0,-2 1 0,1 0 0,-2 1 0,1 0 0,8 17 0,-7-12 0,0 1 0,-2 0 0,0 1 0,0 0 0,-2 0 0,0 0 0,-1 0 0,-1 0 0,0 1 0,-1-1 0,-1 1 0,-1 0 0,-4 22 0,1-19 0,-1 0 0,0-1 0,-2 1 0,-1-1 0,-11 22 0,11-29 0,0 0 0,-1-1 0,0 0 0,-1 0 0,-1-1 0,1 0 0,-2-1 0,-13 10 0,-9 5 0,-15 12 0,-76 44 0,106-71 0,0-1 0,0-1 0,-1-1 0,0 0 0,0-2 0,-1 0 0,1-1 0,-23 1 0,-245-7 109,120-2-1583,125 4-5352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1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24575,'0'28'0,"-1"15"0,2 0 0,2 1 0,14 72 0,-5-57 0,-3 0 0,4 89 0,-14 122 0,-2-111 0,3-134-116,-1-7-134,2 0 0,-1 1 1,2-1-1,5 26 0,4-12-6576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1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24575,'13'-11'0,"1"0"0,0 2 0,0 0 0,1 0 0,0 2 0,28-11 0,15-8 0,-22 7 0,-6 3 0,0 1 0,1 1 0,53-15 0,-74 27 0,0 0 0,0 0 0,0 1 0,0 0 0,1 1 0,-1 0 0,0 1 0,0 0 0,0 0 0,0 1 0,0 1 0,0-1 0,0 2 0,-1-1 0,1 1 0,12 8 0,-4 1 0,0 0 0,-2 2 0,1-1 0,26 34 0,-23-26 0,40 37 0,-51-52 0,0 1 0,-1 0 0,0 1 0,-1-1 0,0 2 0,0-1 0,-1 1 0,0 0 0,-1 0 0,0 0 0,0 1 0,-1 0 0,-1 0 0,0 0 0,0 0 0,-1 1 0,-1-1 0,0 1 0,0-1 0,-1 1 0,-1-1 0,0 1 0,0-1 0,-1 1 0,-6 17 0,3-14 0,-1-1 0,-1 0 0,0 0 0,-1 0 0,0-1 0,-1 0 0,-11 13 0,-12 9 0,-37 32 0,57-57 0,-1 0 0,0-1 0,0-1 0,-1 0 0,0 0 0,0-2 0,-1 0 0,0 0 0,0-2 0,0 1 0,-1-2 0,1 0 0,-1-1 0,0-1 0,0 0 0,1-1 0,-19-2 0,29 1 0,1 0 0,-1 1 0,0-2 0,1 1 0,-1 0 0,1-1 0,-1 0 0,1 0 0,0 0 0,-1-1 0,1 1 0,0-1 0,1 0 0,-1 0 0,1-1 0,-1 1 0,-3-5 0,3 2 0,1 0 0,-1 0 0,1 0 0,0 0 0,0-1 0,1 1 0,0-1 0,0 0 0,0 0 0,1 0 0,0-8 0,0 8 0,0-1 0,1 1 0,0-1 0,1 1 0,0-1 0,0 1 0,1 0 0,-1-1 0,2 1 0,-1 0 0,1 0 0,0 0 0,0 1 0,1-1 0,0 1 0,0 0 0,0 0 0,1 0 0,0 0 0,0 1 0,1 0 0,-1 0 0,8-4 0,-3 3 0,1 2 0,0 0 0,0 0 0,0 1 0,1 0 0,-1 1 0,1 0 0,-1 1 0,1 1 0,0-1 0,0 2 0,-1 0 0,1 0 0,-1 1 0,14 4 0,-11-3 0,-1 1 0,0 1 0,0 0 0,0 1 0,-1 1 0,1-1 0,-2 2 0,1 0 0,-1 0 0,0 1 0,-1 1 0,12 12 0,-10-7-111,63 84-1143,-53-63-5572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1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209 500 24575,'-26'28'0,"2"0"0,1 2 0,-29 47 0,40-54 0,0-1 0,2 1 0,0 1 0,2 0 0,1 0 0,-5 29 0,7-20 0,1 1 0,2-1 0,1 1 0,4 38 0,-2-66 0,0 1 0,1-1 0,0 1 0,0-1 0,0 0 0,1 0 0,0 0 0,0 0 0,1 0 0,0 0 0,0-1 0,0 0 0,0 0 0,1 0 0,0 0 0,0-1 0,0 0 0,1 0 0,-1 0 0,1-1 0,11 6 0,-3-3 0,1 0 0,-1-2 0,1 1 0,0-2 0,0 0 0,0 0 0,0-2 0,23 0 0,-29-1 0,-1-1 0,0 0 0,0-1 0,0 1 0,0-2 0,0 1 0,0-1 0,0 0 0,-1-1 0,0 0 0,1 0 0,-1-1 0,-1 1 0,1-2 0,-1 1 0,0-1 0,0 0 0,0 0 0,-1 0 0,0-1 0,0 0 0,6-13 0,-2 3 0,-1-1 0,-1 0 0,0-1 0,-2 0 0,0 0 0,-1 0 0,-1-1 0,1-29 0,-2 14 0,-1-15 0,13-74 0,-8 90 0,1 5 0,-2-1 0,-1 1 0,-1-36 0,-3 58 0,0 0 0,0 0 0,-1 1 0,0-1 0,0 0 0,-1 1 0,0-1 0,0 0 0,-1 1 0,1 0 0,-1 0 0,-1 0 0,1 0 0,-1 0 0,0 1 0,0-1 0,-1 1 0,0 0 0,-6-5 0,-66-37 0,58 37 0,0-1 0,1 0 0,-32-28 0,45 35 0,0-1 0,1 0 0,0 0 0,0 0 0,0-1 0,1 1 0,0-1 0,0 0 0,0 0 0,1 0 0,0 0 0,0-1 0,0 1 0,1-1 0,0 1 0,0-1 0,1-8 0,0 9 0,1-1 0,1 1 0,-1 0 0,1-1 0,0 1 0,0 0 0,1 0 0,0 1 0,0-1 0,0 0 0,1 1 0,-1 0 0,1 0 0,1 0 0,-1 0 0,1 1 0,0-1 0,0 1 0,0 0 0,0 1 0,10-6 0,-6 4 0,0 0 0,1 1 0,-1 0 0,1 0 0,0 1 0,0 0 0,0 1 0,0 0 0,0 1 0,1 0 0,-1 0 0,0 1 0,12 1 0,-7 2 0,-1 0 0,0 1 0,1 1 0,-1 0 0,-1 1 0,1 0 0,-1 1 0,0 1 0,-1 0 0,1 1 0,-2 0 0,18 17 0,-21-17 0,0 0 0,-1 0 0,0 0 0,-1 1 0,0 0 0,0 0 0,-1 1 0,-1-1 0,0 1 0,0 0 0,-1 1 0,0-1 0,-1 0 0,0 1 0,-1-1 0,0 19 0,-2-21 10,-1 0 0,0 0 0,0 0 0,0-1 0,-1 1 0,-1-1 0,1 1 0,-2-1 0,1 0 0,-1 0 0,-8 10 0,-5 5-505,-2-1 0,-24 23 0,12-16-6331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2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53 24575,'-1'0'0,"0"0"0,1 0 0,-1 0 0,0 0 0,1 0 0,-1 0 0,0 0 0,1 0 0,-1 0 0,0 0 0,1 0 0,-1-1 0,0 1 0,1 0 0,-1 0 0,0-1 0,1 1 0,-1 0 0,1-1 0,-1 1 0,1-1 0,-1 1 0,1-1 0,-1 1 0,1-1 0,-1 1 0,1-1 0,-1 1 0,1-1 0,0 0 0,-1 1 0,1-1 0,0 1 0,0-1 0,0 0 0,-1 1 0,1-1 0,0 0 0,0 0 0,0 1 0,0-1 0,0 0 0,0 1 0,0-1 0,0 0 0,0 1 0,1-1 0,-1 0 0,0 1 0,0-1 0,1 0 0,-1 1 0,0-1 0,1 1 0,-1-1 0,0 1 0,1-1 0,-1 0 0,1 1 0,-1-1 0,1 1 0,-1 0 0,1-1 0,0 1 0,-1-1 0,1 1 0,-1 0 0,1 0 0,0-1 0,13-4 0,0 1 0,0 0 0,0 1 0,0 1 0,0 0 0,0 1 0,1 1 0,24 1 0,-31 1 0,0-1 0,1 1 0,-1 0 0,0 1 0,0 0 0,-1 0 0,1 1 0,-1 0 0,0 0 0,0 1 0,0-1 0,0 2 0,-1-1 0,0 1 0,0 0 0,0 0 0,-1 1 0,0-1 0,5 10 0,0 0 0,0 0 0,-2 1 0,0 0 0,-1 1 0,0 0 0,-2 0 0,6 29 0,-6-5 0,-1-1 0,-2 2 0,-6 76 0,2-106 0,-1-1 0,0 1 0,-1-1 0,0 0 0,0 0 0,-2-1 0,1 1 0,-2-1 0,1-1 0,-1 1 0,-1-1 0,0 0 0,0-1 0,-1 1 0,0-2 0,-1 1 0,0-2 0,0 1 0,-1-1 0,0-1 0,0 0 0,0 0 0,-1-1 0,-14 4 0,4-2 0,7-2 0,0 0 0,-1-1 0,-28 3 0,40-6 0,-1-1 0,1 0 0,-1-1 0,1 1 0,-1-1 0,1 1 0,-1-1 0,1-1 0,0 1 0,0-1 0,-1 1 0,1-1 0,0 0 0,1-1 0,-1 1 0,0-1 0,1 0 0,-5-3 0,2-1 0,1 0 0,0 1 0,1-1 0,-1-1 0,1 1 0,1-1 0,-1 1 0,1-1 0,1 0 0,-1 0 0,2-1 0,-1 1 0,1 0 0,0-1 0,0 1 0,1-1 0,1 1 0,-1 0 0,1-1 0,1 1 0,-1 0 0,5-11 0,-4 10 0,1 1 0,0-1 0,0 1 0,1 0 0,0 1 0,1-1 0,-1 1 0,1-1 0,1 1 0,-1 1 0,1-1 0,1 1 0,-1 0 0,1 1 0,0-1 0,0 1 0,1 1 0,-1-1 0,1 1 0,0 0 0,13-3 0,-14 5 0,0 0 0,0 1 0,0 0 0,1 1 0,-1-1 0,0 1 0,1 1 0,-1-1 0,0 1 0,0 1 0,1-1 0,-1 1 0,0 0 0,0 1 0,-1 0 0,1 0 0,-1 0 0,1 1 0,-1 0 0,0 0 0,0 1 0,-1-1 0,1 1 0,-1 1 0,7 8 0,6 7 0,2-1 0,0-1 0,1-1 0,1-1 0,0 0 0,1-2 0,50 24 0,-63-33-227,0-1-1,-1 1 1,1 1-1,-1 0 1,15 15-1,-1 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24575,'31'0'0,"0"0"0,0 3 0,0 0 0,0 2 0,-1 1 0,0 2 0,0 1 0,-1 1 0,0 1 0,-1 2 0,49 29 0,6 8 0,-39-24 0,45 35 0,-52-38 0,-29-18 0,0-1 0,-1 1 0,0 0 0,0 1 0,10 9 0,-16-14 0,1 1 0,-1 0 0,1 0 0,-1 1 0,0-1 0,0 0 0,0 0 0,0 1 0,0-1 0,-1 0 0,1 1 0,-1-1 0,1 0 0,-1 1 0,0-1 0,0 1 0,0-1 0,0 1 0,0-1 0,-1 1 0,1-1 0,-1 0 0,0 1 0,-1 2 0,-4 8-89,0 0 0,-1-1-1,0 1 1,-1-2 0,0 1-1,-1-1 1,-14 13 0,-80 68-75,85-77 204,-10 6-40,0-2 0,-49 24 0,31-18 0,-44 19 0,54-28 0,-36 23 0,58-31-73,-176 101 984,184-106-966,-20 9-207,1 0 0,1 2 0,0 0 0,-34 28 0,35-18-6564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5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558 186 24575,'-1'-46'0,"-1"33"0,1-1 0,1 1 0,0-1 0,1 1 0,1-1 0,0 1 0,6-23 0,-7 35 0,-1 1 0,0-1 0,0 1 0,0-1 0,0 1 0,0 0 0,1-1 0,-1 1 0,0-1 0,0 1 0,0 0 0,1-1 0,-1 1 0,0-1 0,1 1 0,-1 0 0,0-1 0,1 1 0,-1 0 0,1 0 0,-1-1 0,0 1 0,1 0 0,-1 0 0,1 0 0,-1 0 0,1-1 0,-1 1 0,1 0 0,-1 0 0,1 0 0,-1 0 0,1 0 0,-1 0 0,0 0 0,1 0 0,-1 0 0,1 0 0,-1 1 0,2-1 0,15 19 0,7 33 0,-17-29 0,0 1 0,-1 0 0,5 50 0,-6 74 0,-2-20 0,19 21 0,-12-98 0,3 54 0,-10 128 0,-4-277 0,0 18 0,0 1 0,2-1 0,1 0 0,1 1 0,7-28 0,-9 46 0,1 1 0,0 0 0,0 0 0,1 0 0,0 1 0,0-1 0,0 1 0,0-1 0,1 1 0,0 0 0,0 0 0,1 1 0,-1-1 0,1 1 0,0 0 0,0 0 0,1 1 0,-1-1 0,1 1 0,-1 0 0,1 1 0,0 0 0,0-1 0,0 2 0,0-1 0,1 1 0,9-1 0,-3 1 0,0 1 0,-1 1 0,1 0 0,0 1 0,-1 0 0,1 1 0,-1 0 0,0 1 0,0 1 0,0 0 0,0 0 0,-1 1 0,0 1 0,13 9 0,6 7 0,-1 1 0,-1 2 0,38 44 0,-57-59 0,-1 0 0,-1 0 0,0 1 0,-1 0 0,0 0 0,-1 1 0,0-1 0,-1 1 0,0 0 0,-1 1 0,3 23 0,-4-1 0,0-1 0,-3 1 0,-5 45 0,5-74 0,0 1 0,0-1 0,0 0 0,-1 0 0,0 0 0,-1 0 0,1-1 0,-1 1 0,-1 0 0,1-1 0,-1 0 0,0 0 0,0 0 0,-1-1 0,0 1 0,0-1 0,0 0 0,-1 0 0,1-1 0,-1 0 0,0 0 0,-1 0 0,1 0 0,-1-1 0,1 0 0,-1-1 0,0 0 0,0 0 0,0 0 0,-10 1 0,-33 2 0,-1-2 0,1-3 0,-56-5 0,-1-1 0,74 6 0,1-2 0,-36-7 0,55 6 0,-1 0 0,1-1 0,0-1 0,0 0 0,1-1 0,0-1 0,-20-12 0,-96-83 0,4 4 0,101 81 0,0-2 0,2-1 0,0 0 0,1-2 0,2 0 0,0-1 0,1-1 0,1 0 0,1-2 0,2 0 0,-11-28 0,19 42 17,1-1 0,0 0 1,1 0-1,1 0 0,0 0 0,-1-19 0,3 28-76,0 0-1,1 0 1,-1 0-1,1 0 1,0 0 0,0 0-1,0 0 1,0 0-1,0 1 1,1-1 0,0 0-1,0 1 1,0-1-1,0 1 1,1 0 0,-1 0-1,1 0 1,0 0-1,0 0 1,0 0 0,0 1-1,0-1 1,1 1-1,5-3 1,24-8-6767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2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368 164 24575,'0'-11'0,"0"-1"0,-1 1 0,0-1 0,0 1 0,-4-12 0,4 19 0,-1 1 0,1-1 0,-1 0 0,0 1 0,0 0 0,0-1 0,-1 1 0,1 0 0,-1 0 0,0 1 0,1-1 0,-1 0 0,0 1 0,-1 0 0,1-1 0,0 1 0,-1 1 0,-4-3 0,0 1 0,1 1 0,-1 0 0,0 1 0,0-1 0,1 2 0,-1-1 0,0 1 0,0 0 0,0 1 0,0 0 0,0 0 0,1 0 0,-1 1 0,1 0 0,-1 1 0,1 0 0,0 0 0,0 1 0,0-1 0,0 1 0,0 1 0,-7 6 0,4-3 0,0 0 0,0 1 0,1 0 0,0 1 0,1 0 0,0 0 0,0 0 0,1 1 0,1 1 0,-1-1 0,2 1 0,0 0 0,-4 13 0,4-2 0,1 0 0,1 0 0,1 0 0,1 29 0,1-40 0,1 0 0,0-1 0,1 1 0,0-1 0,1 1 0,1-1 0,-1 0 0,2 0 0,-1 0 0,10 13 0,-2-5 0,1-1 0,1 0 0,1-1 0,26 23 0,-32-33 0,0 0 0,1 0 0,0-1 0,0-1 0,0 1 0,1-2 0,0 1 0,-1-2 0,2 1 0,19 2 0,-11-3 0,1-1 0,-1 0 0,1-2 0,-1-1 0,1 0 0,-1-1 0,0-2 0,29-7 0,-41 8 0,0 1 0,0-2 0,0 1 0,0-1 0,-1 0 0,1-1 0,-1 0 0,0 0 0,-1 0 0,1-1 0,-1 0 0,0 0 0,0-1 0,-1 0 0,0 0 0,0 0 0,-1 0 0,0-1 0,0 0 0,0 0 0,-1 0 0,3-13 0,-3 3 0,0 0 0,-1 0 0,-1 0 0,0 0 0,-2 0 0,0 0 0,-1 0 0,-1 0 0,0 0 0,-1 0 0,-1 1 0,-1 0 0,-1 0 0,0 0 0,-11-18 0,12 24 0,-7-14 0,0 1 0,-2 0 0,-22-27 0,32 44 0,-2 1 0,1-1 0,-1 2 0,0-1 0,0 1 0,0 0 0,-1 0 0,0 0 0,1 1 0,-2 1 0,1-1 0,0 2 0,-1-1 0,-12-2 0,-25 0-1365,3 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24575,'2'10'0,"0"0"0,0 0 0,1 0 0,0 0 0,1-1 0,0 0 0,0 1 0,1-1 0,1-1 0,12 17 0,-10-13 0,92 117-64,-13-18-1568,-40-39 1519,-3 1 0,35 84 0,-56-116 79,1 0 1,1-2-1,44 51 1,33 49-43,50 116 64,-35-79 424,-13-21 287,-87-127-573,-2 1 0,-1 0-1,18 57 1,-15-29 196,38 88-1,-52-139-321,0 1 0,1-1 0,0 0 0,0 0 0,1 0 0,4 5 0,-7-10 0,-1 1 0,1-1 0,0 1 0,-1-1 0,1 0 0,0 0 0,0 0 0,0 0 0,0 0 0,0 0 0,0 0 0,0-1 0,0 1 0,0-1 0,0 1 0,1-1 0,-1 0 0,0 0 0,0 0 0,0 0 0,1 0 0,-1-1 0,0 1 0,3-2 0,26-16-1365,-3-7-5461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2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2680 0 24575,'-30'3'0,"1"1"0,0 2 0,1 0 0,-1 2 0,-33 15 0,27-9 0,-60 36 0,67-34 0,-1-1 0,0-1 0,-49 16 0,32-18 0,13-4 0,0 1 0,1 2 0,1 1 0,-33 17 0,32-11 0,-27 15 0,-77 30 0,97-46 0,0 1 0,-51 34 0,63-36-15,0-2-1,-2-1 1,1-2-1,-2 0 1,1-2-1,-33 5 1,43-8-50,1 0 0,0 1-1,1 1 1,-1 0 0,1 1 0,1 1 0,-16 13 0,4-5 43,0-1 22,-53 21 0,9-4 0,3 7 163,1 2 0,3 4-1,-79 71 1,17-23-163,7-7 0,104-74 0,1 1 0,1 0 0,0 1 0,0 0 0,-11 20 0,6-9 32,-1-1-1,-1-1 1,-43 38-1,39-40-403,2 2-1,0 0 0,-22 32 0,28-29-6453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14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5369 40 24575,'-2'-34'0,"2"34"0,0 0 0,0 0 0,0-1 0,0 1 0,0 0 0,-1 0 0,1-1 0,0 1 0,0 0 0,0 0 0,0 0 0,0-1 0,0 1 0,0 0 0,0 0 0,0 0 0,-1 0 0,1-1 0,0 1 0,0 0 0,0 0 0,0 0 0,-1 0 0,1 0 0,0 0 0,0-1 0,0 1 0,-1 0 0,1 0 0,0 0 0,0 0 0,0 0 0,-1 0 0,1 0 0,0 0 0,0 0 0,0 0 0,-1 0 0,1 0 0,0 0 0,-11 16 0,-62 160 0,-14 27 0,-36 80 0,100-228 0,15-29 0,0 1 0,2-1 0,-4 33 0,6-35 0,0 1 0,-1-1 0,-2-1 0,-13 35 0,-90 176 0,-45 175 0,137-366 0,-2 0 0,-2-2 0,-2 0 0,-30 38 0,-17 29 0,55-80 0,-2-2 0,-1 0 0,-1-1 0,-1-1 0,-34 30 0,44-44 0,-19 14 0,2 2 0,1 1 0,-46 59 0,40-43 0,-63 63 0,1-1 0,40-43 0,-106 92 0,63-65 0,78-69 0,0-2 0,0-1 0,-2 0 0,0-2 0,-1 0 0,-1-2 0,-30 14 0,21-15 0,5-2 0,0 2 0,0 0 0,-39 26 0,-47 47 0,-24 16 0,124-93 0,0-2 0,-1 0 0,1 0 0,-1-1 0,0-1 0,-1 0 0,-24 2 0,22-4 0,0 1 0,0 1 0,0 1 0,-32 13 0,-78 57 0,41-22 0,23-15 0,-49 26 0,96-56 0,-1-1 0,0-1 0,0 0 0,-37 6 0,15-4 0,1 1 0,0 2 0,0 2 0,1 1 0,1 2 0,1 2 0,-52 33 0,42-22 0,8-4 0,-2-1 0,0-2 0,-1-2 0,-59 20 0,-296 78 0,195-58-657,-66 23 682,217-68-25,1-3 0,-91 12 0,127-22 0,-29 6 259,-60 19-1,-11 3-143,105-28-187,0-2 1,-1 1-1,1-1 0,0 0 0,0-1 0,0 0 0,-1 0 0,1 0 1,0-1-1,0-1 0,1 1 0,-1-1 0,0-1 0,1 1 0,0-1 1,0-1-1,0 1 0,-11-11 0,-6-9-6754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15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1113 1 24575,'-6'0'0,"1"1"0,-1 0 0,1 0 0,0 0 0,-1 1 0,1-1 0,0 1 0,0 1 0,0-1 0,-5 4 0,-45 34 0,45-32 0,-19 15 0,-1-1 0,-1-2 0,-57 28 0,28-18 0,-93 61 0,-49 53 0,24-15 0,157-114 0,2 0 0,0 2 0,1 0 0,1 1 0,1 1 0,0 1 0,1 0 0,2 1 0,0 1 0,1 0 0,-11 28 0,21-44 0,0-1 0,0 1 0,0 0 0,1 0 0,0 0 0,0 0 0,1 0 0,0 0 0,0 0 0,0 0 0,1 0 0,0 0 0,0 0 0,0 0 0,1 0 0,4 11 0,-2-11 0,0 1 0,0-1 0,1 0 0,0 0 0,0 0 0,1-1 0,-1 1 0,1-1 0,0-1 0,1 1 0,-1-1 0,1 0 0,7 3 0,29 13 0,1-2 0,0-1 0,1-3 0,82 16 0,55 12 0,35 7 0,38 0 0,-164-28 0,0-4 0,145 8 0,167-27-1365,-360 1-5461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16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1435 566 24575,'2'-111'0,"-5"-131"0,2 234 0,0-1 0,-1 1 0,1-1 0,-1 1 0,-1 0 0,0-1 0,0 1 0,0 1 0,-1-1 0,0 0 0,-1 1 0,-8-11 0,5 10 0,1 1 0,-1 0 0,0 1 0,0 0 0,-1 0 0,0 1 0,0 0 0,-1 1 0,1 0 0,-12-4 0,-6 0 0,0 1 0,0 2 0,-1 0 0,-42-1 0,-117 8 0,91 1 0,48-3 0,-107 6 0,130-3 0,0 0 0,1 2 0,0 1 0,-30 12 0,33-9 0,1 1 0,1 2 0,0 0 0,-20 16 0,17-12 0,0 0 0,-31 14 0,5-8 0,26-12 0,-1 0 0,2 2 0,-24 16 0,38-23 0,1 0 0,-1 1 0,2-1 0,-1 1 0,1 1 0,-1-1 0,2 1 0,-1 0 0,1 0 0,0 0 0,0 0 0,1 1 0,-3 12 0,-2 16 0,3 0 0,1 1 0,2-1 0,1 1 0,2 0 0,8 47 0,-9-76 0,2 0 0,-1 0 0,1-1 0,0 1 0,1-1 0,-1 0 0,2 1 0,-1-1 0,1-1 0,0 1 0,0 0 0,1-1 0,0 0 0,9 9 0,-5-7 0,1 0 0,1-1 0,-1 0 0,1-1 0,1 0 0,-1 0 0,1-2 0,15 6 0,7-1 0,0-1 0,1-2 0,0-1 0,36 0 0,145-7 0,-103-2 0,355 3 0,-452 0 0,0 0 0,0-1 0,-1-1 0,1 0 0,0-1 0,-1-1 0,0 0 0,0-1 0,0-1 0,-1 0 0,0-1 0,-1-1 0,1 0 0,-1-1 0,-1 0 0,0-1 0,-1 0 0,0-1 0,0 0 0,-2-1 0,1 0 0,-2 0 0,8-16 0,-8 10 0,-1 0 0,-1-1 0,-1 0 0,0-1 0,-2 1 0,2-36 0,-4 7 0,-10-84 0,7 110 0,-2 1 0,-1 0 0,0 0 0,-2 0 0,0 0 0,-2 1 0,0 1 0,-1-1 0,-20-27 0,29 46 0,0 0 0,0 1 0,0-1 0,0 1 0,-1-1 0,1 1 0,0 0 0,-1-1 0,1 1 0,-1 0 0,1 0 0,-1 0 0,0 0 0,1 1 0,-1-1 0,0 0 0,0 1 0,0-1 0,0 1 0,-2-1 0,3 1 0,-1 1 0,1-1 0,0 1 0,0-1 0,0 1 0,-1 0 0,1-1 0,0 1 0,0 0 0,0 0 0,0 0 0,0 0 0,0 0 0,1 0 0,-1 0 0,0 0 0,0 0 0,1 0 0,-1 0 0,1 1 0,-2 1 0,-1 5 0,1 1 0,-1-1 0,2 1 0,-1 0 0,1-1 0,0 19 0,3-3 0,2 0 0,1 0 0,14 43 0,-8-30 0,3 5 0,2 0 0,26 45 0,-23-49 0,-1 1 0,19 65 0,-29-72 0,1 0 0,2-1 0,1 0 0,1-1 0,2 0 0,1-1 0,36 50 0,94 132 0,-139-200 0,-2-2-195,1-1 0,0-1 0,1 1 0,-1-1 0,1 0 0,12 8 0,10 5-6631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22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24575,'0'-2'0,"0"1"0,0 0 0,1 0 0,-1 0 0,0-1 0,0 1 0,1 0 0,-1 0 0,0 0 0,1 0 0,-1 0 0,1 0 0,-1-1 0,1 1 0,0 0 0,0 1 0,-1-1 0,1 0 0,0 0 0,0 0 0,0 0 0,0 1 0,0-1 0,0 0 0,0 1 0,0-1 0,0 1 0,0-1 0,0 1 0,0-1 0,1 1 0,-1 0 0,0 0 0,0-1 0,0 1 0,1 0 0,-1 0 0,2 1 0,1-1 0,0 0 0,0 1 0,1-1 0,-1 1 0,0 0 0,0 0 0,0 1 0,0-1 0,0 1 0,4 3 0,8 7 0,0 2 0,-1 0 0,0 0 0,-1 2 0,14 20 0,7 6 0,71 94 0,-6-7 0,-78-101 0,-1 2 0,-1 0 0,15 35 0,-19-34 0,2-1 0,1 0 0,25 30 0,-27-41 0,1 1 0,-2 0 0,-1 2 0,-1 0 0,0 0 0,-2 2 0,17 42 0,-23-49 0,1-1 0,1 0 0,0 0 0,1 0 0,15 18 0,62 68 0,-10-14 0,77 96 0,-89-112 0,-4 3 0,96 154 0,-55-33 0,-101-196 0,24 34 0,-24-33 0,1-1 0,-1 1 0,0 0 0,1-1 0,-1 1 0,1-1 0,-1 1 0,1-1 0,-1 1 0,1-1 0,-1 1 0,1-1 0,-1 0 0,1 1 0,0-1 0,-1 0 0,1 1 0,-1-1 0,1 0 0,0 0 0,-1 0 0,1 0 0,0 1 0,-1-1 0,1 0 0,0 0 0,0 0 0,-1 0 0,1 0 0,0-1 0,-1 1 0,1 0 0,0 0 0,-1 0 0,1-1 0,-1 1 0,1 0 0,0 0 0,-1-1 0,1 1 0,-1-1 0,1 1 0,-1-1 0,1 1 0,-1-1 0,1 1 0,-1-1 0,1 1 0,-1-1 0,0 1 0,1-1 0,-1 0 0,3-7-158,-1 1 1,0-1-1,0 1 0,-1-1 0,0 0 0,-1-10 0,1 15-102,0-37-6566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23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1906 1 24575,'-15'0'0,"-1"1"0,0 1 0,1 1 0,0 0 0,-1 1 0,1 0 0,0 1 0,1 1 0,0 1 0,-17 9 0,-9 10 0,2 1 0,-38 35 0,34-27 0,-48 32 0,55-42 0,1 2 0,1 1 0,-42 47 0,-43 39 0,-8 10 0,98-92 0,-2-1 0,-2-2 0,-58 43 0,43-42 0,1 2 0,1 3 0,-60 59 0,0 5 0,69-67 0,1 1 0,-47 59 0,-167 264 0,187-255-1365,37-58-5461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28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 1 24575,'-153'6'0,"128"-3"0,-1 1 0,1 1 0,-46 16 0,-214 103 0,7-3 0,265-116 0,0 1 0,0 0 0,0 1 0,0 0 0,1 1 0,1 1 0,-1 0 0,1 0 0,1 1 0,-17 20 0,20-20 0,0 1 0,0-1 0,2 1 0,-1 0 0,1 1 0,1-1 0,0 1 0,0 0 0,2 0 0,-1 0 0,1 1 0,1-1 0,0 13 0,1-6 0,1 0 0,1 0 0,0 0 0,2 0 0,10 34 0,-10-42 0,0-1 0,1 1 0,0-1 0,1 0 0,0 0 0,0-1 0,1 1 0,0-1 0,1-1 0,0 0 0,10 8 0,24 15 0,2-2 0,2-1 0,0-3 0,2-2 0,0-2 0,1-2 0,86 21 0,-94-32 0,1-2 0,64 2 0,86-11 0,-65 0 0,-122 3 0,147-6 0,-128 3 0,0-1 0,0 0 0,0-2 0,27-11 0,50-20-1365,-57 24-5461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5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24575,'0'459'0,"3"-414"0,1-1 0,14 62 0,-7-54 0,3 59 0,-12-62-1365,-1-6-5461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3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24575,'7'5'0,"-1"1"0,1-2 0,1 1 0,-1-1 0,1 0 0,-1 0 0,1-1 0,10 3 0,7 3 0,95 31 0,-78-28 0,71 32 0,-35-9 0,29 15 0,-76-36 0,0 0 0,0-2 0,1-2 0,0-1 0,64 10 0,-62-11 0,-1 2 0,0 1 0,58 28 0,-25-10 0,83 41 0,-41-17 0,-76-38 0,-1-2 0,2 0 0,0-3 0,0 0 0,1-2 0,0-2 0,36 2 0,286-7 0,-152-5 0,558 5 0,-716-4 0,0-2 0,-1-2 0,1-2 0,49-17 0,84-16 0,-105 27 0,81-27 0,-78 19 0,11-8 0,-59 19 0,0 2 0,37-9 0,-15 8 0,0-2 0,-1-3 0,91-42 0,22-4 0,-114 46 0,0-2 0,52-28 0,-69 30-21,1 3-1,0 0 1,53-12 0,-24 7-1259,-18 4-5546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3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24575,'406'0'0,"-395"0"0,2 0 0,0 0 0,1 1 0,15 3 0,-27-4 0,0 0 0,0 1 0,1-1 0,-1 1 0,0-1 0,0 1 0,0 0 0,0 0 0,0 0 0,0 0 0,0 0 0,-1 1 0,1-1 0,0 0 0,-1 1 0,1 0 0,-1-1 0,1 1 0,-1 0 0,0-1 0,1 1 0,-1 0 0,0 0 0,0 0 0,-1 0 0,2 4 0,-1 5 0,0 1 0,-1 0 0,-1 0 0,0 0 0,0 0 0,-1-1 0,-7 23 0,-33 77 0,35-99 0,0 0 0,-1 0 0,0-1 0,-1 0 0,0 0 0,-19 16 0,-26 32 0,52-56 0,-200 251 0,184-230-186,0 1 0,1 0-1,2 1 1,1 1 0,1 1 0,-9 28-1,21-54 126,-12 31-6765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24575,'0'1832'-1365,"0"-1788"-5461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616 650 24575,'-13'2'0,"1"0"0,-1 0 0,1 1 0,-1 0 0,1 1 0,-18 9 0,3-2 0,-32 9 0,-58 25 0,103-38 0,0 1 0,0-1 0,1 2 0,0 0 0,-23 21 0,16-10 0,1 1 0,0 0 0,2 2 0,0 0 0,2 1 0,1 0 0,0 1 0,2 1 0,1 0 0,1 1 0,1 0 0,2 0 0,0 1 0,2 0 0,-2 39 0,6-48 0,1 1 0,1-1 0,1 0 0,1 0 0,0 0 0,8 25 0,-8-35 0,0-1 0,1 1 0,0-1 0,0 0 0,1-1 0,0 1 0,0-1 0,1 0 0,0 0 0,0-1 0,1 1 0,-1-1 0,1-1 0,1 1 0,14 8 0,-7-8 0,0 0 0,0-1 0,0-1 0,0 0 0,1-1 0,-1-1 0,1 0 0,0-1 0,16-1 0,-6-1 0,1-1 0,-1-2 0,0 0 0,42-14 0,101-46 0,-31 10 0,-103 41 0,-2-1 0,0-2 0,0-1 0,-2-2 0,0-1 0,-1-2 0,27-25 0,-46 36 0,0 0 0,-1-1 0,0 0 0,-1 0 0,0-1 0,-1-1 0,-1 1 0,0-1 0,-1-1 0,7-22 0,-5 9 0,-3 0 0,0 0 0,-2-1 0,0-50 0,-2 40 0,0 14 0,-1-1 0,-7-48 0,5 67 0,1 0 0,-1 0 0,0 1 0,0-1 0,-1 1 0,0-1 0,0 1 0,-1 0 0,1 0 0,-1 0 0,-1 1 0,1-1 0,-1 1 0,0 0 0,-8-6 0,-5 0 0,0 0 0,-1 1 0,-37-15 0,-11-4 0,30 13 0,-64-20 0,61 23 0,-52-24 0,79 31 0,1 0 0,1-1 0,-1-1 0,1 0 0,1 0 0,-1-1 0,2-1 0,-13-13 0,17 17 0,1-1 0,-1 0 0,1 1 0,1-1 0,-1-1 0,1 1 0,0 0 0,1-1 0,0 0 0,0 1 0,0-1 0,1 0 0,0-14 0,1 16 0,1 1 0,-1-1 0,1 1 0,0-1 0,1 1 0,-1-1 0,1 1 0,0 0 0,1 0 0,-1 0 0,1 0 0,0 0 0,0 0 0,1 1 0,-1-1 0,1 1 0,0 0 0,0 0 0,9-6 0,23-14 0,0 1 0,1 2 0,1 2 0,1 1 0,47-15 0,-77 31 0,0 1 0,0 0 0,0 0 0,0 0 0,0 1 0,0 1 0,0-1 0,0 1 0,0 1 0,0 0 0,0 0 0,-1 1 0,1 0 0,-1 0 0,1 1 0,-1 0 0,0 1 0,-1 0 0,1 0 0,-1 0 0,9 9 0,-2-1 0,-1 0 0,0 1 0,-2 0 0,1 1 0,-2 0 0,0 1 0,-1 0 0,0 0 0,10 30 0,-8-15 0,-3-11 0,-1 0 0,-1 1 0,4 28 0,-9-43 0,0 0 0,-1 1 0,0-1 0,0 1 0,-1-1 0,0 0 0,0 0 0,-1 1 0,1-1 0,-1 0 0,0 0 0,-1 0 0,0 0 0,0-1 0,-6 9 0,-3 1 0,-1-1 0,0-1 0,-1 0 0,-1-1 0,0-1 0,0 0 0,-27 13 0,-31 23 0,44-26-1365,3-4-5461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24575,'0'39'0,"-2"0"0,-2-1 0,-10 43 0,1-10 0,3 1 0,-1 79 0,12 148 0,2-120 0,-3 74-1365,0-209-5461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285 319 24575,'-5'1'0,"-1"0"0,0 1 0,1 0 0,0 0 0,0 1 0,-1 0 0,-6 5 0,-6 2 0,8-5 0,-1 0 0,1 1 0,1 0 0,-1 1 0,1 0 0,0 1 0,-13 14 0,16-15 0,1 0 0,0 1 0,1-1 0,0 1 0,0 0 0,1 0 0,0 0 0,0 1 0,1-1 0,-2 18 0,-1 19 0,2 0 0,2 1 0,8 70 0,-6-109 0,0 0 0,0 0 0,1 0 0,0 0 0,0 0 0,0 0 0,1-1 0,0 0 0,1 1 0,-1-1 0,1 0 0,0-1 0,10 12 0,-7-12 0,0 1 0,0-1 0,1 0 0,-1 0 0,1-1 0,0 0 0,0 0 0,0-1 0,17 4 0,9-1 0,1-1 0,0-2 0,0-2 0,56-4 0,-52 1 0,32 2 0,40-2 0,-97 0 0,0 0 0,-1 0 0,1-1 0,-1-1 0,23-8 0,-28 8 0,-1-1 0,1 0 0,-1 0 0,0 0 0,0-1 0,-1 0 0,0 0 0,11-14 0,1-6 0,17-32 0,-16 27 0,-7 9 0,-1 0 0,-1 0 0,0 0 0,-2-2 0,-1 1 0,-1-1 0,-1 0 0,3-28 0,-3-22 0,-7-101 0,0 92 0,2 71 0,0-1 0,-1 1 0,-1 0 0,-4-21 0,4 29 0,1 1 0,-1-1 0,1 0 0,-1 1 0,0-1 0,0 1 0,-1 0 0,1 0 0,-1 0 0,1 0 0,-1 0 0,0 0 0,0 1 0,0-1 0,-1 1 0,1 0 0,0 0 0,-7-3 0,-3 1 0,0 0 0,0 0 0,0 1 0,0 1 0,0 0 0,-20 1 0,-86 5 0,56 0 0,-38-2 0,-55 3 0,138-3 0,1 0 0,-1 2 0,1 0 0,-1 1 0,2 1 0,-1 1 0,1 0 0,-22 13 0,15-5 0,0 1 0,1 2 0,1 0 0,-29 32 0,37-37-113,4-3 175,0 0 0,1 0-1,-12 17 1,18-24-145,1 0-1,-1 1 1,1-1 0,-1 1 0,1-1-1,0 1 1,0-1 0,1 1-1,-1 0 1,1-1 0,0 1 0,0 0-1,0-1 1,0 1 0,1 0 0,-1-1-1,2 5 1,13 28-6743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58 24575,'4'-13'0,"1"0"0,-5 12 0,0 1 0,0 0 0,0 0 0,0-1 0,0 1 0,0 0 0,-1 0 0,1 0 0,0-1 0,0 1 0,0 0 0,0 0 0,0 0 0,-1-1 0,1 1 0,0 0 0,0 0 0,0 0 0,-1 0 0,1-1 0,0 1 0,0 0 0,-1 0 0,1 0 0,0 0 0,0 0 0,0 0 0,-1 0 0,1 0 0,0 0 0,0 0 0,-1 0 0,1 0 0,0 0 0,-1 0 0,1 0 0,0 0 0,0 0 0,-1 0 0,1 0 0,0 0 0,0 0 0,0 0 0,-1 1 0,-29 3 0,5-1 0,0 1 0,0 1 0,1 1 0,0 1 0,0 1 0,-27 14 0,1 4 0,26-14 0,0 1 0,-35 24 0,53-32 0,0 0 0,0 0 0,1 0 0,0 1 0,0 0 0,0 0 0,0 0 0,1 1 0,0 0 0,0-1 0,1 1 0,0 1 0,-3 10 0,0 15 0,2 1 0,1 0 0,2 0 0,5 60 0,-1-28 0,-3-44 0,2 1 0,0-1 0,1 1 0,9 30 0,-10-47 0,0 1 0,1-1 0,-1 0 0,1 0 0,0 0 0,1 0 0,-1-1 0,1 1 0,0-1 0,1 0 0,-1 0 0,1 0 0,0-1 0,0 1 0,1-1 0,-1-1 0,1 1 0,0-1 0,7 4 0,-2-4 0,0 0 0,0-1 0,0 0 0,1 0 0,-1-1 0,0-1 0,1 0 0,-1 0 0,0-1 0,1-1 0,20-5 0,-4-2 0,0 0 0,0-2 0,36-20 0,-44 20 0,-2-1 0,1-1 0,-2-1 0,1 0 0,-2-1 0,0-1 0,-1-1 0,-1 0 0,0-1 0,-1 0 0,-1-1 0,-1 0 0,9-22 0,-2 1 0,22-67 0,-34 88 0,-2-2 0,0 1 0,-1 0 0,0-1 0,-2-33 0,-2 46 0,0 0 0,0-1 0,-1 1 0,0 0 0,0 0 0,-1 1 0,0-1 0,-1 0 0,1 1 0,-1 0 0,-1 0 0,0 0 0,0 0 0,0 1 0,0 0 0,-1 0 0,0 0 0,-1 1 0,1 0 0,-1 0 0,0 0 0,-11-4 0,0 0 0,0 1 0,0 1 0,-1 1 0,0 0 0,-1 2 0,1 0 0,-1 1 0,-24 0 0,-60 2-1365,59 3-5461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24575,'8'1'0,"-1"0"0,0 1 0,0-1 0,0 1 0,0 1 0,11 5 0,22 6 0,6-5 0,0-1 0,74 1 0,99-11 0,-87-1 0,1646 3 0,-1743-2 0,1-2 0,-1-2 0,0-1 0,-1-1 0,38-16 0,-20 8 0,55-10 0,95-18-1365,-159 35-5461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 24575,'43'0'0,"-5"-1"0,-1 1 0,1 2 0,0 2 0,49 11 0,-54-7 0,-14-3 0,0 0 0,0 1 0,34 16 0,-47-19 0,0 1 0,0 0 0,-1 0 0,0 0 0,0 0 0,0 1 0,0 0 0,-1 0 0,0 0 0,0 1 0,0 0 0,0-1 0,-1 1 0,0 1 0,3 9 0,-1-2 0,-1 1 0,-1-1 0,-1 1 0,0 0 0,0 0 0,-2 0 0,1 1 0,-2-1 0,0 0 0,-1 0 0,-1 0 0,0-1 0,-10 26 0,-5 5 0,-2-1 0,-51 79 0,64-110 0,-7 13 0,1-1 0,1 2 0,2 0 0,1 0 0,-9 43 0,10-39 0,-2-1 0,0 0 0,-2-1 0,-20 33 0,-70 103 0,11-22 0,77-114 25,1 0-1,2 0 1,-13 57 0,-5 10-1489,12-52-5362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0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0 24575,'0'14'0,"1"18"0,-2 0 0,-1 0 0,-1 0 0,-13 55 0,6-44 0,2 1 0,-4 80 0,6-55 0,0-30 0,-2 0 0,-2-1 0,-1 0 0,-26 56 0,19-51 0,3 1 0,-19 80 0,30-100 0,4-17 0,0-1 0,-1 1 0,0-1 0,0 1 0,-1-1 0,0 1 0,0-1 0,0 0 0,-1 0 0,0 0 0,0 0 0,-5 6 0,8-12 0,-1 1 0,1-1 0,0 0 0,0 0 0,-1 0 0,1 0 0,0 1 0,-1-1 0,1 0 0,0 0 0,-1 0 0,1 0 0,0 0 0,-1 0 0,1 0 0,0 0 0,-1 0 0,1 0 0,0 0 0,-1 0 0,1 0 0,0 0 0,-1 0 0,1 0 0,0 0 0,-1-1 0,1 1 0,0 0 0,-1 0 0,1 0 0,0 0 0,0-1 0,-1 1 0,1 0 0,0 0 0,0-1 0,-1 1 0,1 0 0,0 0 0,0-1 0,0 1 0,0 0 0,-1-1 0,1 1 0,0 0 0,0-1 0,0 1 0,0 0 0,0-1 0,0 1 0,0-1 0,-6-21 0,6 21 0,-51-239 0,47 223 0,-1 0 0,-1 1 0,-1 0 0,0 0 0,-2 0 0,1 1 0,-18-22 0,1 6 0,-2 0 0,-35-30 0,44 46 0,0 1 0,0 0 0,-1 2 0,-1 0 0,0 2 0,0 0 0,-1 1 0,-1 1 0,0 0 0,1 2 0,-41-6 0,37 9 0,0 1 0,-1 1 0,1 1 0,0 1 0,-1 1 0,1 2 0,0 0 0,0 2 0,1 0 0,-31 13 0,-87 27 0,80-28 0,54-15 0,-1 0 0,1 0 0,0 1 0,0 0 0,0 1 0,0 0 0,1 0 0,-1 1 0,1 0 0,1 0 0,-1 0 0,1 1 0,0 0 0,1 0 0,0 1 0,0-1 0,0 1 0,1 0 0,0 1 0,1-1 0,0 1 0,0-1 0,-2 17 0,-1 13 0,2 1 0,1 0 0,2 0 0,6 49 0,-3-39 0,-2-39 0,1 21 0,10 62 0,-9-83 0,1 1 0,1-1 0,-1 1 0,2-1 0,-1 0 0,1 0 0,1-1 0,0 0 0,9 12 0,-7-11 0,-1-1 0,2 0 0,-1-1 0,1 0 0,0 0 0,1-1 0,0-1 0,0 1 0,0-1 0,1-1 0,0 0 0,0-1 0,0 0 0,0 0 0,1-1 0,0-1 0,14 2 0,22 0 0,1-2 0,-1-2 0,0-3 0,0-1 0,67-15 0,69-31 0,-150 40 33,0 2-1,0 1 1,53-3-1,45-9-1527,-88 8-5331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88 24575,'-18'1'0,"0"1"0,0 0 0,0 1 0,0 1 0,-20 8 0,-1 2 0,-42 22 0,21-8 0,34-18 0,1 2 0,-38 24 0,56-32 0,0 2 0,0-1 0,1 1 0,0 0 0,0 0 0,0 0 0,1 1 0,0 0 0,0 0 0,1 1 0,0-1 0,-6 15 0,6-10 0,0 1 0,1-1 0,1 1 0,0-1 0,0 1 0,1 0 0,1 0 0,0 0 0,1 0 0,0-1 0,1 1 0,0 0 0,1-1 0,0 1 0,1-1 0,1 0 0,0 0 0,1-1 0,0 1 0,0-1 0,1 0 0,1-1 0,0 0 0,0 0 0,1-1 0,16 14 0,28 19 0,67 41 0,-104-74 0,0-1 0,0-1 0,1-1 0,0-1 0,0 0 0,1-1 0,30 3 0,-13-4 0,1-2 0,68-7 0,-92 5 0,0-1 0,0-1 0,-1 0 0,1 0 0,-1-1 0,0 0 0,0-1 0,0-1 0,0 0 0,-1 0 0,0-1 0,0 0 0,-1-1 0,0 0 0,0 0 0,9-12 0,-9 8 0,-1-1 0,0 0 0,0 0 0,-1-1 0,-1 0 0,-1 0 0,0 0 0,0-1 0,-2 0 0,1 0 0,-2 0 0,1-21 0,-6-192 0,-2 94 0,5 122-105,0 0 0,-1 0 0,0 0 0,-1 0 0,0 0 0,0 0 0,-2 1 0,1 0 0,-2-1 0,1 1 0,-1 0 0,-8-11 0,-8-2-6721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297 101 24575,'10'-1'0,"-1"-1"0,1 0 0,-1-1 0,1 0 0,-1 0 0,9-5 0,6-2 0,25-9 0,-29 10 0,1 1 0,0 1 0,1 0 0,-1 2 0,1 0 0,0 1 0,37 0 0,-35 5 0,0 1 0,-1 1 0,27 8 0,-41-9 0,-1 0 0,1 1 0,-1 0 0,0 0 0,0 1 0,-1 0 0,1 1 0,-1-1 0,0 1 0,0 1 0,11 10 0,-13-9 0,0 1 0,-1 0 0,0-1 0,0 1 0,-1 1 0,1-1 0,-2 1 0,1-1 0,-2 1 0,1 0 0,0 13 0,0 14 0,-5 55 0,0-51 0,3-33 0,-1 21 0,0 0 0,-3 0 0,-8 41 0,9-61 0,1 0 0,-1 0 0,-1 0 0,1 0 0,-1-1 0,0 0 0,-1 0 0,0 0 0,0 0 0,-1-1 0,1 0 0,-1 0 0,-1 0 0,1-1 0,-1 0 0,-8 5 0,-22 9 0,-47 18 0,5-3 0,-233 111-751,260-124 995,-89 23 0,51-18 19,81-21-263,16-2 0,22-2 0,-28-1 0,615-3-1365,-572 3-5461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24575,'14'0'0,"18"-1"0,0 2 0,1 1 0,-1 1 0,54 13 0,-43-6 0,0-2 0,75 4 0,-43-6 0,-70-6 0,0 0 0,-1 1 0,1 0 0,-1 0 0,1 0 0,-1 1 0,1-1 0,-1 1 0,0 0 0,0 0 0,0 1 0,0-1 0,0 1 0,0 0 0,-1 0 0,1 0 0,-1 0 0,0 1 0,0-1 0,0 1 0,0 0 0,-1 0 0,1 0 0,-1 0 0,0 1 0,-1-1 0,1 0 0,-1 1 0,1-1 0,-1 1 0,-1 0 0,1-1 0,-1 1 0,0 0 0,0-1 0,0 1 0,0 0 0,-3 8 0,-8 30 0,-1-1 0,-35 75 0,19-50 0,-77 189 0,65-167 0,22-51 0,-18 50 0,15-31 0,-28 55 0,49-111 0,-8 16-455,1 1 0,-6 28 0,5-9-6371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24575,'0'1120'-1365,"0"-1077"-5461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45 24575,'-7'0'0,"0"1"0,-1 0 0,1 1 0,0-1 0,0 1 0,0 1 0,0-1 0,0 1 0,0 0 0,1 1 0,-1 0 0,1 0 0,0 0 0,0 1 0,1-1 0,-8 9 0,-6 9 0,0 0 0,-28 47 0,30-43 0,-105 198 0,118-217 0,3-5 0,0 0 0,-1 1 0,1-1 0,0 1 0,0-1 0,0 1 0,1 0 0,-1-1 0,1 1 0,-1 0 0,1 0 0,0-1 0,0 1 0,0 0 0,0 0 0,1-1 0,-1 1 0,1 0 0,1 3 0,0-4 0,-1 1 0,1-1 0,0 0 0,0 0 0,0-1 0,0 1 0,0 0 0,0-1 0,1 1 0,-1-1 0,1 0 0,-1 0 0,1 1 0,-1-2 0,1 1 0,0 0 0,-1-1 0,1 1 0,3 0 0,44 3 0,1-1 0,97-8 0,-39 0 0,-96 5 0,1 0 0,-1-1 0,0-1 0,17-4 0,-26 5 0,0 0 0,0-1 0,-1 1 0,1-1 0,-1 0 0,1 0 0,-1 0 0,1 0 0,-1-1 0,0 0 0,0 1 0,-1-1 0,1 0 0,0 0 0,-1-1 0,0 1 0,0 0 0,4-8 0,-2-1 0,0 0 0,-1-1 0,0 1 0,0-1 0,-2 0 0,1-22 0,-7-84 0,1 56 0,3 43 0,1 0 0,1 0 0,0 0 0,2 0 0,0 0 0,2 1 0,9-29 0,-14 47 0,0 1 0,0-1 0,0 1 0,0-1 0,1 1 0,-1-1 0,0 1 0,0-1 0,0 1 0,1 0 0,-1-1 0,0 1 0,1-1 0,-1 1 0,0 0 0,1-1 0,-1 1 0,1 0 0,-1-1 0,1 1 0,-1 0 0,0 0 0,2-1 0,3 9 0,0 22 0,-1 324 0,-6-191 0,2 293 0,0-446-102,-1 4 180,2-1 1,3 27-1,-4-38-136,1 0 1,-1 1-1,0-1 1,1 0-1,0 0 0,-1 0 1,1 0-1,0 0 0,0 0 1,0 0-1,1 0 1,-1 0-1,0-1 0,1 1 1,-1 0-1,1-1 1,-1 1-1,1-1 0,0 0 1,0 1-1,0-1 0,-1 0 1,1 0-1,0 0 1,3 1-1,15-1-6768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3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24575,'-1'12'0,"-1"1"0,-1-1 0,1 0 0,-2 0 0,0 0 0,0-1 0,-1 1 0,-12 19 0,7-12 0,-14 37 0,15-24 0,2 1 0,1 0 0,-3 64 0,11 105 0,2-87 0,-4-101 0,-1 6 0,2 0 0,0-1 0,8 39 0,-7-51 0,0-1 0,0 0 0,1 0 0,0 0 0,0 0 0,0-1 0,1 1 0,-1-1 0,1 0 0,1 0 0,-1 0 0,1-1 0,-1 1 0,1-1 0,1 0 0,6 4 0,-2-3 0,0 0 0,0 0 0,1-1 0,-1-1 0,1 0 0,0 0 0,0-1 0,0 0 0,0-1 0,0 0 0,17-2 0,-21 1 0,1-1 0,-1 0 0,0 0 0,0 0 0,1-1 0,-1-1 0,-1 1 0,1-1 0,0 0 0,-1-1 0,1 1 0,-1-1 0,0 0 0,0-1 0,-1 0 0,1 0 0,-1 0 0,5-7 0,-2 0 0,0-1 0,-1 0 0,-1-1 0,-1 1 0,1-1 0,-2 0 0,0 0 0,-1-1 0,3-28 0,-3-12 0,-5-73 0,0 75 0,2-39 0,-5-72 0,5 155 0,-1 0 0,-1-1 0,0 1 0,0 0 0,0 0 0,-1 0 0,-1 0 0,1 1 0,-2-1 0,1 1 0,-1 0 0,0 0 0,-1 1 0,1 0 0,-2-1 0,1 2 0,-1-1 0,0 1 0,0 0 0,-1 1 0,1-1 0,-1 1 0,-1 1 0,1 0 0,-1 0 0,-14-4 0,-22 0-1365,4 5-5461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4028 24575,'0'-6'0,"1"0"0,0 0 0,0 0 0,0 1 0,1-1 0,0 0 0,0 0 0,0 1 0,1-1 0,5-9 0,4-1 0,25-29 0,-18 23 0,9-7 0,0 1 0,64-47 0,-61 51 0,-1-1 0,54-57 0,-59 51 0,-14 16 0,2 0 0,-1 1 0,27-22 0,50-26 0,-65 48 0,-1-2 0,0 0 0,-1-2 0,-1 0 0,25-29 0,-16 13 0,65-57 0,-61 61 0,57-65 0,148-160 0,-25 37 0,-43 36 0,-131 139 0,50-40 0,-49 48 0,53-62 0,-73 73 0,0 1 0,2 1 0,0 1 0,2 1 0,30-20 0,-26 21 0,-2-1 0,0-1 0,-2-2 0,44-47 0,-29 27 0,54-45 0,-49 48 0,41-47 0,77-76 0,-21 26 0,-112 106 0,1 2 0,1 1 0,43-28 0,-34 24 0,52-52 0,32-26 0,-82 82 0,1 2 0,53-24 0,-87 45 0,29-14 0,0 1 0,0-1 0,65-47 0,-56 22 7,-37 32-42,0 1 1,1 0 0,17-11-1,-1 7-65,0 1-1,0 1 0,48-14 1,-49 19 58,-1-2-1,0 0 1,0-2 0,-1-1 0,23-16-1,104-96 830,-135 112-787,1 0 0,1 1 0,-1 2 0,2-1 0,37-13 0,-2 7 0,-26 10 0,-1-2 0,-1-2 0,0 0 0,32-18 0,-31 13 42,1 2 1,52-18-1,-50 21-539,-1-1-1,35-21 1,-32 12-6329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24575,'511'0'0,"-499"0"0,0 0 0,0 1 0,0 0 0,0 1 0,18 4 0,-27-5 0,-1 0 0,1 0 0,-1 0 0,1 0 0,-1 1 0,0-1 0,0 1 0,0-1 0,0 1 0,0 0 0,0-1 0,0 1 0,0 0 0,-1 0 0,1 1 0,-1-1 0,1 0 0,-1 0 0,0 1 0,0-1 0,0 1 0,0-1 0,0 1 0,-1-1 0,1 1 0,-1 0 0,0-1 0,0 1 0,0-1 0,0 1 0,0 0 0,-1 3 0,-5 43 0,-3 0 0,-2-1 0,-3 0 0,-30 74 0,10-50 0,22-49 0,1 0 0,1 0 0,1 1 0,1 1 0,1-1 0,-4 28 0,5 47-1365,5-55-5461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1 24575,'0'458'0,"-2"-419"0,-2 0 0,-14 62 0,-3 26 0,-6 32 0,16-101 0,-7 81 0,18-129 0,0-2 0,0 1 0,-1-1 0,0 0 0,-1 1 0,1-1 0,-6 12 0,7-19 0,0-1 0,0 1 0,0-1 0,0 1 0,0-1 0,0 0 0,0 1 0,0-1 0,0 1 0,0-1 0,-1 0 0,1 1 0,0-1 0,0 1 0,0-1 0,-1 0 0,1 1 0,0-1 0,-1 0 0,1 1 0,0-1 0,-1 0 0,1 0 0,0 1 0,-1-1 0,1 0 0,0 0 0,-1 0 0,1 1 0,-1-1 0,1 0 0,-1 0 0,1 0 0,0 0 0,-1 0 0,1 0 0,-1 0 0,1 0 0,-1 0 0,1 0 0,0 0 0,-1 0 0,1 0 0,-1 0 0,1-1 0,-1 1 0,1 0 0,0 0 0,-1 0 0,1-1 0,0 1 0,-1 0 0,1 0 0,0-1 0,-1 1 0,1 0 0,0-1 0,-1 1 0,1 0 0,0-1 0,0 1 0,-1 0 0,1-1 0,0 1 0,0-1 0,0 0 0,-11-30 0,7 3 0,1-1 0,1-44 0,3 49 0,-2 0 0,0 0 0,-2 0 0,-7-32 0,9 52 0,0 0 0,-1-1 0,1 1 0,-1 0 0,1 0 0,-1 0 0,-1 0 0,1 1 0,0-1 0,-1 0 0,0 1 0,0 0 0,0 0 0,0 0 0,-1 0 0,1 0 0,-1 0 0,1 1 0,-1 0 0,0 0 0,0 0 0,0 0 0,0 0 0,0 1 0,-1 0 0,1 0 0,0 0 0,-1 0 0,1 1 0,0 0 0,-1 0 0,1 0 0,-9 1 0,-6 3 0,0 0 0,1 1 0,-1 1 0,1 1 0,1 1 0,-23 12 0,-139 63 0,160-75 0,1-1 0,1 2 0,-1 0 0,2 2 0,-17 11 0,26-16 0,0 0 0,0 0 0,1 1 0,0-1 0,0 1 0,0 1 0,1-1 0,0 1 0,1 0 0,0 0 0,0 0 0,1 1 0,-3 10 0,0 12 0,2 0 0,2 1 0,1 0 0,4 46 0,-1-37 0,-2-28 0,0 0 0,2 0 0,0 0 0,5 19 0,-6-28 0,1 0 0,-1 0 0,1 0 0,0 0 0,0-1 0,1 1 0,-1-1 0,1 1 0,-1-1 0,1 0 0,0 0 0,0 0 0,1 0 0,-1-1 0,1 1 0,-1-1 0,1 0 0,4 2 0,5 0 0,0 1 0,1-2 0,-1 0 0,1-1 0,-1 0 0,25 0 0,1-3 0,44-6 0,-63 4 0,0 0 0,-1-2 0,0 0 0,0-2 0,0 0 0,-1 0 0,0-2 0,-1 0 0,1-1 0,-2-1 0,0-1 0,28-25 0,-23 17-120,-6 7-87,0-1-1,-1-1 1,-1 0-1,-1-1 0,21-33 1,-16 12-6619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24575,'0'865'-1365,"0"-821"-5461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0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2 24575,'-31'0'0,"1"-1"0,-1 1 0,0 1 0,0 2 0,-48 11 0,72-12 0,0 0 0,0 1 0,1-1 0,-1 1 0,0 1 0,1-1 0,0 1 0,0 0 0,0 0 0,0 1 0,1 0 0,0 0 0,0 0 0,0 1 0,0 0 0,1-1 0,0 2 0,0-1 0,1 0 0,0 1 0,0 0 0,0-1 0,1 1 0,-3 14 0,3-12 0,1 1 0,0 0 0,1-1 0,0 1 0,1 0 0,0 0 0,0-1 0,1 1 0,0 0 0,1-1 0,0 0 0,0 1 0,1-1 0,0-1 0,1 1 0,-1-1 0,2 1 0,-1-1 0,1-1 0,1 1 0,-1-1 0,16 12 0,-9-8 0,2 0 0,-1-1 0,2-1 0,-1 0 0,1-2 0,0 1 0,1-2 0,0 0 0,0-1 0,0-1 0,34 4 0,-34-6 0,1-1 0,-1 0 0,1-2 0,0 0 0,-1-1 0,26-5 0,-37 5 0,0 0 0,0 0 0,-1-1 0,1 0 0,0 0 0,-1 0 0,0 0 0,1-1 0,-1 0 0,-1 0 0,1 0 0,-1-1 0,1 0 0,-1 1 0,-1-2 0,1 1 0,-1 0 0,1-1 0,-2 1 0,1-1 0,2-7 0,-1-2 0,0-1 0,-1 1 0,-1-1 0,-1 0 0,0 1 0,-1-1 0,0 0 0,-1 0 0,-1 0 0,-1 1 0,0-1 0,-1 1 0,-1 0 0,0 0 0,-14-28 0,16 38 0,1 0 0,0 0 0,0-1 0,1 1 0,-1-1 0,0-8 0,2 13 0,0 0 0,0 1 0,0-1 0,0 0 0,0 0 0,1 0 0,-1 0 0,0 0 0,0 0 0,1 1 0,-1-1 0,0 0 0,1 0 0,-1 1 0,1-1 0,-1 0 0,1 0 0,-1 1 0,1-1 0,0 0 0,-1 1 0,1-1 0,0 1 0,-1-1 0,1 1 0,0-1 0,0 1 0,-1 0 0,1-1 0,0 1 0,0 0 0,0 0 0,0-1 0,-1 1 0,1 0 0,0 0 0,0 0 0,0 0 0,0 0 0,0 0 0,0 0 0,-1 0 0,1 1 0,0-1 0,0 0 0,0 0 0,0 1 0,1 0 0,10 2 0,0 1 0,-1 0 0,1 1 0,-1 0 0,0 1 0,0 0 0,10 9 0,8 6 0,31 31 0,-51-43 0,-1 1 0,0 0 0,0 0 0,-1 0 0,0 1 0,-1 1 0,0-1 0,-1 1 0,-1-1 0,1 2 0,-2-1 0,0 0 0,0 1 0,0 13 0,1 23 0,-2 0 0,-6 67 0,0-38 0,4-62 0,-1 1 0,-1-1 0,0 1 0,-2-1 0,1 0 0,-2 0 0,0 0 0,-1-1 0,-1 1 0,0-1 0,-1-1 0,-1 0 0,0 0 0,-1 0 0,0-1 0,-1-1 0,0 0 0,-1 0 0,-1-1 0,0-1 0,-24 15 0,6-6 0,-56 22 0,61-30 0,0 1 0,1 1 0,-45 32 0,56-34 0,0-1 0,-1 0 0,0-1 0,-1 0 0,0-2 0,0 0 0,-1 0 0,0-2 0,0 0 0,0-1 0,-1 0 0,0-2 0,1 0 0,-21 0 0,-10-2-1365,4-1-5461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0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0 24575,'-12'1'0,"-1"1"0,0-1 0,1 2 0,-1 0 0,1 0 0,-19 9 0,7-1 0,0 0 0,-25 18 0,17-8 0,9-5 0,0-1 0,-2-1 0,0-1 0,-51 19 0,59-27 0,-6 2 0,-34 13 0,49-16 0,0 0 0,1 1 0,-1 0 0,1 0 0,0 0 0,0 1 0,-10 11 0,1 1 0,2 0 0,-1 1 0,2 0 0,1 2 0,0-1 0,2 1 0,0 1 0,1 0 0,1 0 0,1 0 0,2 1 0,0 0 0,-3 46 0,6-47 0,2-1 0,1 1 0,1-1 0,1 0 0,0 1 0,11 30 0,-10-39 0,2 1 0,-1-1 0,2 0 0,0-1 0,0 1 0,1-2 0,1 1 0,0-1 0,1 0 0,17 15 0,-16-17 0,0 0 0,1-1 0,1 0 0,-1-1 0,1 0 0,0-1 0,1-1 0,-1 0 0,1-1 0,21 4 0,-25-6 0,0-1 0,0 0 0,0-1 0,0 0 0,0-1 0,0 0 0,0 0 0,0-1 0,0-1 0,0 1 0,-1-2 0,1 1 0,-1-1 0,0-1 0,15-9 0,-15 7 0,0 0 0,0 0 0,-1-1 0,0 0 0,-1-1 0,0 0 0,0 0 0,-1-1 0,0 1 0,0-1 0,-1-1 0,-1 1 0,1-1 0,-2 0 0,0 1 0,3-14 0,-1-14 0,-1-1 0,-2 1 0,-5-56 0,2 52 0,1 27 0,-1 0 0,-1 0 0,0 1 0,-1-1 0,0 1 0,-1 0 0,-1 0 0,-9-20 0,10 27 0,0 0 0,-1 0 0,0 0 0,0 0 0,0 1 0,-1 0 0,0 0 0,0 1 0,-1-1 0,1 2 0,-1-1 0,0 1 0,-1 0 0,1 0 0,-1 0 0,-12-3 0,-1 2-227,-1 1-1,1 0 1,-1 2-1,-1 0 1,-21 2-1,-2 1-6598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0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207 462 24575,'-1'5'0,"0"-1"0,0 1 0,-1-1 0,0 0 0,0 1 0,0-1 0,0 0 0,-1 0 0,0 0 0,-4 5 0,-6 10 0,-4 7 0,1 2 0,2 0 0,1 1 0,1 0 0,1 1 0,2 0 0,1 1 0,1 0 0,-3 43 0,9-62 0,0 5 0,0 1 0,1-1 0,1 0 0,3 20 0,-3-33 0,0 1 0,0-1 0,0 0 0,1 0 0,-1 0 0,1 0 0,0 0 0,0 0 0,1 0 0,-1-1 0,1 1 0,0-1 0,0 0 0,0 1 0,0-1 0,1-1 0,-1 1 0,1 0 0,-1-1 0,1 0 0,6 3 0,4-1 0,0 1 0,0-2 0,0 0 0,1-1 0,-1 0 0,20-1 0,3-2 0,48-6 0,-80 6 0,1 0 0,0 0 0,-1-1 0,1 0 0,-1 0 0,0 0 0,0-1 0,1 1 0,-2-1 0,1 0 0,0-1 0,-1 1 0,1-1 0,-1 0 0,0 0 0,0-1 0,-1 1 0,1-1 0,-1 1 0,0-1 0,0 0 0,-1-1 0,1 1 0,-1 0 0,0-1 0,-1 1 0,1-1 0,-1 1 0,1-11 0,-1 2 0,0 1 0,-1-1 0,0 0 0,-1 1 0,0-1 0,-2 0 0,1 1 0,-2 0 0,1-1 0,-2 1 0,-10-21 0,4 15 0,-1 1 0,0 1 0,-1 0 0,-1 1 0,0 0 0,-32-26 0,22 23 0,-1 1 0,-1 2 0,0 0 0,-35-14 0,45 23 0,0 0 0,1-1 0,0 0 0,1-1 0,-16-13 0,26 18 0,0 0 0,-1-1 0,2 1 0,-1-1 0,0 0 0,1-1 0,0 1 0,0 0 0,1-1 0,-1 1 0,1-1 0,0 0 0,1 0 0,-1 0 0,1 0 0,1 0 0,-1-11 0,1 10 0,0-1 0,1 1 0,1 0 0,-1-1 0,1 1 0,0 0 0,0 0 0,1 0 0,0 0 0,1 1 0,-1-1 0,1 1 0,0 0 0,1 0 0,-1 0 0,8-6 0,10-9 0,0 2 0,47-31 0,-5 4 0,-64 45 0,23-17 0,40-27 0,-53 40 0,0 0 0,0 0 0,0 1 0,1 0 0,-1 1 0,1 1 0,18-3 0,-13 3 0,-1 0 0,1 2 0,0 0 0,-1 1 0,1 0 0,-1 1 0,22 6 0,-31-7 0,-1 1 0,1 0 0,-1 1 0,0-1 0,1 1 0,-1 0 0,0 1 0,-1-1 0,1 1 0,-1 0 0,1 0 0,-1 0 0,0 0 0,-1 1 0,1 0 0,-1 0 0,0 0 0,0 0 0,0 0 0,-1 1 0,0-1 0,3 10 0,0 15 0,0 1 0,-3 0 0,0 0 0,-2 0 0,-7 61 0,6-84-72,0 0 1,0 0-1,0-1 0,-1 1 0,0 0 0,0-1 0,-1 0 0,0 1 1,-1-1-1,1 0 0,-1 0 0,0-1 0,-1 1 0,0-1 0,0 0 1,0-1-1,-1 1 0,-9 6 0,-14 4-6754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1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63 522 24575,'-1'4'0,"0"0"0,0 0 0,0-1 0,0 1 0,-1 0 0,1 0 0,-1-1 0,-4 7 0,-8 20 0,6 4 0,1 1 0,2 1 0,2-1 0,1 1 0,6 70 0,-4-101 0,1 0 0,-1-1 0,1 1 0,0 0 0,0-1 0,1 1 0,0-1 0,-1 1 0,1-1 0,1 0 0,-1 0 0,1 0 0,-1 0 0,1 0 0,0 0 0,1-1 0,-1 0 0,8 6 0,-8-7 0,1 0 0,0 0 0,0-1 0,-1 0 0,1 1 0,0-1 0,0-1 0,0 1 0,0-1 0,0 1 0,0-1 0,1 0 0,-1-1 0,0 1 0,0-1 0,0 1 0,0-1 0,0 0 0,-1-1 0,1 1 0,0-1 0,4-2 0,1-2 0,1 0 0,-1 0 0,0-1 0,-1 0 0,0-1 0,0 1 0,0-2 0,-1 1 0,0-1 0,-1 0 0,0-1 0,-1 1 0,1-1 0,-2 0 0,5-13 0,2-9 0,-2-1 0,-1 0 0,7-59 0,-14 81 0,0 1 0,0 0 0,-1-1 0,-1 1 0,1 0 0,-4-12 0,3 18 0,0 1 0,0-1 0,0 0 0,-1 1 0,1 0 0,-1-1 0,0 1 0,0 0 0,0 0 0,-1 0 0,1 0 0,-1 0 0,0 0 0,1 1 0,-1-1 0,0 1 0,-1 0 0,1 0 0,0 0 0,-4-1 0,-6-2 0,-1 1 0,1 0 0,-1 1 0,-16-1 0,15 2 0,-1-1 0,-22-7 0,33 8 0,-1 0 0,1-1 0,0 1 0,0-1 0,0 0 0,0-1 0,1 1 0,-1-1 0,1 0 0,-7-7 0,5 3 0,1-1 0,0 1 0,0-1 0,0-1 0,1 1 0,1 0 0,0-1 0,0 0 0,1 0 0,0 0 0,0 0 0,1 0 0,1 0 0,0 0 0,1-16 0,0 15 0,1-1 0,0 1 0,0 0 0,1 0 0,0 0 0,1 0 0,1 0 0,-1 1 0,2 0 0,-1 0 0,2 0 0,-1 1 0,11-13 0,-8 15 0,0-1 0,0 2 0,0-1 0,1 1 0,0 1 0,0 0 0,0 0 0,1 1 0,-1 0 0,1 1 0,21-4 0,-9 4 0,-1 0 0,1 2 0,0 1 0,43 4 0,-60-3 0,-1 0 0,1 0 0,-1 1 0,0 0 0,0 0 0,1 0 0,-2 0 0,1 1 0,0 0 0,0 0 0,-1 0 0,1 1 0,-1-1 0,0 1 0,0 0 0,-1 0 0,1 1 0,-1-1 0,0 1 0,0 0 0,0-1 0,-1 1 0,0 0 0,3 7 0,-3-6 0,-1 1 0,1-1 0,-1 1 0,0-1 0,-1 1 0,1 0 0,-1-1 0,-1 1 0,1 0 0,-1-1 0,0 1 0,0-1 0,-1 1 0,0-1 0,0 0 0,-1 1 0,0-1 0,0-1 0,-7 12 0,-1-4 8,0-1-1,-24 20 1,8-8-1396,4-1-5438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1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24575,'-33'35'0,"-51"70"0,70-83 0,0 0 0,2 2 0,0-1 0,-15 48 0,11-21 0,3 0 0,2 1 0,2 0 0,3 0 0,-1 59 0,7-87 0,-1-7 0,1 0 0,1 1 0,0-1 0,4 17 0,-4-29 0,0 0 0,1 0 0,-1 0 0,1 0 0,0 0 0,0 0 0,0-1 0,0 1 0,0-1 0,1 1 0,0-1 0,0 0 0,0 0 0,0 0 0,0 0 0,0-1 0,1 1 0,-1-1 0,1 0 0,5 3 0,5-1 0,0 0 0,-1 0 0,1-1 0,0-1 0,1-1 0,20 1 0,4-3 0,44-6 0,-68 4 0,-1 0 0,0-1 0,0 0 0,0-1 0,0-1 0,-1 0 0,0-1 0,0-1 0,0 0 0,-1 0 0,-1-1 0,1-1 0,-1 0 0,-1 0 0,0-1 0,-1 0 0,0-1 0,13-22 0,-11 16 0,-1-1 0,-1 0 0,-1-1 0,0 1 0,-2-2 0,0 1 0,-1-1 0,-1 0 0,-1 0 0,-1 0 0,-1 0 0,-2-31 0,-1 38 0,-1 1 0,0 0 0,-1-1 0,0 1 0,-1 1 0,0-1 0,-1 1 0,-1 0 0,0 0 0,0 0 0,-1 1 0,-1 1 0,-17-19 0,-5 1 0,0 1 0,-2 2 0,-43-26 0,39 25-1365,7 2-5461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18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24575,'2'36'0,"1"-1"0,17 68 0,2 24 0,-14 275 0,-11-239 0,6-119 0,1-1 0,14 64 0,-7-55 0,3 58 0,-11 335 0,-5-230 0,2 1207 0,-2-1383 0,-2 0 0,-14 61 0,-4 27 0,-5 35 0,15-107 0,-6 84 0,15-23 0,3-67 0,-2 0 0,-2 0 0,-19 94 0,-37 61 0,42-142 0,5-18 0,-8 52 0,3 5-1365,6-57-5461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2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24575,'0'407'0,"1"-367"0,2 0 0,15 68 0,30 78 0,-25-101 0,-22-80 0,1 1 0,0-1 0,0 1 0,0-1 0,1 0 0,0 0 0,0 0 0,0 0 0,0 0 0,1-1 0,0 0 0,0 1 0,0-1 0,0-1 0,1 1 0,0-1 0,0 1 0,0-1 0,10 4 0,-4-3 0,0-1 0,0 0 0,1-1 0,-1 0 0,1 0 0,-1-2 0,1 1 0,0-1 0,12-2 0,-11 0 0,1 0 0,-1 0 0,0-1 0,0-1 0,0 0 0,-1-1 0,1 0 0,-1-1 0,0 0 0,-1-1 0,1 0 0,-1-1 0,-1 0 0,1-1 0,15-18 0,14-10-233,2 1-1,58-37 1,-80 58-432,6-4-6161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2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9 461 24575,'406'0'0,"-393"1"0,0-2 0,0 1 0,-1-2 0,21-4 0,-29 5 0,0 0 0,-1-1 0,1 1 0,0-1 0,-1 0 0,1 0 0,-1 0 0,0-1 0,1 1 0,-1-1 0,0 0 0,-1 0 0,1 0 0,0 0 0,-1 0 0,0 0 0,0-1 0,4-6 0,-2-1 0,-1-1 0,1 1 0,-2-1 0,1 1 0,-2-1 0,1-16 0,-5-75 0,1 63 0,2 29 0,-1 0 0,0 0 0,-1 0 0,0 1 0,0-1 0,-1 1 0,-8-19 0,9 25 0,-1 0 0,1 0 0,-1 1 0,1-1 0,-1 1 0,0 0 0,0 0 0,-1 0 0,1 0 0,-1 0 0,1 1 0,-1 0 0,0-1 0,0 1 0,0 1 0,0-1 0,0 0 0,0 1 0,-1 0 0,1 0 0,0 0 0,-7 1 0,-1-1 0,-1 2 0,1 0 0,-1 0 0,1 1 0,0 1 0,0 0 0,0 0 0,0 1 0,1 1 0,-1 0 0,-12 8 0,-17 12 0,-57 44 0,91-64 0,-13 10 0,1 0 0,1 1 0,-29 33 0,40-41 0,1 0 0,1 1 0,0 0 0,0 0 0,0 0 0,1 1 0,1 0 0,0-1 0,0 1 0,1 0 0,-2 17 0,-1 40 0,3 1 0,11 99 0,-6-138 0,1 0 0,2 0 0,12 37 0,-12-51 0,-1 0 0,2-1 0,0 0 0,1-1 0,0 1 0,1-1 0,21 23 0,-11-16 0,2-1 0,0 0 0,1-2 0,1 0 0,26 14 0,-31-23 0,-1 1 0,1-2 0,0-1 0,1 0 0,0-1 0,0-1 0,0 0 0,25 0 0,-22-3-114,0-1 1,0 0-1,-1-2 0,1-1 0,0 0 1,-1-2-1,0 0 0,0-2 0,0 0 1,-1-1-1,31-17 0,-19 6-6712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3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24575,'111'-1'0,"131"4"0,-214-1 0,-1 1 0,1 2 0,-1 1 0,-1 1 0,47 18 0,-63-21 0,-1 1 0,1 0 0,-1 0 0,0 1 0,0 0 0,-1 1 0,0 0 0,0 0 0,0 1 0,-1 0 0,0 0 0,-1 1 0,0-1 0,0 1 0,-1 1 0,0-1 0,6 18 0,-7-10 0,0-1 0,-2 0 0,0 0 0,-1 1 0,0-1 0,-2 1 0,0-1 0,0 1 0,-2-1 0,-4 18 0,-8 22 0,-35 80 0,41-113 0,5-14 0,0 1 0,-1-1 0,0 0 0,0 0 0,-1 0 0,-1-1 0,1 0 0,-1 0 0,0 0 0,-1-1 0,0 0 0,0-1 0,-1 0 0,0 0 0,0-1 0,0 0 0,0 0 0,-1-1 0,0-1 0,-17 5 0,6 0 0,1 1 0,-1 1 0,1 1 0,-31 22 0,-33 18 0,74-46 0,0-1 0,-1 0 0,1 0 0,-1-1 0,0 0 0,-18 2 0,26-5 0,-1 0 0,0 0 0,1 0 0,-1 0 0,0 0 0,1-1 0,-1 0 0,1 1 0,-1-1 0,1-1 0,-1 1 0,1 0 0,0-1 0,-1 0 0,1 0 0,0 0 0,0 0 0,1 0 0,-1-1 0,0 1 0,1-1 0,-4-4 0,4 4 0,0 0 0,1 0 0,0 0 0,-1 0 0,1 0 0,0 0 0,1 0 0,-1 0 0,0 0 0,1 0 0,0 0 0,0-1 0,0 1 0,0 0 0,0 0 0,1 0 0,-1 0 0,1 0 0,0-1 0,0 1 0,0 0 0,0 0 0,1 1 0,-1-1 0,4-5 0,1 0 0,1 0 0,0 1 0,1 0 0,0 0 0,0 0 0,0 1 0,1 0 0,-1 1 0,1 0 0,13-5 0,5-1 0,0 1 0,42-10 0,-50 15 0,1 1 0,0 1 0,0 0 0,0 2 0,0 0 0,0 2 0,0 0 0,0 1 0,0 1 0,0 1 0,0 0 0,-1 2 0,0 0 0,0 1 0,0 1 0,-1 1 0,0 1 0,-1 0 0,0 1 0,16 14 0,16 18-1365,-6-2-5461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3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24575,'-7'8'0,"1"1"0,0 0 0,0 1 0,1 0 0,0 0 0,1 0 0,-6 21 0,-8 16 0,-20 29 0,19-40 0,2 1 0,1 0 0,-11 41 0,15-41 0,8-27 0,1 0 0,0 1 0,0-1 0,1 1 0,-1 21 0,3-30 0,0-1 0,1 1 0,-1 0 0,1-1 0,-1 1 0,1-1 0,0 1 0,-1 0 0,1-1 0,0 0 0,0 1 0,0-1 0,0 1 0,0-1 0,1 0 0,-1 0 0,0 0 0,1 0 0,-1 0 0,0 0 0,1 0 0,-1 0 0,1 0 0,0-1 0,-1 1 0,1 0 0,-1-1 0,1 0 0,3 1 0,6 1 0,0-1 0,0 0 0,17-1 0,-19 0 0,356-9 0,-353 9 0,1 0 0,0-1 0,-1-1 0,21-4 0,-29 5 0,-1-1 0,1 1 0,0-1 0,0 0 0,-1 0 0,0 0 0,1 0 0,-1-1 0,0 1 0,0-1 0,0 0 0,0 1 0,0-2 0,-1 1 0,0 0 0,1 0 0,-1-1 0,3-6 0,-1-5 0,0 0 0,0-1 0,-1 1 0,-1-1 0,-1 0 0,0 0 0,-1 1 0,-3-26 0,-6 150 0,9 569-1365,0-634-5461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3 24575,'-129'-2'0,"-148"5"0,268-2 0,-1 0 0,1 0 0,0 1 0,-1 0 0,1 0 0,0 1 0,1 1 0,-1 0 0,0 0 0,1 0 0,0 1 0,0 0 0,0 1 0,1 0 0,0 0 0,0 0 0,0 1 0,1 0 0,0 1 0,0-1 0,1 1 0,0 0 0,0 0 0,1 1 0,0-1 0,1 1 0,0 0 0,0 0 0,1 0 0,-3 17 0,0 27 0,2 0 0,3 0 0,11 101 0,-10-147 0,0-1 0,1 1 0,-1-1 0,1 1 0,0-1 0,6 11 0,-8-16 0,1 0 0,-1 0 0,1 0 0,0 0 0,0 0 0,-1 0 0,1 0 0,0 0 0,0 0 0,0 0 0,0-1 0,0 1 0,0 0 0,0-1 0,0 1 0,0-1 0,1 1 0,-1-1 0,0 1 0,0-1 0,0 0 0,1 1 0,-1-1 0,0 0 0,0 0 0,0 0 0,1 0 0,-1 0 0,0-1 0,0 1 0,1 0 0,-1 0 0,0-1 0,0 1 0,0-1 0,0 1 0,1-1 0,-1 1 0,0-1 0,0 0 0,0 1 0,0-1 0,0-1 0,37-27 0,-26 18 0,1 2 0,-1 0 0,2 0 0,-1 1 0,28-11 0,-28 14 0,1 1 0,0 1 0,0 0 0,0 1 0,0 1 0,0 0 0,1 1 0,-1 1 0,0 0 0,0 0 0,0 2 0,0 0 0,0 0 0,-1 1 0,1 1 0,-1 0 0,0 1 0,0 1 0,-1 0 0,0 0 0,0 1 0,-1 1 0,0 0 0,0 0 0,-1 1 0,-1 0 0,13 18 0,-16-18 0,0 0 0,-1 0 0,-1 1 0,0 0 0,0 0 0,-1 0 0,0 0 0,-1 0 0,1 19 0,-1 14 0,-5 52 0,1-44 0,2-37 0,-1 0 0,-1 0 0,0 0 0,-1 0 0,-1 0 0,0-1 0,-1 0 0,-11 23 0,10-26 0,-1-1 0,1 0 0,-2-1 0,1 1 0,-1-2 0,-1 1 0,1-1 0,-2 0 0,1-1 0,-1 0 0,-15 9 0,9-9-170,1 0-1,-2-1 0,1 0 1,-1-1-1,0-1 0,0-1 1,-21 2-1,-8-2-6655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4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97 24575,'0'-3'0,"-1"-1"0,0 0 0,0 1 0,0-1 0,0 1 0,-1 0 0,1-1 0,-1 1 0,0 0 0,0 0 0,0 0 0,-1 0 0,1 0 0,-1 0 0,1 1 0,-1-1 0,0 1 0,0 0 0,0 0 0,0 0 0,0 0 0,-1 0 0,-3-1 0,-3-2 0,-1 1 0,0 0 0,1 0 0,-1 1 0,-1 1 0,-12-2 0,19 3 0,-1 1 0,1 0 0,0 0 0,-1 0 0,1 1 0,-1 0 0,1 0 0,0 0 0,0 1 0,-1 0 0,1-1 0,0 2 0,0-1 0,1 1 0,-1 0 0,-4 3 0,4-1 0,-1 0 0,1 1 0,0-1 0,1 1 0,-1 0 0,1 1 0,1-1 0,-1 1 0,1-1 0,-4 11 0,0 7 0,1 1 0,2-1 0,0 1 0,1 0 0,2 45 0,1-39 0,7 146 0,-7-172 0,1-1 0,0 1 0,-1 0 0,2-1 0,-1 0 0,1 1 0,-1-1 0,1 0 0,0 0 0,1 0 0,-1 0 0,1 0 0,-1 0 0,1-1 0,0 0 0,1 1 0,-1-1 0,0 0 0,6 3 0,-5-4 0,-1 0 0,1-1 0,0 0 0,0 1 0,0-1 0,0-1 0,1 1 0,-1 0 0,0-1 0,0 0 0,0 0 0,0 0 0,1-1 0,-1 1 0,0-1 0,0 0 0,0 0 0,0-1 0,0 1 0,0-1 0,3-2 0,5-2 0,-1 0 0,0 0 0,-1-2 0,0 1 0,0-1 0,0-1 0,-1 1 0,0-2 0,-1 1 0,0-1 0,11-19 0,-11 15 0,-2 0 0,0 0 0,0-1 0,-2 1 0,0-1 0,0 0 0,-2-1 0,1 1 0,-1-21 0,-5-198 0,1 182 0,3 566 0,-3-231 0,2-269 0,0 0 0,-1 1 0,-1-1 0,0 0 0,-1 0 0,-7 22 0,8-31 0,0 0 0,-1 0 0,1-1 0,-1 1 0,0-1 0,0 1 0,-1-1 0,1 0 0,-1 0 0,0 0 0,0-1 0,0 0 0,-1 1 0,1-1 0,-1-1 0,0 1 0,0-1 0,1 0 0,-2 0 0,-7 2 0,-21 2-30,0-2 1,0-1-1,0-2 0,-62-6 0,30 2-1186,21 1-5610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0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257 438 24575,'-6'4'0,"1"1"0,-1-1 0,0-1 0,-1 1 0,1-1 0,-1 0 0,-10 4 0,-22 10 0,29-10 0,0 0 0,0 1 0,1 1 0,0 0 0,1 0 0,0 1 0,0-1 0,1 2 0,0-1 0,1 1 0,0 0 0,1 1 0,-8 22 0,3-2 0,2 0 0,1 0 0,1 1 0,-1 37 0,5-53 0,1 0 0,1 1 0,0-1 0,2 0 0,5 28 0,-6-41 0,0 1 0,0-2 0,1 1 0,0 0 0,0 0 0,0 0 0,0-1 0,0 1 0,1-1 0,0 0 0,-1 0 0,1 1 0,0-2 0,1 1 0,-1 0 0,0-1 0,1 0 0,0 1 0,-1-1 0,1-1 0,0 1 0,0 0 0,0-1 0,0 0 0,0 0 0,0 0 0,0-1 0,6 1 0,-5-1 0,0 1 0,0-1 0,-1-1 0,1 1 0,0-1 0,0 1 0,-1-1 0,1-1 0,0 1 0,-1-1 0,1 1 0,-1-1 0,0-1 0,0 1 0,6-4 0,-5 1 0,0 0 0,0 0 0,0 0 0,0-1 0,-1 1 0,0-1 0,0 0 0,0-1 0,3-8 0,0-4 0,0 0 0,-2 0 0,0-1 0,-1 0 0,-1 0 0,0-26 0,0-53 0,-13-118 0,6 193 0,-2 0 0,0 1 0,-2-1 0,-14-28 0,12 28 0,1 1 0,1-1 0,1 0 0,-6-35 0,12 51 0,1 1 0,0-1 0,0 1 0,0 0 0,1-1 0,0 1 0,1 0 0,-1-1 0,1 1 0,1 0 0,-1 0 0,1 1 0,1-1 0,-1 1 0,1-1 0,0 1 0,1 0 0,-1 0 0,8-6 0,-8 8 0,0 0 0,0 1 0,0-1 0,0 1 0,1 0 0,-1 0 0,1 1 0,0-1 0,-1 1 0,1 0 0,0 1 0,1-1 0,-1 1 0,0 0 0,8-1 0,-5 2 0,-1 1 0,1-1 0,-1 1 0,1 1 0,-1-1 0,0 1 0,0 0 0,0 1 0,0 0 0,7 4 0,2 2 0,-2 1 0,1 0 0,-1 1 0,-1 0 0,0 1 0,-1 1 0,0 0 0,18 26 0,-24-29 11,0-1 0,-1 1 0,0 0 0,-1 1 0,0-1 0,-1 1-1,0-1 1,0 1 0,-1 0 0,1 22 0,-3-27-85,0 1-1,-1-1 1,1 0 0,-1 1 0,-1-1-1,1 0 1,-1 1 0,0-1 0,0 0-1,-1 0 1,0 0 0,0-1 0,0 1-1,-1-1 1,1 0 0,-2 0 0,1 0-1,0 0 1,-9 6 0,-20 11-6752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4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76 24575,'-2'0'0,"-1"1"0,1-1 0,0 1 0,0-1 0,0 1 0,0 0 0,0 0 0,0 0 0,0 0 0,0 1 0,0-1 0,0 0 0,1 1 0,-1-1 0,0 1 0,1 0 0,-3 2 0,-20 35 0,9-8 0,-19 62 0,20-50 0,1-1 0,-8 50 0,13-54 0,-22 71 0,18-82 0,2 2 0,1-1 0,1 1 0,1 0 0,2 1 0,-3 52 0,8-78 0,1 1 0,-1-1 0,1 0 0,-1 1 0,1-1 0,0 0 0,1 0 0,-1 1 0,1-1 0,0 0 0,0 0 0,0-1 0,0 1 0,1 0 0,-1-1 0,1 1 0,0-1 0,0 0 0,1 0 0,-1 0 0,0-1 0,1 1 0,0-1 0,0 0 0,-1 1 0,1-2 0,0 1 0,1 0 0,-1-1 0,5 1 0,12 2 0,1-1 0,-1 0 0,1-2 0,40-3 0,-44 2 0,-5-1 0,0 1 0,-1-2 0,1 0 0,22-6 0,-31 7 0,1-1 0,-1 0 0,0 0 0,0 0 0,-1 0 0,1-1 0,0 1 0,-1-1 0,1 0 0,-1 0 0,0 0 0,0-1 0,0 1 0,-1-1 0,1 1 0,-1-1 0,4-7 0,-2-1 0,0-1 0,0 1 0,-1-1 0,-1 0 0,0 0 0,1-23 0,-8-85 0,1 60 0,2-113 0,-3-63 0,4 221-170,-1 0-1,-1 1 0,0-1 1,-1 1-1,-1 0 0,0 0 1,-10-18-1,-5 0-6655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24575,'22'-27'0,"-19"23"0,1-1 0,-1 1 0,1-1 0,0 1 0,0 0 0,1 1 0,-1-1 0,1 1 0,10-6 0,2 2 0,0 1 0,1 1 0,-1 0 0,1 1 0,1 1 0,18-1 0,117 2 0,-119 2 0,1578 5 0,-1087-6 0,-476-2 0,0-2 0,80-18 0,-55 8 0,22-6 0,-46 9 0,106-10 0,56 21-397,-174 1-571,5 1-5858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24575,'511'0'0,"-505"0"0,1 0 0,-1 1 0,1-1 0,-1 1 0,0 0 0,1 1 0,-1 0 0,0 0 0,11 5 0,-14-5 0,-1-1 0,0 1 0,0 0 0,0 0 0,0 0 0,0 0 0,0 0 0,-1 0 0,1 0 0,-1 0 0,1 1 0,-1-1 0,0 1 0,0-1 0,0 1 0,0-1 0,-1 1 0,1-1 0,-1 1 0,1 0 0,-1-1 0,0 1 0,0 0 0,0 0 0,0-1 0,-2 6 0,0 2 0,0 1 0,-1-1 0,0 1 0,-1-1 0,0 0 0,-8 13 0,-39 57 0,2-4 0,19-21 0,14-23 0,-1 0 0,-2-1 0,-36 45 0,32-46 0,1 1 0,1 1 0,2 0 0,-30 69 0,36-72 0,5-13-170,-2 0-1,1-1 0,-2 0 1,0-1-1,-1 0 0,0 0 1,-21 16-1,-2 0-6655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2 24575,'-77'-1'0,"-94"3"0,159 0 0,0 0 0,0 0 0,0 1 0,1 1 0,-1 0 0,1 0 0,0 1 0,0 1 0,0 0 0,1 0 0,0 1 0,0 0 0,-11 12 0,4-2 0,1 0 0,0 1 0,2 1 0,0 1 0,-21 39 0,28-42 0,0-1 0,1 1 0,1 0 0,0 0 0,1 0 0,1 1 0,-1 27 0,3-19 0,1 1 0,1 0 0,2 0 0,7 34 0,-8-50 0,1-1 0,0 0 0,0 0 0,1 0 0,0 0 0,1 0 0,0-1 0,0 1 0,1-2 0,0 1 0,1 0 0,0-1 0,0-1 0,1 1 0,0-1 0,0 0 0,1-1 0,0 0 0,0 0 0,0-1 0,1 0 0,-1-1 0,1 0 0,0 0 0,18 3 0,17 3 0,16 4 0,0-3 0,84 5 0,-126-15 0,-1-2 0,1 1 0,-1-2 0,1-1 0,-1 0 0,0-1 0,0-1 0,0-1 0,-1 0 0,1-2 0,-2 0 0,23-14 0,-8 0-682,38-36-1,-26 18-6143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24575,'16'14'0,"1"-2"0,0 1 0,0-2 0,1-1 0,1 0 0,0-1 0,22 7 0,-17-6 0,-1 0 0,0 1 0,-1 2 0,23 15 0,-22-8 0,-1 1 0,-1 1 0,-1 0 0,-1 2 0,-1 0 0,-1 1 0,17 35 0,-27-46 0,-1 0 0,0 1 0,-1 0 0,-1 0 0,0 0 0,-2 0 0,1 1 0,-1 26 0,-1-30 0,-2-1 0,1 1 0,-2 0 0,0 0 0,0-1 0,-1 1 0,0-1 0,-1 0 0,0 0 0,-1 0 0,-12 20 0,10-24 0,0 1 0,0-1 0,-1 0 0,0 0 0,0-1 0,0 0 0,-1-1 0,0 0 0,0 0 0,0-1 0,-1 0 0,-12 3 0,-7 2 0,-1-2 0,-55 7 0,-10-8 0,-111-7 0,94-1 0,99 2 0,-41-2 0,51 1 0,0 1 0,-1-1 0,1 1 0,0-1 0,0 0 0,-1 0 0,1-1 0,0 1 0,0-1 0,1 1 0,-1-1 0,-4-3 0,6 4 0,1 1 0,0 0 0,0 0 0,0-1 0,-1 1 0,1 0 0,0 0 0,0-1 0,0 1 0,0 0 0,-1 0 0,1-1 0,0 1 0,0 0 0,0-1 0,0 1 0,0 0 0,0-1 0,0 1 0,0 0 0,0-1 0,0 1 0,0 0 0,0-1 0,0 1 0,0 0 0,0 0 0,0-1 0,0 1 0,1 0 0,-1-1 0,0 1 0,0 0 0,0 0 0,0-1 0,1 1 0,-1 0 0,0 0 0,0-1 0,1 1 0,-1 0 0,0 0 0,0 0 0,1-1 0,-1 1 0,0 0 0,0 0 0,1 0 0,16-7 0,20 1 0,-1 1 0,1 2 0,0 1 0,48 4 0,-23-1 0,199 1-1365,-218-2-5461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268 622 24575,'-10'0'0,"-11"0"0,0 0 0,1 1 0,-1 1 0,-31 8 0,46-8 0,0 0 0,0 0 0,0 0 0,1 1 0,0 0 0,-1 0 0,1 1 0,0 0 0,0-1 0,1 2 0,-1-1 0,1 0 0,0 1 0,0 0 0,0 0 0,1 0 0,0 0 0,0 1 0,-4 9 0,1 4 0,1-1 0,0 1 0,1 0 0,1 0 0,0 38 0,3-12 0,9 64 0,-9-104 0,1 0 0,0-1 0,0 1 0,0 0 0,1-1 0,-1 1 0,1-1 0,0 1 0,1-1 0,-1 0 0,1 0 0,0 0 0,0 0 0,0 0 0,0-1 0,0 1 0,1-1 0,0 0 0,4 3 0,0-2 0,0 0 0,1 0 0,-1-1 0,1-1 0,-1 1 0,1-1 0,0-1 0,0 1 0,13-1 0,-2 0 0,-1 0 0,0-1 0,36-6 0,-50 6 0,0-2 0,0 1 0,-1 0 0,1-1 0,0 0 0,-1 0 0,1 0 0,-1-1 0,0 1 0,0-1 0,0 0 0,0 0 0,0 0 0,-1-1 0,1 0 0,-1 1 0,0-1 0,0 0 0,0 0 0,2-7 0,0-2 0,-1 1 0,0-1 0,-1 1 0,-1-1 0,0 0 0,0 0 0,-1 0 0,-1 0 0,-1 0 0,1 0 0,-2 0 0,0 0 0,-1 0 0,-4-15 0,0 8 0,0 1 0,-1 0 0,0 0 0,-2 0 0,-1 1 0,0 1 0,-1 0 0,-16-18 0,12 18 0,1-1 0,0 0 0,1-1 0,1 0 0,1-1 0,1-1 0,1 0 0,1 0 0,0-1 0,2 0 0,1-1 0,0 1 0,2-1 0,0 0 0,0-32 0,2-9 0,8-75 0,-6 134 0,1 0 0,0 0 0,0 0 0,1 1 0,-1-1 0,1 1 0,0-1 0,0 1 0,1-1 0,-1 1 0,1 0 0,0 0 0,0 0 0,0 1 0,8-7 0,-6 6 0,1 0 0,0 0 0,1 0 0,-1 1 0,0 0 0,1 1 0,0-1 0,-1 1 0,1 0 0,9-1 0,-4 2 0,-1 0 0,1 0 0,-1 1 0,1 1 0,-1 0 0,1 0 0,-1 1 0,0 1 0,1 0 0,-1 0 0,-1 1 0,1 1 0,16 9 0,-18-8 0,0 0 0,-1 1 0,0 1 0,0-1 0,0 1 0,-1 1 0,-1-1 0,1 1 0,-2 0 0,10 18 0,-9-12 0,0 0 0,-1 1 0,0-1 0,-2 1 0,1 0 0,0 30 0,-3-26 0,-1 0 0,-1 0 0,0 0 0,-2 0 0,0 0 0,-2-1 0,0 0 0,-1 1 0,-1-2 0,0 1 0,-2-1 0,-13 22 0,15-31-34,0-1 0,0 0 0,-1-1 0,0 1-1,-1-2 1,-15 11 0,5-4-1092,-6 6-5700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3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416 126 24575,'-7'1'0,"0"1"0,0 0 0,0 1 0,0-1 0,1 1 0,-1 1 0,1-1 0,-1 1 0,1 0 0,-9 8 0,-3 1 0,-2 1 0,1 1 0,0 2 0,1-1 0,1 2 0,1 1 0,0 0 0,1 0 0,-12 24 0,-1 7 0,3 0 0,-27 76 0,42-97 0,1 0 0,2 1 0,1 0 0,-4 55 0,9-62 0,1-1 0,1 1 0,0-1 0,2 1 0,1-1 0,1 0 0,8 25 0,-10-41 0,-1 0 0,1 0 0,0 0 0,1 0 0,-1 0 0,1-1 0,0 1 0,1-1 0,0 0 0,-1 0 0,1-1 0,1 0 0,-1 0 0,9 5 0,-5-4 0,-1-1 0,1-1 0,0 1 0,1-2 0,-1 1 0,0-1 0,1-1 0,-1 1 0,15-1 0,-8-2 0,-1 0 0,0 0 0,1-1 0,-1-1 0,0-1 0,0 0 0,0-1 0,-1 0 0,0-2 0,0 1 0,0-2 0,19-13 0,-17 8 0,0 0 0,0-2 0,-1 0 0,-1-1 0,15-21 0,-22 26 0,0 0 0,-1-1 0,0 0 0,-1 0 0,0 0 0,-1-1 0,0 1 0,-1-1 0,2-21 0,-2-38 0,-6-96 0,-2 54 0,4 77 30,-2 0 0,-2 0 0,-16-62 0,15 78-216,-1 0 1,-1 0-1,0 0 0,-2 1 1,0 0-1,-1 1 1,-19-24-1,0 10-6640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317 755 24575,'-23'-1'0,"0"2"0,0 1 0,-23 4 0,37-4 0,0 1 0,0 0 0,1 0 0,-1 1 0,1 0 0,0 0 0,0 1 0,1 0 0,-1 0 0,-9 11 0,7-5 0,0 0 0,1 1 0,0 0 0,1 0 0,0 1 0,1 1 0,0-1 0,1 1 0,1 0 0,1 0 0,0 1 0,0-1 0,-2 29 0,4-21 0,0 1 0,2 0 0,1-1 0,0 1 0,2-1 0,0 1 0,2-1 0,11 34 0,-14-51 0,0 1 0,0-1 0,1 0 0,-1 0 0,1 0 0,1 0 0,-1 0 0,1-1 0,0 1 0,0-1 0,0 0 0,0 0 0,1-1 0,-1 1 0,1-1 0,0 0 0,0 0 0,0 0 0,1-1 0,-1 0 0,1 0 0,-1 0 0,1-1 0,0 0 0,-1 0 0,8 0 0,-3-1 0,0 0 0,0-1 0,-1-1 0,1 1 0,0-1 0,0-1 0,-1 0 0,1 0 0,-1-1 0,0 0 0,0-1 0,-1 0 0,1 0 0,12-11 0,-6 3 0,-2 0 0,1-1 0,-2-1 0,1 0 0,-2 0 0,0-1 0,-1-1 0,-1 0 0,-1 0 0,0-1 0,-1 0 0,6-22 0,-4 0 0,-2 0 0,-1 0 0,-2-1 0,-3-71 0,-1 108 0,0-22 0,-1-1 0,-10-49 0,9 67 0,-1 0 0,0 0 0,0 0 0,-1 0 0,-1 0 0,1 1 0,-1 0 0,-1 0 0,1 0 0,-2 0 0,-10-10 0,1 3 0,1-1 0,0-1 0,1 0 0,-20-33 0,27 37 0,0-1 0,1 1 0,1-1 0,1-1 0,0 1 0,0-1 0,1 1 0,0-18 0,-1-12 0,3-1 0,7-70 0,-6 110 0,1 0 0,0 0 0,0 0 0,1 0 0,-1 0 0,1 0 0,0 1 0,1-1 0,-1 1 0,1-1 0,-1 1 0,1 0 0,1 0 0,-1 0 0,1 1 0,5-6 0,-6 7 0,-1 1 0,1-1 0,0 1 0,0-1 0,0 1 0,0 0 0,1 0 0,-1 0 0,0 1 0,0-1 0,0 1 0,1 0 0,-1 0 0,0 0 0,0 0 0,1 0 0,-1 1 0,0 0 0,0-1 0,0 1 0,1 0 0,-1 1 0,0-1 0,0 0 0,-1 1 0,5 2 0,5 5 0,0 1 0,0 0 0,-1 0 0,-1 1 0,0 1 0,0 0 0,-1 0 0,0 1 0,-1 0 0,-1 0 0,0 1 0,6 17 0,-2-1 0,-1 1 0,-2-1 0,-1 1 0,7 62 0,-11-52 40,-2 1 0,-5 61 0,2-86-189,-1-1 1,-1 0-1,0 0 1,-1 0-1,0 0 1,-1-1-1,-1 0 1,-1 0-1,-9 14 1,-15 15-6678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61 24575,'-19'0'0,"3"-1"0,-1 2 0,1 0 0,-31 5 0,41-4 0,0-1 0,1 2 0,-1-1 0,1 1 0,-1-1 0,1 2 0,0-1 0,0 0 0,0 1 0,0 0 0,1 0 0,-1 1 0,1-1 0,-3 6 0,-2 2 0,2 0 0,0 1 0,0 0 0,1 0 0,1 1 0,0-1 0,1 1 0,1 0 0,0 1 0,-1 18 0,0 20 0,5 78 0,0-84 0,0-32 0,0 0 0,1 0 0,0 0 0,1 0 0,0-1 0,2 1 0,0-1 0,11 23 0,-13-30 0,1 0 0,1-1 0,0 1 0,0-1 0,0 0 0,0 0 0,1 0 0,0-1 0,0 0 0,1 0 0,-1-1 0,1 1 0,0-2 0,0 1 0,1-1 0,-1 0 0,1 0 0,7 1 0,8 1 0,1-1 0,-1-1 0,1-2 0,-1 0 0,40-4 0,-51 2 0,0-1 0,0 0 0,-1 0 0,0-1 0,1-1 0,-1 0 0,0-1 0,-1 0 0,1 0 0,-1-1 0,0-1 0,0 1 0,9-10 0,-12 8 0,0 0 0,-1-1 0,0 0 0,0 0 0,-1 0 0,0 0 0,-1-1 0,6-15 0,0-11 0,7-40 0,-10 42 0,-1 5 0,-2 0 0,0-1 0,-2 1 0,-4-55 0,1 65 0,-2 0 0,-1 0 0,0 0 0,-1 0 0,-1 1 0,-1 0 0,-1 0 0,-14-24 0,19 37 8,-1 0 0,1 0 0,-2 0 0,1 1 0,0-1 0,-1 1 0,0 0 0,0 0 0,0 0 0,0 1 0,-1 0 0,1 0 0,-1 0 0,-10-2 0,1 0-305,0 2 0,0 0 0,0 1 0,-27 0 0,-1 1-6529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54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24575,'1'0'0,"1"1"0,-1-1 0,0 0 0,1 1 0,-1-1 0,1 1 0,-1 0 0,0-1 0,0 1 0,1 0 0,-1 0 0,0-1 0,0 1 0,0 0 0,0 0 0,0 1 0,0-1 0,0 0 0,0 0 0,1 2 0,15 30 0,-12-23 0,35 80 0,15 30 0,75 150 0,-120-243 0,-2 2 0,0-1 0,-3 1 0,4 35 0,6 32 0,33 160 0,-21-101 0,-2-5 0,-12-88 0,-4 0 0,3 85 0,-13 128 0,-2-110 0,5-51 0,-6 128 0,-1-203 0,-3-1 0,-1 1 0,-17 44 0,10-35 0,-11 60 0,22-79 0,-2-1 0,0-1 0,-2 1 0,-16 33 0,3-10 0,2 2 0,2 0 0,-14 73 0,21-67 0,7-32 0,-2 0 0,0-1 0,-16 39 0,7-30-341,1 1 0,2 0-1,-13 59 1,19-51-6485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0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24575,'-4'0'0,"0"1"0,0 0 0,0 0 0,0 1 0,0-1 0,0 1 0,0 0 0,-5 4 0,-21 8 0,11-9 0,1 1 0,-1 1 0,-32 17 0,46-21 0,-1 1 0,1 0 0,0 0 0,0 0 0,0 1 0,1-1 0,-1 1 0,1 0 0,0 1 0,0-1 0,1 1 0,0 0 0,0-1 0,0 1 0,-3 11 0,1 3 0,1 2 0,0-1 0,2 0 0,0 24 0,6 90 0,0-51 0,-5-12 0,0-46 0,0 0 0,2 0 0,1 0 0,1 0 0,7 27 0,-8-46 0,1-1 0,-1 0 0,2 0 0,-1 0 0,0-1 0,1 1 0,0-1 0,0 1 0,1-1 0,0-1 0,0 1 0,0-1 0,0 0 0,0 0 0,1 0 0,0 0 0,0-1 0,0 0 0,0-1 0,0 1 0,1-1 0,-1-1 0,1 1 0,-1-1 0,1 0 0,10 0 0,-7 0 0,0-1 0,0 0 0,0-1 0,0 0 0,0-1 0,0 0 0,0 0 0,-1-1 0,1 0 0,-1-1 0,0 0 0,1 0 0,-2-1 0,1 0 0,-1-1 0,1 0 0,7-8 0,-8 4 0,1 0 0,-2-1 0,1 0 0,-1 0 0,-1-1 0,0 0 0,-1 0 0,0 0 0,-1-1 0,0 1 0,-1-1 0,0 0 0,0-15 0,1-22 0,-2 0 0,-7-59 0,2 42 0,-1-186-1365,4 209-5461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55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24575,'2'1'0,"-1"-1"0,1 0 0,0 1 0,-1-1 0,0 1 0,1 0 0,-1-1 0,1 1 0,-1 0 0,0 0 0,1 0 0,-1 0 0,0 0 0,0 0 0,0 0 0,0 0 0,0 1 0,0-1 0,0 0 0,0 1 0,-1-1 0,2 3 0,16 41 0,-10-23 0,2 0 0,1-1 0,1-1 0,1 0 0,0 0 0,32 32 0,-16-18 0,-2 1 0,-1 1 0,-2 1 0,32 63 0,-42-67 0,-2 0 0,0 1 0,10 58 0,11 32 0,-31-116 0,1 0 0,0-1 0,1 0 0,0 1 0,0-1 0,0-1 0,1 1 0,0-1 0,0 1 0,8 5 0,-10-9 0,1 0 0,0-1 0,-1 1 0,1-1 0,0 0 0,0 0 0,0-1 0,0 1 0,0-1 0,1 0 0,-1 0 0,0 0 0,1 0 0,-1-1 0,0 0 0,1 0 0,-1 0 0,1 0 0,-1-1 0,6-1 0,3-3 0,-1 0 0,1 0 0,-1-1 0,0-1 0,-1 0 0,1-1 0,-2 0 0,1-1 0,18-19 0,-13 13 0,0 1 0,35-24 0,-6 12 0,90-58 0,-59 33 0,-36 25 0,-2-2 0,62-55 0,10-12 0,-14 13 0,-90 76 0,0 0 0,1 1 0,0 0 0,0 0 0,1 1 0,10-6 0,-8 8-16,-8 5 47,-13 11-1411,-12 12-5446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59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0 24575,'-2'0'0,"1"1"0,-1-1 0,0 0 0,0 1 0,1 0 0,-1-1 0,0 1 0,1 0 0,-1 0 0,0-1 0,1 2 0,-1-1 0,1 0 0,0 0 0,-1 0 0,-1 3 0,-19 26 0,13-16 0,-2-1 0,0 1 0,2 1 0,0 0 0,0 0 0,2 1 0,-1 0 0,2 0 0,1 0 0,0 1 0,-4 25 0,4 18 0,3 85 0,4-97 0,-3 1 0,-1-1 0,-12 61 0,1-35 0,3 0 0,4 1 0,3 87 0,3-220 0,2 1 0,2 0 0,24-105 0,-21 144 0,0 0 0,2 0 0,0 1 0,1 0 0,1 1 0,25-29 0,12-20 0,-37 48 0,2 0 0,1 1 0,0 1 0,0 0 0,2 1 0,0 1 0,0 0 0,1 1 0,21-11 0,-29 18 0,0 0 0,0 0 0,1 1 0,-1 1 0,1 0 0,0 0 0,0 1 0,0 0 0,0 0 0,1 1 0,-1 1 0,0 0 0,0 0 0,1 1 0,-1 0 0,0 1 0,0 0 0,0 1 0,0 0 0,10 5 0,-3 1 0,0 2 0,0 0 0,-1 1 0,-1 0 0,0 2 0,-1-1 0,0 2 0,-1 0 0,-1 1 0,0 0 0,-1 0 0,13 28 0,-13-22 0,-2 0 0,0 1 0,-1 0 0,-2 0 0,0 1 0,-2 0 0,0 0 0,-2 0 0,0 47 0,-3-61 0,-1 0 0,0 0 0,0 0 0,0-1 0,-2 1 0,1-1 0,-1 1 0,0-1 0,-1 0 0,0-1 0,-1 1 0,0-1 0,0 0 0,0-1 0,-1 1 0,-14 11 0,-2-1 0,-1-1 0,-1-1 0,0-2 0,-43 19 0,43-23 0,0-1 0,-1-1 0,0-1 0,-1-2 0,1 0 0,-35 1 0,-167-8 0,104-3 0,-128 5-1365,208 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00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24575,'2'3'0,"343"370"0,-275-295 0,-53-63 0,-2 1 0,0 0 0,-1 1 0,-1 1 0,0 0 0,-1 1 0,10 24 0,-10-12 0,-3-7 0,0 0 0,1-1 0,2 0 0,0-1 0,30 41 0,-1-10 0,-2 2 0,-2 2 0,-3 1 0,47 113 0,-51-86 0,-22-60 0,0-1 0,2 0 0,0 0 0,28 42 0,104 169 0,-56-88 0,-76-127 0,0 0 0,13 41 0,-17-43 0,1 0 0,0 0 0,2 0 0,15 24 0,2-7-227,-1 1-1,-2 1 1,-2 1-1,-1 1 1,17 48-1,-25-44-6598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01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1924 0 24575,'-8'1'0,"1"0"0,0 0 0,0 0 0,0 1 0,1 0 0,-1 0 0,0 1 0,1 0 0,-1 0 0,-6 5 0,-9 7 0,-27 22 0,45-34 0,-13 14 0,1 0 0,0 1 0,1 1 0,1 0 0,1 1 0,-15 30 0,8-17 0,-27 38 0,30-49 0,-26 32 0,-52 88 0,61-83 0,-59 114 0,71-130 0,-2-2 0,-46 60 0,9-12 0,45-63 0,-19 47 0,27-54 0,-1 0 0,0 0 0,-2-1 0,0 0 0,-22 26 0,0-7 0,1 2 0,-34 57 0,28-41 0,-80 87 0,28-36 0,-140 166 0,133-160 0,-29 25 0,100-108-455,-1-1 0,-39 30 0,26-25-6371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16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24575,'0'865'-1365,"0"-822"-5461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17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309 5 24575,'-1'1'0,"1"-1"0,0 0 0,0 1 0,0-1 0,0 0 0,-1 0 0,1 1 0,0-1 0,0 0 0,0 0 0,-1 1 0,1-1 0,0 0 0,0 0 0,-1 0 0,1 0 0,0 1 0,-1-1 0,1 0 0,0 0 0,-1 0 0,1 0 0,0 0 0,-1 0 0,1 0 0,0 0 0,0 0 0,-1 0 0,1 0 0,0 0 0,-1 0 0,1 0 0,0 0 0,-1 0 0,1 0 0,0 0 0,-1-1 0,1 1 0,0 0 0,0 0 0,-1 0 0,1 0 0,0-1 0,0 1 0,-1 0 0,1 0 0,0-1 0,0 1 0,-1 0 0,1 0 0,0-1 0,0 1 0,0 0 0,0-1 0,0 1 0,0 0 0,-1-1 0,1 1 0,0 0 0,0 0 0,0-1 0,0 1 0,0 0 0,0-1 0,0 1 0,0 0 0,0-1 0,0 1 0,1-1 0,-25 26 0,20-21 0,-15 20 0,1 1 0,1 0 0,1 1 0,-24 55 0,-33 121 0,61-155 0,-10 88 0,3-9 0,7-67 0,3 2 0,3-1 0,2 1 0,8 104 0,-3-150 0,1 1 0,1-1 0,0 1 0,1-1 0,9 21 0,-11-30 0,1 0 0,0-1 0,0 0 0,1 0 0,-1 0 0,1 0 0,0 0 0,0 0 0,1-1 0,0 0 0,-1 0 0,1 0 0,0-1 0,1 0 0,-1 0 0,10 4 0,-8-4 0,1-1 0,-1 1 0,1-1 0,-1-1 0,1 0 0,0 0 0,-1 0 0,1-1 0,0 0 0,0 0 0,-1-1 0,1 0 0,0-1 0,14-4 0,-16 3 0,1 0 0,-1-1 0,1 0 0,-1 0 0,0 0 0,-1-1 0,1 0 0,-1 0 0,0-1 0,0 1 0,0-1 0,-1 0 0,0 0 0,0 0 0,5-14 0,3-11 0,-1-1 0,7-34 0,-3 9 0,-7 27 0,-1-1 0,6-63 0,-12 80 0,-1 0 0,0-1 0,-1 1 0,0 0 0,-1 0 0,-1 0 0,-1 0 0,-9-26 0,11 35 6,-1 0-1,0 1 1,0-1-1,-1 1 1,1-1-1,-1 1 1,0 0-1,0 0 1,-1 1-1,1-1 1,-1 1-1,1 0 1,-1 0-1,0 1 1,0-1-1,0 1 1,-1 0-1,1 0 1,-11-1-1,-6-1-301,-1 1 0,0 2-1,-34 1 1,49 0 6,-37 1-6536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2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572 1 24575,'-408'0'0,"396"0"0,-1 0 0,0 1 0,1 0 0,-21 6 0,29-6 0,0 0 0,1 0 0,-1 1 0,0 0 0,1 0 0,-1 0 0,1 0 0,0 0 0,0 1 0,0-1 0,0 1 0,0 0 0,0 0 0,1 0 0,0 0 0,-1 1 0,1-1 0,0 1 0,-1 3 0,-1 3 0,0 1 0,1 0 0,0 0 0,1-1 0,1 2 0,-1-1 0,2 0 0,-1 0 0,3 19 0,-1-25 0,-1 1 0,1-1 0,0 0 0,1 1 0,-1-1 0,1 0 0,0 0 0,1 0 0,-1 0 0,1 0 0,0-1 0,0 1 0,0-1 0,0 0 0,1 0 0,0 0 0,0 0 0,0-1 0,0 1 0,1-1 0,7 4 0,1-2 0,-1 0 0,1-2 0,0 1 0,1-2 0,-1 0 0,25 1 0,86-7 0,-66 1 0,-2 0 0,147 2 0,-196 2 0,-1-1 0,1 1 0,0 0 0,0 1 0,-1 0 0,1 0 0,-1 1 0,1-1 0,-1 1 0,0 1 0,0-1 0,0 1 0,-1 0 0,1 0 0,-1 1 0,0-1 0,0 1 0,-1 0 0,1 1 0,-1-1 0,0 1 0,-1 0 0,1 0 0,-1 0 0,-1 0 0,1 1 0,-1-1 0,0 1 0,0-1 0,-1 1 0,2 10 0,-1-6 0,0 0 0,-1 0 0,0 0 0,-1 0 0,0 0 0,0 1 0,-1-1 0,-1 0 0,0 0 0,0-1 0,-1 1 0,-1 0 0,0-1 0,0 0 0,-8 14 0,0-6 0,0 0 0,-1-2 0,-1 1 0,0-2 0,-1 0 0,-1-1 0,0 0 0,-1-1 0,0-1 0,-1-1 0,-1 0 0,-29 12 0,34-18 0,-129 46 0,117-44 0,0-1 0,-1-1 0,-44 2 0,-77-7-1365,104 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26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424 1 24575,'-6'1'0,"0"0"0,0 1 0,0 0 0,0 0 0,1 0 0,-1 1 0,1 0 0,0 0 0,-1 0 0,1 1 0,1 0 0,-10 8 0,-7 5 0,7-8 0,0 1 0,1 0 0,0 1 0,0 0 0,1 1 0,1 1 0,0-1 0,1 2 0,0 0 0,-10 18 0,-10 34 0,15-30 0,-2-1 0,-37 57 0,49-85 0,-5 5 0,1 1 0,1 0 0,0 1 0,1 0 0,-6 15 0,12-25 0,0 1 0,0-1 0,0 0 0,0 0 0,1 1 0,0-1 0,0 1 0,0-1 0,0 0 0,1 1 0,-1-1 0,1 0 0,0 0 0,1 0 0,-1 1 0,1-1 0,0 0 0,0-1 0,0 1 0,0 0 0,1 0 0,-1-1 0,4 4 0,1 0 0,1 0 0,0 0 0,1-1 0,-1 0 0,1-1 0,0 0 0,0 0 0,1-1 0,-1 0 0,1 0 0,0-1 0,19 3 0,-6-2 0,1-1 0,-1-1 0,1-2 0,37-2 0,-52 1 0,0-1 0,-1 0 0,1-1 0,0 1 0,0-2 0,-1 1 0,0-1 0,0-1 0,0 1 0,0-1 0,-1 0 0,9-9 0,7-7 0,-1-2 0,23-31 0,-21 23 0,-11 15 0,-2-1 0,0 0 0,-2-1 0,0 0 0,0 0 0,10-37 0,-19 55 0,0 0 0,0 0 0,0 0 0,0 0 0,0 0 0,0 1 0,0-1 0,0 0 0,0 0 0,0 0 0,0 0 0,0 0 0,0 0 0,0 0 0,0 0 0,1 0 0,-1 0 0,0 0 0,0 0 0,0 0 0,0 0 0,0 0 0,0 0 0,0 0 0,0 0 0,0 1 0,0-1 0,0 0 0,1 0 0,-1 0 0,0 0 0,0 0 0,0 0 0,0 0 0,0 0 0,0-1 0,0 1 0,0 0 0,0 0 0,0 0 0,1 0 0,0 20 0,-1 28 0,-5 577-137,5-441-1091,0-162-5598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8:28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 10 24575,'-7'0'0,"0"1"0,0 0 0,0 1 0,0 0 0,0 0 0,0 0 0,0 1 0,1 0 0,-1 0 0,1 1 0,0-1 0,0 1 0,0 1 0,0-1 0,1 1 0,0 0 0,0 1 0,-6 7 0,-7 11 0,2 0 0,0 1 0,-13 30 0,19-34 0,2-1 0,0 1 0,1 1 0,1-1 0,2 1 0,-5 40 0,7 136 0,3-168 0,-1-18 0,0 0 0,1 0 0,1 0 0,0 0 0,0-1 0,2 1 0,-1 0 0,1-1 0,1 0 0,0 0 0,1 0 0,0-1 0,0 1 0,12 12 0,-11-13 0,1 0 0,0-1 0,1 0 0,0 0 0,0-1 0,1 0 0,0 0 0,0-1 0,1-1 0,0 0 0,0 0 0,0-1 0,1 0 0,-1-1 0,1-1 0,24 5 0,-17-6 0,-1 0 0,0-2 0,1 0 0,-1 0 0,0-2 0,0-1 0,25-5 0,-34 5 0,1 0 0,-1-1 0,0 0 0,0 0 0,-1-1 0,1 0 0,-1-1 0,0 1 0,0-2 0,-1 1 0,0-1 0,0 0 0,-1 0 0,1-1 0,5-11 0,5-11 0,-3-1 0,19-55 0,-23 57 0,-1 2 0,-2-1 0,-1 0 0,-1 0 0,-2-1 0,0 1 0,-2-1 0,-5-52 0,2 68 0,0-1 0,-1 1 0,-1 0 0,0 0 0,-1 1 0,-7-15 0,-45-71 0,26 47 0,26 43 0,1 0 0,-2 1 0,1 0 0,-1 0 0,0 0 0,-1 0 0,1 1 0,-1 0 0,-1 1 0,1-1 0,-1 1 0,0 1 0,0 0 0,0 0 0,0 0 0,-1 1 0,0 0 0,0 1 0,1 0 0,-1 0 0,-1 1 0,-17 0 0,-116 3-1009,136-2 653,-37 2-6470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8:29:09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1,'8'5,"0"1,0-1,0-1,0 0,1 0,-1 0,1-1,0 0,0-1,12 2,21 7,-3 2,-1 2,-1 2,0 1,-1 2,-2 1,49 39,81 54,-62-48,-77-46,0 1,23 26,-30-28,2 0,0-2,44 31,-9-13,62 54,-1-1,77 23,-130-78,85 58,22 25,-136-95,1-3,1-1,45 15,286 101,-127-43,-196-73,0-3,57 11,-51-13,69 24,-34-4,-1-1,-2 4,115 65,-166-83,0-2,2-1,0-1,39 9,-12-3,-33-8,-1 1,0 2,-1 0,37 29,-19-13,-11-9,49 44,-68-53,-1 1,-1 0,0 0,-1 1,0 1,8 17,14 31,-4 1,-2 2,24 96,-41-114,3 65,6 31,-5-69,5 139,-19 79,-1-113,2 3579,2-3715,2 0,15 62,-9-54,4 58,-11-51,17 85,-7-71,6 144,-20 76,-2-114,3 1853,-1-1999,-1-1,-2 1,-15 56,-40 95,0 4,44-139,-2 0,-31 60,41-93,0-2,-1 0,-1-1,0 0,0 0,-1-1,-1-1,0 0,0 0,-1-1,-1 0,-26 15,-8 0,-2-1,-59 19,31-14,29-10,21-9,-1 1,2 1,-30 19,-117 69,141-83,-1-2,-1-1,-68 19,64-23,0 3,-68 32,67-21,28-16,-1 0,-24 10,15-10,1 1,0 0,0 1,1 2,0 0,-27 23,-143 152,29-27,152-152,1 1,0-1,0 1,1 1,0-1,-8 19,-22 65,13-27,10-29,1 1,2 0,2 1,1-1,-1 48,7 201,4-135,-7 3,1-131,-1 0,-1 0,0-1,-13 32,1-8,3 0,2 1,-9 64,2-20,-4-1,-49 125,17-56,44-118,-11 76,16-75,-22 78,-39 45,43-112,-34 112,42-112,-1 0,-3 0,-45 84,19-58,-84 111,102-153,-43 55,64-87,1 2,0-1,0 1,1-1,0 2,0-1,1 0,0 1,1 0,-1 0,2 0,-1 0,2 1,-1-1,1 0,0 1,1-1,0 1,1-1,0 1,0-1,4 13,0-6,0-1,2 1,-1-2,2 1,0-1,0 0,19 22,3 0,49 45,-51-54,2-1,0-2,65 39,-76-53,1-1,0 0,1-1,-1-2,1 0,1-1,-1-1,40 2,253 16,132 2,539-26,-910-1,104-19,36-2,-197 23,60-2,88-16,-71 5,135-4,95 19,-133 1,6496-2,-6644 3,0 1,60 14,-50-7,55 3,334-11,-228-5,6694 2,-6878-2,0 0,0-3,-1 0,0-2,0-1,46-19,-44 12,46-30,-61 32,1 2,1 0,0 2,0 0,1 1,0 1,1 0,21-3,28 5,132 7,30-2,-211-3,0 0,35-12,11-3,-44 13,-1-1,1-2,-1 0,0-2,-1 0,24-16,-32 20,0 0,0 0,0 1,1 1,-1 0,1 1,19-1,11 0,45 4,15-1,-90-2,0 0,0-1,0 0,0-1,-1-1,0 0,0 0,0-1,16-14,32-15,314-130,-286 129,60-38,-5 1,-123 65,1 0,-1-2,-1 0,0-1,0-1,-1-1,20-19,2-10,-20 20,1 1,1 1,44-31,-49 41,0-2,-1 0,0-1,-2 0,1-1,-2-1,22-30,-21 25,0 1,2 1,0 0,1 1,1 1,33-23,206-145,-110 84,166-150,-243 190,-30 27,-3 0,45-52,-59 58,1 1,1 1,1 1,2 2,36-23,-45 31,0 0,-1-1,0-1,-2 0,0-2,-1 0,0-1,12-23,-20 31,1 1,-1 0,1 1,1 0,0 0,1 1,0 0,23-14,-11 8,-1-2,0 0,-2-1,0-1,-1-1,-1-1,27-40,-1 2,2 2,4 2,1 3,107-85,-139 123,-1-2,0 0,-2-1,0 0,-1-1,0-1,17-32,61-104,-78 130,1 1,2 0,34-36,-36 44,0-1,-2-1,0 0,-1-1,-1-1,0 0,9-24,4-13,2 0,65-98,-53 93,50-106,-54 70,-21 57,20-42,163-283,-164 314,3 2,1 2,3 1,78-72,-67 75,1 2,66-39,89-62,-137 90,105-59,-123 81,64-50,16-11,-88 63,-1-1,-1-2,-2-2,38-43,-43 44,2 0,40-27,15-11,60-75,-107 101,-19 22,2 1,0 1,48-27,-10 7,-39 21,-1-1,36-39,-34 33,40-32,154-109,-143 108,142-84,-174 116,-2-3,80-70,-8 12,-79 62,67-62,-65 53,65-47,-68 56,-1-2,52-53,-53 43,5-7,53-46,-46 51,83-94,-85 85,78-68,12-10,-134 127,8-10,0 0,1 1,1 0,0 0,0 1,1 1,0 0,1 0,25-11,-11 9,-8 4,0 0,-1-2,0 0,0-2,30-20,-32 17,15-12,51-32,15-9,-75 48,1 2,0 0,2 2,-1 1,33-13,-52 24,0 0,1 1,-1 0,0 0,1 0,-1 1,1 0,-1 0,0 0,11 2,-13-1,0 0,0 0,0 1,0-1,0 1,0-1,-1 1,1 0,-1 0,1 0,-1 0,0 0,0 1,0-1,0 1,0-1,0 1,-1 0,1 0,0 4,3 7,0 0,-2 1,0-1,-1 1,2 27,-8 81,1-63,-1 489,4-382,-2-123,-3 0,-13 62,8-54,-4 58,13 57,-1 21,-4-145,-12 47,-4 32,15-7,4-64,-13 87,3-65,4 0,-1 137,8-165,-2 0,-14 59,-5 57,19 318,7-246,-3 2561,2-2750,3-1,13 63,-8-54,4 58,-10 335,-7-229,3-160,-1 2,2 0,3 0,12 67,-3-55,-3 0,1 80,-12 145,-1-118,2 482,0-615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2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24575,'15'34'0,"-1"2"0,12 46 0,-14-41 0,16 60 0,23 65 0,-10-53 0,40 86 0,-54-146 0,-7-16 0,-1 1 0,15 49 0,-7 2 298,-7-15-1015,4-1 0,65 136 0,-4-69 572,-56-97 53,-2 2 0,-1 1 1,33 86-1,-48-95 92,3 0 0,1-1 0,2 0 0,1-2 0,28 40 0,-24-42 0,26 31 0,-3 3 0,-3 1 0,43 94 0,71 141 2236,-149-289-2201,15 19 62,-9-22-102,-13-10 5,1 0 0,-1 0 1,0-1-1,1 1 0,-1 0 0,0 0 0,1 0 0,-1-1 0,0 1 0,1 0 0,-1 0 0,0-1 0,1 1 0,-1 0 0,0-1 0,0 1 0,0 0 0,1-1 0,-1 1 0,0 0 0,0-1 0,0 1 1,0 0-1,1-1 0,-1 1 0,0-1 0,0 1 0,0 0 0,0-1 0,0 1 0,0-1 0,0 1 0,0 0 0,0-1 0,0 1 0,-1-1 0,-2-34-1365,-7-8-5461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2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 24575,'-5'1'0,"0"-1"0,0 1 0,0 0 0,0 0 0,0 1 0,0-1 0,1 1 0,-1 0 0,1 0 0,-8 5 0,11-6 0,0-1 0,0 1 0,0 0 0,0 0 0,0-1 0,0 1 0,0 0 0,0 0 0,0 0 0,0 0 0,1 0 0,-1 0 0,0 1 0,1-1 0,-1 0 0,0 0 0,1 0 0,0 1 0,-1-1 0,1 0 0,0 1 0,0-1 0,0 0 0,-1 0 0,1 1 0,0-1 0,1 0 0,-1 1 0,0-1 0,0 0 0,1 1 0,-1-1 0,0 0 0,1 0 0,0 0 0,-1 1 0,1-1 0,0 0 0,-1 0 0,1 0 0,0 0 0,0 0 0,0 0 0,2 1 0,1 2 0,0-1 0,0 0 0,0 0 0,1-1 0,0 1 0,-1-1 0,1 0 0,0 0 0,0-1 0,0 0 0,10 2 0,62 3 0,-64-5 0,231-2 0,-119-1 0,-93 0 0,-1-2 0,0-1 0,38-11 0,-33 8 0,71-9 0,-46 14 0,-29 2 0,1-1 0,0-2 0,39-9 0,-19 2-273,0 3 0,0 1 0,1 3 0,56 3 0,-66 1-6553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2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24575,'0'9'0,"0"11"0,0 11 0,0 8 0,0 7 0,0 4 0,0 3 0,0 0 0,0 0 0,0-1 0,0 0 0,0 0 0,0-1 0,0 1 0,0-2 0,0 1 0,0-1 0,0-8-8191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2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463 207 24575,'4'1'0,"-12"0"0,-33 7 0,-134 67 0,147-60 0,1 1 0,1 1 0,0 1 0,-25 24 0,43-33 0,0-1 0,1 1 0,0 0 0,0 1 0,1-1 0,1 1 0,0 1 0,0-1 0,1 1 0,0-1 0,1 1 0,0 0 0,-2 18 0,0 12 0,3 0 0,3 58 0,0-70 0,-1-15 0,1-1 0,0 0 0,1 0 0,0 0 0,1-1 0,1 1 0,0 0 0,1-1 0,9 17 0,-9-21 0,0 0 0,0-1 0,1 0 0,0 0 0,1 0 0,-1-1 0,1 0 0,0 0 0,1-1 0,0 0 0,-1 0 0,2-1 0,-1 0 0,12 4 0,1-1 0,0-1 0,1-2 0,0 0 0,-1-1 0,28 0 0,114-8 0,-67 1 0,-60 3 0,-1-1 0,0-2 0,48-11 0,-67 10 0,1 0 0,-1-1 0,1-1 0,-2-1 0,1 0 0,-1-1 0,0 0 0,24-21 0,-20 13 0,-1 0 0,0-2 0,30-40 0,-41 48 0,0 0 0,-1-1 0,0 0 0,-1 0 0,0-1 0,-1 1 0,0-1 0,-1 0 0,2-19 0,-1-21 0,-3 0 0,-9-92 0,5 132 0,0-1 0,0 1 0,-1 0 0,-1 0 0,0 0 0,-1 1 0,-1-1 0,0 1 0,0 1 0,-1 0 0,0 0 0,-17-16 0,3 4 0,-2 2 0,-1 1 0,0 0 0,-39-21 0,36 25 15,-1 0 0,-1 3 0,0 0 0,-1 2 0,0 1 0,-1 1 0,-64-8 0,75 15-121,0 1 0,0 1 0,0 1 0,0 0 0,0 2 0,1 0-1,-1 2 1,1 0 0,0 1 0,0 1 0,0 1 0,1 1 0,-24 15 0,-1 5-6720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2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0 24575,'-1'11'0,"0"0"0,0 0 0,-1-1 0,-1 1 0,0-1 0,0 0 0,-1 0 0,-10 19 0,-5 5 0,-28 36 0,11-17 0,6-4 0,3 1 0,2 1 0,2 2 0,2 0 0,-19 82 0,20-78 0,-3 16 0,21-68 0,1 1 0,0 0 0,1 0 0,-1 0 0,1 0 0,0-1 0,1 1 0,0 0 0,0 0 0,1 6 0,0-9 0,-1 1 0,1-1 0,0 0 0,0 1 0,1-1 0,-1 0 0,1 0 0,-1 0 0,1-1 0,0 1 0,0-1 0,0 1 0,0-1 0,1 0 0,-1 0 0,1-1 0,-1 1 0,1-1 0,0 1 0,-1-1 0,1 0 0,5 0 0,11 2 0,-1 0 0,1-2 0,21 0 0,-30-1 0,-10 0-6,185-6 133,-161 4-375,0-2 1,0-1-1,0-1 0,-1-1 1,31-12-1,-12-2-6578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2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24575,'18'0'0,"13"0"0,11 0 0,7 0 0,3 0 0,2 0 0,1 0 0,-2 0 0,0 0 0,0 0 0,-10 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34 24575,'-51'-1'0,"-76"3"0,109 0 0,0 0 0,-1 2 0,1 0 0,-31 12 0,31-10 0,1 2 0,0 0 0,1 1 0,0 0 0,1 1 0,-25 21 0,33-24 0,0 1 0,0 0 0,1 0 0,0 0 0,0 1 0,1 0 0,0 0 0,1 0 0,0 1 0,0 0 0,1-1 0,0 1 0,-2 16 0,1 16 0,1-1 0,2 0 0,2 0 0,7 51 0,-7-87 0,-1 0 0,1 0 0,1 0 0,-1-1 0,0 1 0,1-1 0,0 1 0,0-1 0,0 1 0,1-1 0,0 0 0,-1 0 0,1 0 0,1-1 0,-1 1 0,0-1 0,1 1 0,0-1 0,4 2 0,0-1 0,0 0 0,0 0 0,1-1 0,-1 0 0,1-1 0,0 0 0,-1 0 0,1-1 0,14 0 0,-6 0 0,0 0 0,-1-2 0,1 0 0,0-1 0,21-5 0,-28 4 0,1-1 0,0 0 0,-1 0 0,0-1 0,0-1 0,0 0 0,-1 0 0,17-15 0,-13 8 0,0 0 0,0-1 0,-2 0 0,1-1 0,-2 0 0,0-1 0,-1 0 0,-1 0 0,0-1 0,-1 0 0,-1-1 0,-1 1 0,4-25 0,9-35 0,-4 0 0,6-110 0,-22 243 0,3 296 0,7-299-1365,3-10-5461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24575,'0'1271'-1365,"0"-1227"-5461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24575,'8'0'0,"12"-8"0,11-12 0,0-11 0,4 0 0,-5 5-8191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24575,'8'0'0,"4"0"-8191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24575,'0'-9'0,"9"-3"0,11 0 0,11 3 0,9 3 0,-2-7 0,0 0 0,-5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2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1377 0 24575,'-1'5'0,"0"0"0,-1 0 0,1 0 0,-1 0 0,0-1 0,0 1 0,-1-1 0,-2 5 0,-8 15 0,2-2 0,-1-1 0,-15 22 0,-15 27 0,-3 17 0,13-28 0,3 1 0,-40 120 0,58-148 0,-3 0 0,0 0 0,-2-1 0,-1-1 0,-35 45 0,-20 38 0,-3 5 0,46-75 0,2 1 0,-31 68 0,30-48 0,-2-2 0,-3-2 0,-2 0 0,-49 60 0,63-93 0,2 1 0,0 0 0,2 2 0,-21 50 0,37-78 0,-37 95 0,-84 156 0,94-204 0,2 1 0,3 2 0,1 0 0,-26 103 0,44-142-227,1 0-1,-2-1 1,1 0-1,-2 0 1,-10 17-1,-7 4-6598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4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24575,'39'0'0,"0"-2"0,0-2 0,42-9 0,-60 8 0,0 1 0,1 1 0,37-1 0,-48 5 0,0 0 0,-1 0 0,1 1 0,-1 1 0,1 0 0,-1 0 0,0 1 0,0 0 0,15 10 0,-13-7 0,-1 1 0,0 1 0,-1-1 0,0 2 0,-1 0 0,0 0 0,0 0 0,8 15 0,9 16 0,18 43 0,-23-43 0,-7-14 0,-1 0 0,-1 0 0,-1 2 0,-2-1 0,-1 1 0,-1 1 0,-1-1 0,1 41 0,-5-37 0,-1-1 0,-2 0 0,-2 0 0,-1 0 0,-12 48 0,12-64 0,-2-1 0,0 0 0,0 0 0,-1-1 0,-1 0 0,-1 0 0,0-1 0,0 0 0,-1-1 0,-1 0 0,0 0 0,-1-1 0,-13 9 0,4-4 0,0-1 0,-1-2 0,-1 0 0,0-1 0,0-1 0,-1-2 0,0 0 0,-1-2 0,0 0 0,0-2 0,-1 0 0,0-2 0,1-1 0,-51-3 0,71 1 0,0-1 0,1 1 0,-1-1 0,1-1 0,0 1 0,-1 0 0,1-1 0,0 0 0,0 0 0,0 0 0,0-1 0,0 1 0,1-1 0,-1 0 0,1 0 0,-1 0 0,1-1 0,0 1 0,-4-7 0,5 6 0,1 1 0,-1-1 0,1 1 0,0-1 0,0 0 0,0 0 0,0 0 0,1 0 0,-1 0 0,1 0 0,0 1 0,0-1 0,1 0 0,-1 0 0,1 0 0,0 0 0,0 0 0,0 0 0,0 1 0,1-1 0,-1 1 0,1-1 0,3-3 0,0-1 0,1-1 0,0 1 0,1 1 0,0-1 0,0 1 0,0 1 0,1-1 0,0 1 0,1 1 0,12-8 0,-8 7 0,1 0 0,0 0 0,0 1 0,0 1 0,0 1 0,1 0 0,15-1 0,-16 2 0,-1 2 0,1 0 0,-1 1 0,1 0 0,-1 1 0,1 0 0,23 9 0,-29-8 0,1 0 0,-1 1 0,0 0 0,0 0 0,-1 1 0,1 0 0,-1 1 0,0 0 0,0 0 0,-1 0 0,0 1 0,6 8 0,-4-2 0,0 0 0,-2 1 0,0 0 0,8 23 0,-9-20 0,1-1 0,1 0 0,12 22 0,-5-18 25,2 0 0,31 31 1,-6-8-1467,-22-19-5385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4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24575,'-1'8'0,"0"1"0,0-1 0,-1 0 0,1 0 0,-2-1 0,1 1 0,-1 0 0,0-1 0,-7 11 0,-6 9 0,-23 28 0,11-16 0,-21 25 0,35-47 0,1 0 0,0 1 0,1 0 0,1 1 0,-16 37 0,14-21 0,-2-1 0,-1-1 0,-2 0 0,-1-1 0,-42 52 0,48-61 0,13-22 0,0 0 0,0-1 0,0 1 0,0-1 0,0 1 0,-1 0 0,2-1 0,-1 1 0,0 0 0,0-1 0,0 1 0,0-1 0,0 1 0,0 0 0,1-1 0,-1 1 0,0-1 0,1 1 0,-1-1 0,0 1 0,1-1 0,-1 1 0,1 0 0,2 0 0,0 1 0,0-1 0,-1 0 0,2 1 0,-1-2 0,0 1 0,0 0 0,0 0 0,0-1 0,0 0 0,1 0 0,2 0 0,239-3 0,-80-2 0,-144 6 0,0-2 0,1-1 0,-1-1 0,36-9 0,-51 10 0,0 0 0,0 0 0,0 0 0,0-1 0,0 0 0,0 0 0,-1-1 0,1 0 0,-1 0 0,0 0 0,-1 0 0,1-1 0,-1 0 0,1 0 0,-1 0 0,-1 0 0,1-1 0,-1 0 0,4-9 0,-2-3 0,0 0 0,-2 0 0,0 0 0,-1-1 0,-1 1 0,-1-1 0,-3-27 0,-5 158 0,7 521 58,1-334-1481,0-255-5403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24575,'-42'0'0,"5"-2"0,1 3 0,-1 1 0,1 1 0,-57 14 0,60-9 0,18-5 0,1 1 0,0 0 0,-22 10 0,31-11 0,1-1 0,0 1 0,0-1 0,0 1 0,1 0 0,-1 1 0,1-1 0,0 0 0,-1 1 0,1 0 0,1 0 0,-1 0 0,1 0 0,-1 0 0,-1 7 0,-1 3 0,1 0 0,1 1 0,0 0 0,1-1 0,-1 25 0,7 80 0,0-58 0,-3 37 0,3 61 0,-4-155 0,1 0 0,-1 1 0,1-1 0,0 0 0,0 0 0,0 0 0,1 0 0,-1 0 0,1-1 0,0 1 0,0 0 0,0-1 0,0 1 0,1-1 0,5 6 0,-5-7 0,1 1 0,-1-1 0,1 0 0,-1-1 0,1 1 0,0-1 0,0 1 0,0-1 0,0-1 0,0 1 0,0 0 0,0-1 0,0 0 0,0 0 0,0 0 0,5-1 0,4-1 0,-1-1 0,0 0 0,1 0 0,20-11 0,-25 10 0,1 0 0,0 1 0,0 0 0,0 0 0,0 1 0,0 0 0,1 1 0,-1 0 0,0 0 0,11 1 0,-16 1 0,0 1 0,0-1 0,0 1 0,0 0 0,0 0 0,0 0 0,0 1 0,-1-1 0,1 1 0,-1 0 0,0 0 0,1 0 0,-2 1 0,1-1 0,0 1 0,3 6 0,1 1 0,-1 0 0,0 1 0,-1-1 0,6 21 0,-5-6 0,0-1 0,-2 1 0,-1 0 0,-2 0 0,0 0 0,-2 0 0,0 0 0,-2 0 0,-1 0 0,-1 0 0,-1-1 0,-11 30 0,12-44 0,-1 0 0,1-1 0,-2 1 0,1-1 0,-2 0 0,1-1 0,-1 0 0,-1 0 0,1-1 0,-1 0 0,-1 0 0,0-1 0,0 0 0,-15 7 0,15-9 0,1 0 0,-1-2 0,0 1 0,0-1 0,0 0 0,0-1 0,-1 0 0,1-1 0,-1 0 0,1-1 0,-1 0 0,1-1 0,-1 0 0,1 0 0,-1-1 0,-15-5 0,4-2-273,-1-2 0,2-1 0,-1 0 0,-24-21 0,12 9-6553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9:5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 3 24575,'-129'-3'0,"-148"7"0,270-3 0,0 0 0,0 0 0,0 0 0,0 1 0,1 0 0,-1 1 0,1 0 0,-1 0 0,1 0 0,0 0 0,0 1 0,0 0 0,1 0 0,-1 1 0,1 0 0,0 0 0,0 0 0,1 0 0,-1 1 0,1 0 0,1 0 0,-1 0 0,1 0 0,0 0 0,0 1 0,1 0 0,0-1 0,0 1 0,-1 7 0,1 1 0,0-1 0,1 1 0,0-1 0,1 1 0,1-1 0,0 0 0,1 1 0,1-1 0,0 0 0,1 0 0,0 0 0,1 0 0,8 15 0,-6-16 0,0-1 0,1 0 0,0 0 0,1-1 0,0 0 0,1 0 0,0-1 0,12 9 0,-13-13 0,1 0 0,-1 0 0,1-1 0,0 0 0,0-1 0,1 0 0,-1 0 0,1-1 0,0-1 0,20 3 0,-9-3 0,1 0 0,-1-2 0,1 0 0,-1-2 0,1 0 0,-1-2 0,27-7 0,-41 9 0,1-1 0,-1-1 0,0 1 0,0-1 0,0-1 0,-1 0 0,1 0 0,-1 0 0,0-1 0,-1 0 0,1 0 0,-1-1 0,0 1 0,-1-1 0,0-1 0,0 1 0,0-1 0,-1 0 0,0 0 0,5-16 0,-5 9 0,-1 0 0,0 0 0,-1-1 0,-1 1 0,0-1 0,-1 1 0,-3-27 0,-1 18 0,0 1 0,-2 0 0,-1-1 0,-10-24 0,9 37 0,3 19 0,1 21 0,2 345 0,5-180 0,-2-117 0,-3 98 0,1-167 0,-1 1 0,0-1 0,-1 0 0,1 1 0,-1-1 0,-1 0 0,0-1 0,0 1 0,0-1 0,-1 1 0,0-1 0,0-1 0,-1 1 0,0-1 0,0 0 0,-1 0 0,1-1 0,-1 1 0,-13 6 0,-10 5 0,-1-2 0,-1-1 0,-49 15 0,76-27 0,-20 5 0,1-1 0,-1-1 0,-49 4 0,-76-8 0,119-1 0,20 0 0,-1-1 0,0 0 0,1 0 0,-1-1 0,1-1 0,0 0 0,-19-7 0,24 7 0,0 0 0,1-1 0,-1 1 0,1-1 0,0 0 0,0-1 0,0 1 0,1-1 0,0 0 0,0 0 0,0 0 0,0 0 0,1-1 0,0 0 0,-4-9 0,-7-29-1365,6 1-5461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0:0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0 24575,'-15'1'0,"0"1"0,1 0 0,-1 1 0,1 0 0,0 1 0,0 1 0,0 0 0,1 1 0,0 0 0,-14 10 0,5-3 0,1 2 0,0 1 0,1 0 0,-34 38 0,37-33 0,0 1 0,2 1 0,1 1 0,0 0 0,2 0 0,1 1 0,1 1 0,1 0 0,-9 40 0,10-24 0,1 1 0,3 0 0,1 0 0,2 0 0,7 59 0,-4-80 0,1-1 0,1 0 0,1-1 0,1 1 0,1-1 0,1 0 0,0 0 0,2-1 0,0 0 0,16 22 0,-18-33 0,1 0 0,-1 0 0,1-1 0,1 0 0,-1 0 0,1-1 0,0-1 0,1 1 0,-1-2 0,19 6 0,0-1 0,1-2 0,55 7 0,167-9 0,-194-6 0,-46 1 0,1 0 0,0-2 0,0 1 0,0-1 0,0-1 0,-1-1 0,0 0 0,1 0 0,18-10 0,-24 9 0,1 0 0,-2 0 0,1 0 0,-1-1 0,1 0 0,-1-1 0,-1 1 0,0-1 0,0 0 0,0 0 0,0 0 0,-1-1 0,-1 0 0,1 0 0,3-13 0,0-4 0,-1 0 0,-2-1 0,0 0 0,-2 0 0,0-1 0,-2 1 0,-1 0 0,-1 0 0,-1 0 0,-2 0 0,0 0 0,-2 1 0,-1 0 0,-11-25 0,-4 9 0,-2 0 0,-45-54 0,50 69 0,3 4-91,-1 0 0,-1 1 0,-1 2 0,-1 0 0,-1 1 0,0 1 0,-1 1 0,-1 0 0,0 2 0,-1 2 0,0 0 0,-1 1 0,-1 1 0,-40-8 0,22 11-6735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2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24575,'2'1'0,"1"0"0,0 0 0,-1 1 0,0-1 0,1 0 0,-1 1 0,0 0 0,0-1 0,1 1 0,-1 0 0,-1 0 0,1 0 0,0 0 0,0 1 0,-1-1 0,1 0 0,-1 1 0,2 4 0,5 6 0,36 47 0,26 40 0,-14-16 0,71 81 0,-33-45 0,-79-97 0,-1 0 0,15 35 0,13 21 0,136 175 0,-148-211 0,-3 2 0,42 92 0,-49-91 0,3-2 0,1 0 0,41 55 0,85 103 0,-127-171 0,1-2 0,31 30 0,-31-36 0,-2 1 0,-1 1 0,26 40 0,49 114-1365,-78-146-5461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 0 24575,'-9'2'0,"-1"-1"0,1 1 0,0 1 0,0-1 0,0 1 0,0 1 0,1 0 0,-1 0 0,1 1 0,0 0 0,-7 6 0,-31 16 0,2-4 0,0 1 0,2 2 0,1 2 0,1 2 0,2 2 0,0 1 0,-43 51 0,44-44 0,-2-2 0,-47 35 0,-38 38 0,93-78 0,13-13 0,-1-1 0,-38 30 0,25-26 0,2 2 0,0 1 0,2 2 0,1 0 0,1 2 0,1 1 0,-31 53 0,-50 72 0,29-47 0,16-26 0,37-52 0,-40 66 0,13 3 0,-54 96 0,96-180-455,1 0 0,-7 21 0,4-4-6371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973 159 24575,'-16'-15'0,"0"0"0,-2 1 0,1 1 0,-2 1 0,0 0 0,0 1 0,-1 2 0,0 0 0,-28-9 0,13 9 0,1 2 0,-1 1 0,0 1 0,0 2 0,-39 2 0,27 1 0,-109 6 0,145-4 0,-1 1 0,1 0 0,0 1 0,0 0 0,1 1 0,-1 0 0,1 0 0,0 1 0,0 1 0,1 0 0,0 0 0,0 1 0,1 0 0,-9 10 0,-1 3 0,0 1 0,2 1 0,1 0 0,-22 45 0,28-46 0,1 0 0,1 1 0,0 0 0,2 0 0,1 0 0,-2 39 0,8 147 0,2-99 0,-5-41 0,0-43 0,0-1 0,1 1 0,2-1 0,1 1 0,7 29 0,-8-49 0,0-1 0,0 1 0,1-1 0,0 1 0,0-1 0,0 0 0,1 0 0,-1 0 0,1-1 0,0 1 0,1-1 0,-1 0 0,9 6 0,-5-5 0,0-1 0,0 0 0,1 0 0,-1 0 0,1-1 0,0 0 0,0-1 0,13 2 0,-8-2 0,0-1 0,0-1 0,0 0 0,0-1 0,0 0 0,0-1 0,-1-1 0,1 0 0,-1-1 0,1 0 0,22-12 0,-18 8 0,-1-2 0,0 0 0,-1-1 0,0 0 0,0-2 0,-2 1 0,1-2 0,22-28 0,-14 9 0,28-34 0,-27 34 0,-1 0 0,-1-2 0,-2 0 0,27-67 0,-16 36 0,-18 33 0,-1 0 0,-2-1 0,-1 0 0,-1 0 0,-2-1 0,-2 0 0,-1 0 0,-1-1 0,-5-44 0,-1 361 0,4 386-1365,0-623-5461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4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24575,'2542'0'0,"-2505"-2"17,1-2-1,61-14 1,-20 3-1432,-36 8-5411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4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24575,'354'0'0,"-335"0"0,-1 0 0,0 2 0,0 0 0,0 1 0,0 1 0,0 1 0,-1 0 0,1 2 0,-1 0 0,-1 0 0,0 2 0,0 0 0,28 21 0,-33-22 0,1 0 0,0 0 0,1-1 0,0-1 0,0 0 0,0-1 0,0 0 0,27 5 0,-35-9 0,1 0 0,-1 1 0,0 0 0,0 0 0,0 0 0,0 1 0,0-1 0,-1 1 0,1 0 0,-1 1 0,1-1 0,-1 1 0,0 0 0,-1 0 0,1 0 0,-1 0 0,0 1 0,0-1 0,0 1 0,0 0 0,-1 0 0,0 0 0,0 0 0,0 0 0,-1 1 0,0-1 0,0 0 0,0 1 0,0-1 0,-1 11 0,-1-3 0,0 1 0,-1-1 0,-1 0 0,0 1 0,0-1 0,-2 0 0,1-1 0,-2 1 0,0-1 0,0 0 0,-13 17 0,-57 67 0,-11 16 0,54-69 0,-1-2 0,-77 72 0,72-76 0,1 1 0,-57 76 0,73-75-1365,6-4-5461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1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24575,'0'17'0,"0"42"0,1 0 0,18 108 0,5-24 0,6 26 0,21 84 0,-41-211-96,0 1-539,19 54 1,-16-64-6192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1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0 24575,'-1'33'0,"0"-1"0,-11 59 0,8-74 0,-1-1 0,0 0 0,0 0 0,-2 0 0,0-1 0,-1 0 0,-12 17 0,8-12 0,0 0 0,1 0 0,1 1 0,1 0 0,-11 40 0,5-23 0,9-24 0,1 1 0,0-1 0,-3 16 0,8-27 0,-1 0 0,1 0 0,-1 0 0,1 0 0,0-1 0,0 1 0,1 0 0,-1 0 0,0 0 0,1 0 0,0 0 0,-1-1 0,1 1 0,1 0 0,-1-1 0,0 1 0,0 0 0,1-1 0,0 0 0,-1 1 0,4 2 0,5 3 0,0 0 0,1-1 0,0 0 0,0 0 0,1-2 0,0 1 0,0-1 0,0-1 0,1 0 0,-1-1 0,25 3 0,12-1 0,86-2 0,-108-3 0,67 0 0,119-5 0,-209 5 0,1-1 0,0 0 0,0 0 0,0 0 0,-1-1 0,1 1 0,-1-1 0,1 0 0,-1 0 0,0-1 0,1 0 0,-1 1 0,-1-1 0,1 0 0,0-1 0,-1 1 0,1-1 0,-1 1 0,0-1 0,-1 0 0,1 0 0,0-1 0,-1 1 0,0 0 0,0-1 0,-1 1 0,1-1 0,-1 0 0,1-6 0,2-14 0,-1 1 0,-2-1 0,0 0 0,-5-40 0,2 26 0,-2-10 0,2 22 0,2-36 0,-3 395 0,5-169 0,-2 140-1365,0-259-5461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1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24575,'42'0'0,"-4"-1"0,0 1 0,0 3 0,0 0 0,49 12 0,-39-3 0,-17-5 0,1 2 0,-1 1 0,37 17 0,-60-23 0,0 0 0,0 1 0,-1 0 0,1 0 0,-1 1 0,0 0 0,0 0 0,-1 1 0,0 0 0,0 0 0,-1 0 0,0 1 0,0 0 0,0 0 0,-1 0 0,4 10 0,-5-6 0,1-1 0,-2 1 0,1-1 0,-2 1 0,1 0 0,-2 0 0,0 0 0,0 0 0,-1 0 0,0 0 0,-1-1 0,0 1 0,-1 0 0,-1-1 0,-6 16 0,-6 5 0,-1-1 0,-1-1 0,-43 52 0,37-49 0,2 0 0,2 1 0,-22 48 0,30-60 1,0-1 1,-2 0-1,-28 33 0,8-9-1371,7-8-5456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1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1 24575,'-27'-1'0,"0"2"0,1 1 0,-40 8 0,57-8 0,0 1 0,0 0 0,0 0 0,1 1 0,-1 0 0,1 0 0,0 1 0,0 0 0,1 1 0,-1 0 0,1 0 0,1 0 0,-11 12 0,-10 19 0,17-23 0,0 0 0,-2 0 0,1-1 0,-24 20 0,22-23 0,0 0 0,1 0 0,0 1 0,1 1 0,1 0 0,0 0 0,0 1 0,1 1 0,1-1 0,-8 18 0,-1 6 0,-70 145 0,69-150 0,2 1 0,1 1 0,1 0 0,2 1 0,1 0 0,2 1 0,2 0 0,1 0 0,1 1 0,2-1 0,4 69 0,0-100 0,0 0 0,0 0 0,0 0 0,0 0 0,1 0 0,0-1 0,0 1 0,0-1 0,1 1 0,-1-1 0,1 0 0,0 0 0,0 0 0,0 0 0,1 0 0,0-1 0,-1 0 0,1 0 0,0 0 0,1 0 0,-1 0 0,0-1 0,1 0 0,-1 0 0,1 0 0,0 0 0,0-1 0,5 1 0,8 2 0,1-1 0,-1-2 0,1 1 0,-1-2 0,1-1 0,24-3 0,-38 3 0,1 0 0,-1 0 0,0 0 0,0-1 0,0 1 0,-1-1 0,1 0 0,0-1 0,-1 1 0,1-1 0,-1 0 0,0 0 0,0 0 0,0-1 0,5-5 0,-4 3 0,-1-1 0,0 1 0,0-1 0,0 0 0,-1 0 0,0 0 0,-1 0 0,0 0 0,3-13 0,-2-7 0,-1 0 0,-1 0 0,-1 0 0,-7-52 0,1 49-170,-2 1-1,0-1 0,-2 1 1,-1 1-1,-1 0 0,-1 1 1,-21-31-1,9 14-6655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6:1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107 213 24575,'-1'0'0,"-1"0"0,1 1 0,-1-1 0,1 1 0,-1-1 0,1 1 0,-1 0 0,1 0 0,-1-1 0,1 1 0,0 0 0,0 0 0,-1 0 0,1 0 0,0 1 0,0-1 0,0 0 0,0 0 0,0 1 0,0-1 0,1 1 0,-1-1 0,0 0 0,1 1 0,-1 0 0,0 1 0,-11 50 0,9-35 0,-17 53 0,11-40 0,1-1 0,-6 47 0,7 8 0,4-1 0,10 102 0,-6-178 0,0 0 0,1 0 0,0 0 0,0 0 0,1 0 0,0-1 0,0 1 0,1-1 0,0 0 0,0 0 0,0 0 0,1 0 0,0-1 0,1 0 0,-1 0 0,1 0 0,0-1 0,13 9 0,-5-5 0,0-1 0,1-1 0,0 0 0,0-1 0,1-1 0,-1 0 0,1-2 0,26 4 0,90 4 0,-114-11 0,0 0 0,0-2 0,0 0 0,-1-1 0,23-6 0,-34 6 0,0 1 0,0-1 0,0 0 0,-1 0 0,1-1 0,-1 0 0,0 0 0,0 0 0,0 0 0,0-1 0,-1 0 0,0 0 0,5-7 0,3-7 0,-2 0 0,14-34 0,-8 16 0,-3 8 0,-2-1 0,-2-1 0,0 1 0,-2-1 0,6-61 0,-9-159 0,-6 176 0,-1 40 0,-1 0 0,-2 1 0,-1-1 0,-15-39 0,21 69 0,-1 0 0,0 1 0,0-1 0,-1 0 0,1 1 0,-1-1 0,0 1 0,0 0 0,-1 0 0,1 0 0,-1 1 0,0-1 0,0 1 0,-6-5 0,2 4 0,0 0 0,0 0 0,0 0 0,-1 1 0,1 1 0,-1-1 0,-16-1 0,2 2 0,0 1 0,0 1 0,0 1 0,0 1 0,-41 9 0,4 5-455,1 4 0,-80 38 0,95-38-6371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3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24575,'15'1'0,"1"1"0,-1 0 0,0 2 0,-1-1 0,1 2 0,0 0 0,-1 1 0,20 11 0,104 68 0,-1 26 0,-43-32 0,-34-26 0,-2 3 0,-2 2 0,59 82 0,-11-15 0,-25-32 0,91 139 0,-126-169 0,61 64 0,-17-20 0,-50-61-341,2-2 0,2-2-1,63 50 1,-62-58-6485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3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1537 1 24575,'-12'0'0,"1"0"0,-1 0 0,0 1 0,1 1 0,-1 0 0,1 1 0,0 0 0,-1 0 0,1 1 0,1 1 0,-1 0 0,-11 7 0,-113 68 0,-29 19 0,55-35 0,-14 10 0,110-65 0,0 2 0,0 0 0,1 1 0,0 0 0,1 0 0,-15 23 0,-129 167 0,106-144 0,2 2 0,-44 77 0,-32 85 0,108-197 0,-2 0 0,0-2 0,-32 33 0,-1 3 0,-54 77-1365,74-103-5461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2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24575,'2490'0'-1365,"-2447"0"-5461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24575,'5'2'0,"1"-1"0,0 1 0,-1 0 0,0 0 0,1 1 0,-1-1 0,7 6 0,6 2 0,5 3 0,0 0 0,-1 2 0,-1 0 0,-1 1 0,28 29 0,83 103 0,-123-138 0,54 77-191,-47-63 105,1-1-1,1 0 0,32 33 0,-26-33 87,-2 1 0,32 48 0,2 2 0,-44-61 0,78 101 0,-75-94 0,-1 0 0,-1 1 0,17 44 0,-23-49 4,9 26 144,1-1 1,42 77-1,131 153-59,-181-255-89,-1 0 0,0 0 0,-1 1 0,-1-1 0,0 1 0,2 20 0,-2-15 0,0-1 0,1 1 0,10 21 0,21 34 0,33 81 0,-60-134 0,1-1 0,1 0 0,26 37 0,-24-39 0,0 1 0,-1 1 0,14 37 0,-5 9-71,-16-47-114,1 0 0,0 0 0,2 0 1,0-1-1,2 0 0,22 33 0,-21-41-6641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24575,'27'0'0,"138"5"0,-139-2 0,0 1 0,0 1 0,-1 1 0,33 12 0,97 34 0,-148-50 0,-1 0 0,0 0 0,0 1 0,0 0 0,0 1 0,-1-1 0,1 1 0,-1 0 0,0 0 0,0 1 0,0-1 0,-1 1 0,1 0 0,-1 0 0,0 1 0,-1-1 0,1 1 0,-1 0 0,0 0 0,-1 0 0,0 0 0,0 1 0,0-1 0,0 0 0,-1 1 0,0 0 0,-1-1 0,1 1 0,-1-1 0,0 1 0,-1 0 0,0-1 0,0 1 0,0-1 0,-5 13 0,1-9 0,-1 0 0,0 0 0,-1-1 0,0 1 0,0-2 0,-1 1 0,0-1 0,0 0 0,-1-1 0,-13 9 0,-20 20 0,14-10 0,-13 11 0,2 1 0,-36 47 0,63-70 15,-2-2 0,0 1-1,0-2 1,-1 0 0,0-1-1,-1 0 1,-22 10 0,12-6-757,-39 30 1,33-17-6085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3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3 24575,'-78'-1'0,"13"-1"0,1 3 0,0 3 0,-71 13 0,109-11 0,-9 0 0,0 2 0,1 1 0,0 2 0,0 1 0,-35 19 0,61-26 0,0 1 0,0 0 0,1 1 0,0 0 0,1 0 0,-1 0 0,1 1 0,1 0 0,-1 0 0,1 0 0,1 1 0,-7 15 0,0 5 0,2 0 0,-11 52 0,12-35 0,3 1 0,1 0 0,2 0 0,7 77 0,-3-106 0,1-1 0,0 1 0,2-1 0,0 0 0,1 0 0,15 31 0,-18-41 0,1 0 0,1 0 0,-1-1 0,1 1 0,1-1 0,-1 0 0,1 0 0,0-1 0,0 1 0,0-1 0,1-1 0,0 1 0,0-1 0,0 0 0,1-1 0,-1 0 0,11 3 0,19 0 0,1-1 0,-1-2 0,1-2 0,70-7 0,-16 2 0,-70 3-455,0-1 0,35-6 0,-13-4-6371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24575,'0'-8'0,"0"5"0,0 12 0,0 13 0,0 12 0,0 8 0,0 7 0,8-7 0,4 0 0,-2 0 0,-1 2 0,-3 3 0,-2 1 0,7-7 0,1-2 0,-1-8-8191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24575,'43'0'0,"118"5"0,-141-2 0,0 0 0,-1 1 0,0 1 0,0 0 0,0 2 0,20 10 0,25 7 0,-49-19 0,0 1 0,-1 0 0,24 13 0,-36-17 0,1-1 0,-1 1 0,0-1 0,1 1 0,-1 0 0,0 0 0,0 0 0,0 0 0,-1 1 0,1-1 0,-1 0 0,1 1 0,-1-1 0,0 1 0,1 0 0,-1-1 0,-1 1 0,1 0 0,0-1 0,-1 1 0,1 0 0,-1 0 0,0 0 0,0 0 0,0-1 0,0 1 0,-1 0 0,1 0 0,-1 0 0,1 0 0,-1-1 0,-2 6 0,-1-1 0,1 0 0,-1 0 0,-1-1 0,0 1 0,1-1 0,-2 0 0,1 0 0,-1 0 0,0-1 0,-12 9 0,-12 6 0,-113 70 0,116-75 0,28-15 0,-1 0 0,0 0 0,0 0 0,1 0 0,-1 0 0,0 0 0,1 0 0,-1 0 0,0 1 0,0-1 0,1 0 0,-1 0 0,0 0 0,0 0 0,1 0 0,-1 1 0,0-1 0,0 0 0,1 0 0,-1 0 0,0 1 0,0-1 0,0 0 0,1 0 0,-1 0 0,0 1 0,0-1 0,0 0 0,0 1 0,0-1 0,0 0 0,0 0 0,1 1 0,-1-1 0,0 0 0,0 1 0,0-1 0,0 0 0,0 0 0,0 1 0,0-1 0,-1 0 0,1 1 0,0-1 0,0 0 0,0 0 0,0 1 0,0-1 0,0 0 0,0 0 0,-1 1 0,1-1 0,0 0 0,0 0 0,0 1 0,-1-1 0,1 0 0,0 0 0,0 0 0,0 1 0,-1-1 0,1 0 0,30 2 0,-28-2 0,29-1 0,-14 0 0,1 1 0,17 2 0,-31-2 0,-1 0 0,0 1 0,0-1 0,1 1 0,-1 0 0,0 0 0,0 0 0,0 1 0,0-1 0,0 1 0,0-1 0,0 1 0,0 0 0,-1 0 0,1 1 0,3 3 0,-6-5 0,1 0 0,0 0 0,-1 0 0,1 0 0,-1 0 0,0 0 0,1 0 0,-1 0 0,0 0 0,0 0 0,1 0 0,-1 0 0,0 0 0,0 0 0,0 0 0,0 0 0,0 0 0,-1 0 0,1 0 0,0 0 0,0 0 0,-1 0 0,1 0 0,-1 0 0,1 0 0,-1 0 0,1 0 0,-1 0 0,1 0 0,-2 1 0,-29 24 0,21-19 0,-29 24 0,-67 40 0,89-62 0,-1 0 0,1-1 0,-2-1 0,1-1 0,-1-1 0,1 0 0,-24 2 0,-23-3-224,-89-4-1,118-2-691,-8 1-5910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24575,'11'0'0,"23"-1"0,0 2 0,0 1 0,0 1 0,46 12 0,-77-14 0,67 17 0,0 3 0,68 32 0,14 16 0,-152-69 0,6 2 0,0 1 0,0-1 0,0 1 0,-1 0 0,0 1 0,1-1 0,-1 1 0,0 0 0,7 8 0,-11-11 0,-1 0 0,0-1 0,0 1 0,1-1 0,-1 1 0,0 0 0,0 0 0,0-1 0,0 1 0,0 0 0,0-1 0,0 1 0,0 0 0,0-1 0,0 1 0,0 0 0,0-1 0,-1 1 0,1 0 0,0-1 0,0 1 0,-1 0 0,1-1 0,-1 1 0,1-1 0,0 1 0,-1 0 0,1-1 0,-1 1 0,1-1 0,-1 0 0,1 1 0,-1-1 0,0 1 0,0 0 0,-28 14 0,21-12 0,-22 15 0,0 0 0,1 2 0,1 2 0,-43 41 0,38-32 0,-2-1 0,-44 27 0,79-57-8,-22 14-671,-29 23 1,31-18-6148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24575,'14'0'0,"-1"1"0,1 1 0,0 0 0,-1 1 0,0 0 0,1 1 0,-1 1 0,-1 0 0,1 0 0,-1 1 0,0 1 0,0 0 0,-1 1 0,0 0 0,0 1 0,-1 0 0,0 1 0,0 0 0,-1 0 0,-1 1 0,0 0 0,0 1 0,-1 0 0,-1 0 0,0 0 0,0 1 0,-1 0 0,6 26 0,-8-22 0,-1 0 0,0 0 0,-1 25 0,-1-36 0,-1 0 0,0 0 0,0 0 0,0 0 0,0-1 0,-1 1 0,0 0 0,-1-1 0,1 1 0,-1-1 0,0 0 0,0 0 0,-7 8 0,-1 0 0,-1-1 0,0 0 0,-1-1 0,0-1 0,-1 0 0,0-1 0,-1 0 0,0-1 0,0 0 0,0-2 0,-1 0 0,0 0 0,-1-2 0,1 0 0,-1-1 0,0 0 0,1-1 0,-1-1 0,-32-3 0,44 2 0,0 0 0,1 0 0,-1-1 0,0 0 0,1 0 0,-1 0 0,1-1 0,0 0 0,-1 1 0,1-1 0,0-1 0,-5-3 0,8 6 0,1 0 0,0 0 0,0-1 0,-1 1 0,1 0 0,0 0 0,0-1 0,0 1 0,-1 0 0,1-1 0,0 1 0,0 0 0,0-1 0,0 1 0,0 0 0,0-1 0,0 1 0,0 0 0,0-1 0,0 1 0,0 0 0,0-1 0,0 1 0,0 0 0,0-1 0,0 1 0,0 0 0,0-1 0,0 1 0,0 0 0,1 0 0,-1-1 0,0 1 0,0 0 0,0-1 0,1 1 0,-1 0 0,0-1 0,17-7 0,19-1 0,-18 8 0,1 0 0,0 1 0,0 0 0,31 7 0,76 19 0,-120-24 0,22 6-641,30 13 0,-57-20 558,33 12-6743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108 207 24575,'-3'0'0,"0"1"0,0-1 0,0 1 0,0 0 0,0 0 0,0 0 0,0 0 0,0 0 0,1 1 0,-1 0 0,0-1 0,1 1 0,0 0 0,-1 0 0,1 0 0,0 0 0,0 1 0,0-1 0,0 1 0,-2 4 0,-2 2 0,1 1 0,0-1 0,1 1 0,-5 17 0,2 3 0,1 0 0,2 1 0,1 0 0,1 0 0,1 0 0,5 37 0,-3-61 0,0-1 0,0 1 0,1 0 0,-1 0 0,2-1 0,-1 1 0,1-1 0,0 0 0,0 0 0,0 0 0,1 0 0,0 0 0,0-1 0,6 6 0,-3-5 0,0 0 0,0-1 0,0 0 0,1 0 0,0 0 0,0-1 0,0 0 0,0-1 0,15 4 0,2-1 0,1-2 0,-1-1 0,1 0 0,0-2 0,0-2 0,40-4 0,-58 4 0,-1 0 0,0 0 0,0 0 0,0-1 0,0 0 0,0-1 0,0 0 0,0 0 0,-1 0 0,1-1 0,-1 1 0,0-2 0,0 1 0,-1-1 0,1 1 0,-1-2 0,0 1 0,0-1 0,-1 1 0,0-1 0,0 0 0,0-1 0,-1 1 0,0-1 0,0 1 0,0-1 0,-1 0 0,0 0 0,0 0 0,0-12 0,4-33 0,-4-1 0,-1 0 0,-13-101 0,11 140 0,-1 0 0,-1 0 0,0 0 0,-1 0 0,0 1 0,-1 0 0,-1-1 0,-8-12 0,9 18 0,-1 0 0,0 0 0,0 1 0,-1 0 0,0 0 0,0 1 0,0 0 0,-1 0 0,0 1 0,0 0 0,-1 0 0,-16-6 0,8 4-341,-1 2 0,0 0-1,-26-4 1,-1 4-6485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1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24575,'10'1'0,"-1"-1"0,0 2 0,1-1 0,-1 1 0,0 1 0,0 0 0,0 0 0,10 5 0,9 8 0,29 19 0,14 8 0,-47-30 0,-2 1 0,0 1 0,0 1 0,-1 0 0,28 32 0,80 105 0,-124-147 0,36 43-235,73 65 0,-66-68 18,51 61 0,44 58 217,19 26 0,-85-101 0,99 92 0,-164-170 0,11 14 184,-1 0 1,-1 2-1,29 50 1,-11-15-19,-19-35-166,35 36 0,7 9 0,-41-43 0,46 57 0,-59-79 0,-1 0 0,2 0 0,-1 0 0,1-1 0,0 0 0,0-1 0,12 6 0,-20-11 4,1 0 0,-1-1-1,0 1 1,1-1-1,-1 1 1,0-1 0,1 0-1,-1 1 1,0-1 0,1 0-1,-1 0 1,1 0-1,-1 0 1,1 0 0,-1 0-1,1 0 1,-1-1 0,0 1-1,1 0 1,-1-1 0,0 1-1,1-1 1,-1 1-1,0-1 1,0 0 0,3-1-1,-2 0-125,0-1 0,0 1 1,-1-1-1,1 1 0,0-1 0,-1 0 0,0 0 0,1 1 0,-1-1 0,-1 0 0,2-4 0,4-25-6704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1957 1 24575,'-15'1'0,"0"0"0,1 1 0,0 1 0,-25 8 0,-10 3 0,27-10 0,-1 2 0,1 0 0,1 2 0,-1 0 0,2 2 0,-38 21 0,-87 51 0,113-65 0,-1 4 0,0 0 0,-54 49 0,27-19 0,-122 114-746,34-2 596,-97 99 150,221-231-3,2 1 0,2 0 0,-17 37 0,-20 32 165,12-27 211,-46 106 0,68-137-373,-1-2 0,-2 0 0,-60 70 0,46-61 0,-45 71 0,72-95-63,1 0 0,-13 41 0,13-35-1113,-4 11-5650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2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24575,'0'-1'0,"-1"1"0,0 0 0,0 0 0,1 0 0,-1 0 0,0 1 0,1-1 0,-1 0 0,0 0 0,0 0 0,1 0 0,-1 1 0,0-1 0,1 0 0,-1 1 0,0-1 0,1 1 0,-1-1 0,1 0 0,-1 1 0,0-1 0,1 1 0,0 0 0,-1-1 0,1 1 0,-1-1 0,1 1 0,-1 0 0,1-1 0,0 1 0,0 0 0,-1-1 0,1 1 0,0 1 0,0 0 0,0-1 0,0 1 0,0-1 0,0 0 0,1 1 0,-1-1 0,1 1 0,-1-1 0,1 0 0,-1 1 0,1-1 0,0 0 0,0 0 0,-1 1 0,1-1 0,0 0 0,0 0 0,2 2 0,7 4 0,0-1 0,0 0 0,1 0 0,0-1 0,0 0 0,0-1 0,21 5 0,6 3 0,39 15 0,1-3 0,90 15 0,-160-37 0,34 4-313,-1 2-1,71 23 0,-71-16 271,1-2 0,0-1 0,1-2 0,0-2 0,1-2-1,49 0 1,21-6-525,-66-2 567,0 2 1,-1 2 0,93 17 0,-44 5 0,-36-7 0,0-3 0,120 13 0,-132-25 0,176 17 0,-117-4 287,130 2 1,108-18 240,-129-2-58,363 3-231,-540-2-239,-1-2 0,63-14 0,25-3 0,34-6 0,-102 16 0,80-7 0,-119 17 0,0-1 0,1-1 0,-1-1 0,-1 0 0,1-2 0,-1 0 0,22-11 0,92-40-1365,-91 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2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1740 1 24575,'-1'9'0,"0"0"0,0 1 0,-1-1 0,0 0 0,0 0 0,-1 0 0,-1 0 0,0-1 0,-5 10 0,-9 13 0,-25 31 0,3-3 0,-27 58 0,-51 76 0,62-121 0,37-51 0,2 1 0,0 0 0,1 2 0,2 0 0,-23 51 0,18-20 0,-2-1 0,-2-1 0,-50 83 0,30-64 0,-27 40 0,50-82 0,1 2 0,-16 36 0,-8 15 0,3-7 0,26-47 0,-2 0 0,-1-1 0,-20 25 0,-118 146-294,134-173 147,0-1 0,-1 0 0,-2-2 0,0 0 0,-2-2 0,0 0 0,-1-2 0,-1-1 0,-42 19 0,15-7 146,-88 63 0,58-35 108,53-38-6639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2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24575,'661'0'0,"-658"0"0,0-1 0,0 1 0,0 0 0,-1 0 0,1 1 0,0-1 0,0 0 0,0 1 0,-1 0 0,1-1 0,0 1 0,-1 0 0,1 1 0,2 0 0,-4-1 0,-1 0 0,0-1 0,1 1 0,-1-1 0,0 1 0,0 0 0,1-1 0,-1 1 0,0-1 0,0 1 0,0 0 0,0-1 0,0 1 0,0 0 0,0-1 0,0 1 0,0 0 0,0-1 0,0 1 0,0 0 0,-1 0 0,-11 24 0,-23 24 0,-80 84 0,-9 11 0,84-90 0,5-4 0,-3-2 0,-50 49 0,43-44 0,35-39 0,-1-1 0,-21 21 0,27-31-151,1 1-1,0 0 0,0 0 0,0 0 1,1 0-1,-1 1 0,1-1 1,-3 7-1,1 6-6674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2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3 24575,'-111'-2'0,"-131"5"0,226-1 0,0 0 0,0 1 0,0 0 0,1 1 0,0 1 0,-1 1 0,2 0 0,-1 1 0,1 1 0,0 0 0,-16 12 0,21-12 0,-1 0 0,2 1 0,-1 0 0,1 1 0,0 0 0,1 0 0,0 0 0,1 1 0,0 0 0,1 0 0,0 1 0,1-1 0,0 1 0,-4 23 0,1 17 0,3 0 0,5 97 0,1-93 0,-2-36 0,1-1 0,2 1 0,-1-1 0,2 0 0,9 28 0,-9-38 0,-1-1 0,1 0 0,0 0 0,0 0 0,1 0 0,0-1 0,1 0 0,0 0 0,0 0 0,0-1 0,1 0 0,-1 0 0,2-1 0,8 6 0,-1-3 0,1-1 0,1 0 0,-1-1 0,1-1 0,0 0 0,0-1 0,28 2 0,124-2 0,-152-4 0,31-5 0,0-1 0,-1-2 0,0-3 0,73-26 0,-22 7 0,-56 16-1365,-10-2-5461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3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24575,'1'1'0,"1"-1"0,0 1 0,0-1 0,-1 1 0,1 0 0,0-1 0,-1 1 0,1 0 0,-1 0 0,1 0 0,-1 1 0,1-1 0,-1 0 0,0 0 0,0 1 0,0-1 0,1 1 0,-1-1 0,-1 1 0,1-1 0,0 1 0,0 0 0,-1-1 0,1 1 0,0 0 0,-1 0 0,1 1 0,9 56 0,-9-53 0,7 108 0,-8 137 0,-3-104 0,3 461-1365,0-565-5461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3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24575,'612'0'0,"-581"1"0,0 1 0,33 6 0,-48-5 0,-1 0 0,0 1 0,0 1 0,-1 0 0,1 1 0,13 9 0,-25-14 0,-1 0 0,1 1 0,0 0 0,-1 0 0,1 0 0,-1 0 0,0 0 0,0 0 0,0 1 0,0-1 0,0 1 0,0 0 0,0-1 0,-1 1 0,1 0 0,-1 0 0,0 0 0,0 0 0,0 0 0,0 0 0,-1 0 0,1 0 0,-1 0 0,0 1 0,0-1 0,0 0 0,0 0 0,-1 0 0,1 0 0,-1 0 0,1 1 0,-1-1 0,0 0 0,-1-1 0,1 1 0,0 0 0,-1 0 0,-2 4 0,-8 9 0,0 0 0,-1-1 0,-28 26 0,24-26 0,1 1 0,-24 32 0,32-38 0,-1 0 0,0 0 0,-1-1 0,0 0 0,0-1 0,-1 0 0,0-1 0,-1 0 0,1-1 0,-1 0 0,-20 7 0,-36 20 0,53-24-67,1 2-1,0 0 1,0 1 0,-15 17-1,12-12-960,-9 9-5798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3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24575,'-1'20'0,"-2"0"0,0 0 0,-11 39 0,-4 19 0,-10 66 0,15-87 0,-10 107 0,21 176 0,4-172 0,-3-160-91,1 0 0,0-1 0,0 1 0,0 0 0,1-1 0,1 1 0,-1 0 0,1-1 0,0 1 0,1-1 0,0 0 0,0 0 0,0 0 0,8 10 0,11 4-6735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3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470 872 24575,'-12'0'0,"-28"-1"0,-77 10 0,102-6 0,1 0 0,0 1 0,0 1 0,0 0 0,0 1 0,1 0 0,0 1 0,-22 15 0,23-13 0,0 1 0,1 0 0,0 0 0,1 1 0,0 1 0,1 0 0,0 0 0,0 0 0,2 1 0,-11 23 0,10-16 0,2 0 0,0 0 0,2 1 0,0 0 0,1 0 0,1 0 0,1 24 0,0-10 0,0-12 0,1 0 0,1 0 0,5 31 0,-5-49 0,0 0 0,0 0 0,0 0 0,1 0 0,0-1 0,0 1 0,0-1 0,0 1 0,1-1 0,0 0 0,0 0 0,0 0 0,0 0 0,1 0 0,-1-1 0,1 0 0,0 1 0,0-1 0,0-1 0,0 1 0,5 2 0,7 0 0,1-1 0,-1 0 0,0-1 0,1-1 0,0-1 0,-1 0 0,1-1 0,0 0 0,0-2 0,-1 0 0,1-1 0,-1 0 0,0-2 0,0 0 0,0 0 0,15-9 0,-20 8 0,-1 0 0,1-1 0,-2 0 0,1 0 0,-1-1 0,0 0 0,0-1 0,-1 0 0,0-1 0,-1 1 0,0-1 0,-1-1 0,10-20 0,-9 12 0,0 0 0,-2 0 0,0-1 0,-1 0 0,-2 0 0,0 0 0,0-34 0,-3 8 0,2 1 0,11-71 0,1 43 0,-4 0 0,-2-1 0,-4 0 0,-7-89 0,1 145 0,0 0 0,-1 0 0,-1 1 0,0-1 0,-2 1 0,0 0 0,-1 1 0,0 0 0,-1 0 0,-1 1 0,-18-22 0,26 35 0,-23-30 0,2-2 0,1 0 0,-21-45 0,41 76 0,1 0 0,0-1 0,-1 1 0,1 0 0,1 0 0,-1-1 0,0 1 0,1 0 0,0-1 0,0 1 0,0-1 0,0 1 0,0 0 0,1-1 0,-1 1 0,1 0 0,0-1 0,2-4 0,-1 5 0,0 0 0,0 0 0,1 1 0,-1-1 0,0 1 0,1 0 0,0 0 0,0 0 0,-1 0 0,1 0 0,0 0 0,0 1 0,1 0 0,-1-1 0,0 1 0,0 0 0,1 1 0,4-2 0,8 0 0,0 1 0,0 0 0,0 1 0,1 0 0,-1 1 0,0 1 0,0 1 0,0 1 0,0 0 0,-1 0 0,0 2 0,1 0 0,-2 1 0,1 0 0,-1 1 0,0 1 0,12 10 0,2 3 0,-1 0 0,-2 2 0,0 1 0,-1 1 0,-2 1 0,37 58 0,-50-69 0,0 0 0,-1 0 0,0 0 0,9 35 0,-15-43 0,0-1 0,-1 1 0,0-1 0,0 1 0,-1-1 0,0 1 0,-1-1 0,0 1 0,0-1 0,0 1 0,-1-1 0,0 0 0,0 1 0,-5 9 0,1-6 0,0-1 0,-1 0 0,0 0 0,0 0 0,-1-1 0,0 0 0,-1 0 0,0-1 0,-19 14 0,12-12 0,-1-1 0,0 0 0,0-1 0,-1-1 0,-30 8 0,21-5-15,1 0 0,0 2 0,1 1 0,-36 24 0,8-5-1275,15-11-5536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9:3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1 24575,'-39'0'0,"-124"5"0,143-2 0,0 0 0,1 1 0,-1 1 0,1 1 0,0 0 0,-21 12 0,16-6 0,2 2 0,-1 1 0,2 0 0,0 2 0,1 0 0,1 1 0,0 1 0,-16 22 0,23-25 0,0 1 0,1 1 0,1-1 0,0 2 0,1 0 0,1 0 0,1 0 0,1 1 0,1 0 0,-6 36 0,6-1 0,4 99 0,3-133 0,0 1 0,1-1 0,1 1 0,1-1 0,1 0 0,1-1 0,14 31 0,-14-40 0,0 0 0,0-1 0,1 0 0,0 0 0,1-1 0,0 1 0,0-2 0,1 0 0,0 0 0,1-1 0,0 0 0,0 0 0,0-2 0,1 1 0,0-1 0,17 4 0,-4-3 0,0 0 0,-1-2 0,2-1 0,-1-2 0,0 0 0,0-1 0,35-5 0,-48 3 0,1-1 0,-1 0 0,0-1 0,-1 0 0,1 0 0,-1-2 0,1 1 0,-2-1 0,19-14 0,-5 1 0,-1-1 0,36-41 0,-49 49 0,-1-1 0,0 0 0,-1 0 0,-1-1 0,0 0 0,10-27 0,-5 1 0,11-55 0,-13 18-26,-3-1 0,-4 1 0,-7-79 1,2 34-1237,2 78-5564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0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24575,'9'-1'0,"0"0"0,0 0 0,0-1 0,14-5 0,9-1 0,58-7 0,157-5 0,96 21 0,-152 2 0,2293-3 0,-2436-2 0,-1-3 0,61-13 0,59-6 0,276 20 0,-228 7 0,-184-3 0,104 4 0,-118-2 0,0 1 0,-1 0 0,1 1 0,-1 1 0,31 13 0,-25-7 0,0-1 0,1-1 0,0-1 0,0-1 0,1-1 0,0-1 0,28 2 0,-11-2-397,73 19-1,-101-21-172,22 5-6256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0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24575,'21'0'0,"0"2"0,-1 1 0,0 0 0,1 1 0,-1 1 0,-1 1 0,23 10 0,12 10 0,57 35 0,-52-27 0,26 15 0,87 46 0,-139-80 0,187 95 0,-159-77 0,-37-22 0,32 22 0,-54-32 0,-1 0 0,1 0 0,0 0 0,-1 0 0,1 0 0,-1 1 0,0-1 0,1 1 0,-1-1 0,0 1 0,0-1 0,0 1 0,0-1 0,0 1 0,0 0 0,0 0 0,-1 0 0,1-1 0,-1 1 0,1 0 0,0 3 0,-2-3 0,1-1 0,-1 1 0,1 0 0,-1 0 0,0-1 0,0 1 0,0-1 0,0 1 0,0-1 0,0 1 0,0-1 0,0 1 0,0-1 0,-1 0 0,1 0 0,0 0 0,-1 0 0,-1 1 0,-9 5 0,1-1 0,-1-1 0,-1 0 0,-20 5 0,-13 7 0,1 1 0,0 3 0,-48 30 0,92-50 0,-22 11 0,0 1 0,2 0 0,-1 2 0,2 1 0,-36 35 0,38-33 0,0-1 0,-2-1 0,0 0 0,-41 24 0,36-25 0,1 1 0,1 1 0,-28 26 0,16-7 0,14-13 0,-2-1 0,0-1 0,-51 36 0,-56 33-1365,97-68-5461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1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1281 0 24575,'0'408'0,"-2"-371"0,-2 0 0,-2 0 0,-2-1 0,-21 65 0,15-58 0,2 1 0,-11 80 0,19-74 0,0 11 0,-3-1 0,-2 0 0,-19 64 0,14-80 0,3 0 0,1 0 0,-7 80 0,13-79 0,-1-1 0,-2 0 0,-17 55 0,19-89 0,1-19 0,2-20 0,2-117 0,2 88 0,-2 0 0,-3 0 0,-15-87 0,10 106 0,4 17 0,-1-1 0,-1 1 0,-16-39 0,19 55 0,0 1 0,0-1 0,0 1 0,-1 0 0,0 0 0,0 0 0,0 0 0,0 1 0,-1 0 0,0 0 0,0 0 0,0 0 0,0 1 0,0-1 0,-1 2 0,0-1 0,1 0 0,-12-2 0,-12 0 0,-1 1 0,1 1 0,-1 2 0,-52 4 0,37-1 0,-7 3 0,1 3 0,-1 1 0,-50 17 0,75-19 0,-1 1 0,2 2 0,-1 1 0,1 0 0,1 2 0,-45 31 0,59-36 0,0 1 0,1 0 0,0 1 0,1 0 0,0 1 0,0 0 0,1 0 0,1 0 0,0 1 0,0 1 0,1-1 0,1 1 0,0 0 0,1 0 0,0 0 0,-1 14 0,1 2 0,1 0 0,1 0 0,1 1 0,6 42 0,-4-57 0,2 0 0,0 0 0,1-1 0,0 1 0,2-1 0,-1 0 0,1 0 0,1-1 0,1 0 0,12 17 0,-7-13 0,1-1 0,1-1 0,0 0 0,1-1 0,20 13 0,-25-19 0,0-2 0,1 0 0,0 0 0,0-1 0,0 0 0,1-1 0,-1-1 0,1 0 0,19 2 0,41-1 0,95-8 0,-55 0 0,-73 1 0,-1-3 0,1-1 0,-2-1 0,65-23 0,-9-6-1365,-51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4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24575,'4'0'0,"-1"0"0,1 0 0,0 0 0,-1 1 0,1 0 0,-1 0 0,1 0 0,-1 0 0,1 0 0,-1 1 0,0-1 0,1 1 0,-1 0 0,0 0 0,0 0 0,3 4 0,-2-2 0,0 0 0,-1 1 0,0 0 0,0-1 0,0 1 0,-1 0 0,1 0 0,-1 1 0,3 9 0,-1 8 0,0 1 0,-1 0 0,-2 0 0,-1 26 0,0-29 0,0 38 0,-5 196 0,-16-140 0,3-27 0,-9 51 0,15-83 0,-10 105 0,22-22 0,-2 25 0,-2-137 0,-1-1 0,-2 0 0,0 0 0,-18 41 0,13-36 0,1 0 0,-9 40 0,-34 182 0,31-174 0,14-52 0,2 0 0,-8 51 0,9 272 0,9-198 0,-3 50-1365,0-158-5461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24575,'28'0'0,"137"4"0,-138-1 0,-1 1 0,-1 1 0,1 1 0,32 13 0,35 12 0,-58-20 0,0 1 0,0 2 0,46 25 0,-71-33 0,-1 0 0,1 1 0,-1 0 0,0 1 0,-1 0 0,0 0 0,0 1 0,-1 0 0,0 0 0,-1 1 0,0-1 0,0 2 0,-1-1 0,-1 0 0,6 16 0,-7-10 0,0-1 0,-1 1 0,0-1 0,-2 1 0,0 0 0,0-1 0,-2 1 0,0 0 0,0-1 0,-2 1 0,0-1 0,0 0 0,-2 0 0,0-1 0,0 0 0,-1 0 0,-1 0 0,-1-1 0,0 0 0,0 0 0,-1-1 0,-18 17 0,18-21 0,-1-1 0,1 0 0,-1 0 0,0-1 0,-1 0 0,1-1 0,-1 0 0,0-1 0,-1 0 0,1-1 0,-1-1 0,-23 3 0,-13-3 0,0-1 0,-50-7 0,24 1 0,42 4 0,307 1 0,-106-2 0,-67 2-1365,-57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562 569 24575,'-44'-1'0,"12"0"0,-50 5 0,72-3 0,1 1 0,-1 0 0,1 0 0,0 1 0,0 0 0,0 1 0,1 0 0,-1 0 0,-13 10 0,-19 16 0,2 2 0,2 1 0,-44 50 0,70-70 0,0 0 0,1 1 0,1 0 0,0 0 0,1 1 0,0 0 0,1 1 0,1 0 0,1 0 0,0 0 0,1 0 0,1 1 0,-2 26 0,4-37 0,1 0 0,0 1 0,1-1 0,-1 1 0,1-1 0,1 0 0,-1 0 0,1 0 0,0 0 0,1 0 0,-1 0 0,1 0 0,0 0 0,0-1 0,1 0 0,0 1 0,5 4 0,-3-5 0,0 0 0,0 0 0,1-1 0,0 0 0,-1 0 0,1-1 0,1 0 0,-1 0 0,0-1 0,1 0 0,-1 0 0,1-1 0,12 2 0,14 0 0,0-2 0,53-4 0,-73 2 0,-1-1 0,1 0 0,-1-1 0,1-1 0,-1 0 0,0-1 0,0 0 0,-1-1 0,14-8 0,-21 10 0,1-1 0,-1 0 0,1 0 0,-1-1 0,-1 0 0,1 0 0,-1 0 0,0 0 0,-1-1 0,1 1 0,-1-1 0,0 0 0,-1 0 0,0 0 0,0 0 0,0-1 0,0-9 0,1-15 0,-2 0 0,-4-56 0,1 48 0,0 10 0,0-1 0,-2 1 0,-1 0 0,-10-31 0,9 45 0,0 0 0,-1 0 0,0 0 0,-2 1 0,1 0 0,-2 1 0,0 0 0,-22-22 0,-10-8 0,2-1 0,1-1 0,-42-71 0,75 107 0,0 0 0,1-1 0,1 0 0,0 0 0,1 0 0,0 0 0,0 0 0,-1-20 0,3 27 0,1 0 0,0 0 0,0 0 0,1 0 0,-1 0 0,1 0 0,0 0 0,0 0 0,0 1 0,0-1 0,1 0 0,-1 0 0,1 1 0,0-1 0,0 1 0,0 0 0,1-1 0,-1 1 0,1 0 0,0 1 0,0-1 0,0 0 0,0 1 0,0-1 0,1 1 0,-1 0 0,1 0 0,3-1 0,6-1 0,-1 0 0,1 1 0,0 0 0,0 1 0,0 0 0,1 1 0,-1 1 0,0 0 0,1 1 0,-1 0 0,0 1 0,0 1 0,0 0 0,0 0 0,-1 2 0,1-1 0,-1 2 0,0-1 0,0 2 0,-1-1 0,11 10 0,-8-6 0,-1 0 0,0 1 0,0 0 0,-2 1 0,1 0 0,-2 1 0,1 0 0,-2 1 0,0 0 0,0 0 0,-2 1 0,0 0 0,0 1 0,-2-1 0,0 1 0,5 23 0,-8-26 0,0 0 0,-1 1 0,0-1 0,-1 0 0,0 0 0,-1 0 0,-1 0 0,0 1 0,-1-2 0,0 1 0,-1 0 0,0-1 0,-9 17 0,0-3-273,-2-2 0,0 0 0,-2 0 0,-24 25 0,12-20-6553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3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24575,'28'0'0,"1"1"0,44 8 0,-61-6 0,0 0 0,0 0 0,0 2 0,0-1 0,-1 2 0,0-1 0,0 2 0,13 8 0,-6-1 0,0 1 0,0 1 0,-2 1 0,0 0 0,-1 1 0,0 0 0,-2 1 0,0 1 0,-1 0 0,-1 1 0,-1 0 0,-1 0 0,-1 1 0,-1 1 0,8 41 0,-14-46 0,0 0 0,-1 0 0,0 0 0,-2 1 0,0-1 0,-1-1 0,-1 1 0,-1 0 0,-12 30 0,11-34 0,-1 0 0,0 0 0,-1-1 0,0 0 0,-1 0 0,-1-1 0,0 0 0,-1-1 0,0 0 0,0 0 0,-24 15 0,5-9 0,-1-1 0,-55 19 0,61-25 0,19-7 0,7 0 0,19 0 0,29-2 0,161-5-1365,-163 4-5461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3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24575,'1'0'0,"-1"0"0,1 0 0,0 0 0,0 0 0,0 0 0,0 0 0,-1 0 0,1 1 0,0-1 0,0 0 0,0 1 0,-1-1 0,1 0 0,0 1 0,0-1 0,-1 1 0,1-1 0,-1 1 0,1-1 0,0 1 0,-1 0 0,1-1 0,-1 1 0,1 0 0,-1-1 0,1 3 0,0-1 0,0 0 0,-1 1 0,1-1 0,-1 1 0,0-1 0,0 1 0,0-1 0,0 0 0,0 4 0,-3 7 0,1-1 0,-9 22 0,11-32 0,-67 160 0,28-71 0,-46 115 0,76-186 0,-1-1 0,-15 21 0,15-26 0,2 0 0,0 0 0,0 1 0,-6 20 0,12-29 0,1-1 0,0 1 0,0 0 0,0-1 0,1 1 0,0 0 0,0-1 0,0 1 0,1 0 0,0-1 0,0 1 0,0 0 0,1-1 0,0 0 0,0 1 0,4 7 0,2 0 0,0-1 0,0 0 0,2 0 0,-1-1 0,1-1 0,1 1 0,0-2 0,0 1 0,1-2 0,24 14 0,-21-13 0,0-2 0,1 0 0,0 0 0,0-2 0,1 0 0,-1-1 0,1 0 0,34 1 0,-46-4 0,-1-1 0,0-1 0,1 1 0,-1-1 0,0 1 0,1-1 0,-1-1 0,0 1 0,0 0 0,0-1 0,0 0 0,0 0 0,0 0 0,0-1 0,-1 1 0,1-1 0,-1 0 0,0 0 0,0 0 0,0 0 0,0 0 0,0-1 0,-1 1 0,1-1 0,-1 0 0,0 0 0,0 0 0,-1 0 0,1 0 0,-1 0 0,2-6 0,0-8 0,0-1 0,0 0 0,-2 1 0,0-1 0,-4-34 0,2 52 0,0 8 0,-2 23 0,-1 43 0,4 301-1365,0-330-5461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0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25 24575,'-27'0'0,"12"-1"0,0 1 0,1 0 0,-1 2 0,-18 3 0,28-4 0,1 0 0,0 1 0,0-1 0,0 1 0,0 0 0,0 0 0,0 0 0,1 1 0,-1-1 0,1 1 0,0 0 0,0 0 0,0 0 0,0 1 0,0-1 0,0 1 0,1-1 0,-4 9 0,1 0 0,0 1 0,1-1 0,1 1 0,0 0 0,0 1 0,0 25 0,5 86 0,1-73 0,-2 42 0,4 69 0,-4-158 0,-1-1 0,1 1 0,0 0 0,0-1 0,1 1 0,-1-1 0,1 1 0,0-1 0,0 0 0,0 1 0,1-1 0,0 0 0,-1-1 0,1 1 0,1 0 0,-1-1 0,0 0 0,1 0 0,0 0 0,0 0 0,0 0 0,0-1 0,0 0 0,6 3 0,1-2 0,-1 0 0,1 0 0,1-1 0,-1 0 0,0-1 0,0 0 0,1 0 0,-1-2 0,13-1 0,-15 1 0,1-1 0,-1 0 0,0 0 0,0-1 0,-1-1 0,1 1 0,-1-1 0,1-1 0,-1 1 0,-1-1 0,1-1 0,-1 0 0,1 0 0,-2 0 0,1-1 0,-1 0 0,0 0 0,0 0 0,-1-1 0,6-10 0,-2 1 0,-1 0 0,-1-1 0,0 0 0,-1-1 0,-1 1 0,-1-1 0,0 0 0,1-34 0,-3 1 40,-2-1 0,-7-53 0,5 90-175,0-1 0,-1 1 0,-1 0 0,-1 0 0,0 0 0,-2 1 0,1-1 0,-2 2 0,0-1 0,-14-19 0,-8 1-6691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24575,'20'18'0,"2"0"0,27 16 0,17 15 0,-36-21 0,-2 1 0,-2 1 0,0 2 0,21 35 0,-15-22 0,50 56 0,-12-26-87,-3-1-448,87 72 0,-116-112 393,-2 2 1,55 71-1,14 17-85,61 69 673,42 41 341,-206-232-765,42 39 116,-2 1 1,-2 3 0,57 81-1,-39-43-138,123 139 0,-161-198 0,27 45 0,-37-51 0,1-1 0,1 0 0,1 0 0,0-2 0,1 1 0,19 15 0,-16-18 0,58 40 0,-68-48 0,0-1 0,1 0 0,0-1 0,-1 0 0,1 0 0,0 0 0,0-1 0,12 1 0,-18-3 0,1 0 0,-1 0 0,1 0 0,-1 0 0,0-1 0,1 1 0,-1-1 0,0 1 0,1-1 0,-1 0 0,0 0 0,0 0 0,0 0 0,0 0 0,0-1 0,0 1 0,0-1 0,0 1 0,-1-1 0,1 0 0,0 1 0,-1-1 0,1 0 0,-1 0 0,0 0 0,0 0 0,0 0 0,0-1 0,0 1 0,1-4 0,1-7 0,0 1 0,0-1 0,-2 0 0,1-18 0,-1 26 0,-2-177-1365,-1 131-5461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0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1543 1 24575,'-8'0'0,"1"1"0,0 0 0,0 0 0,0 1 0,0 0 0,0 1 0,1-1 0,-1 1 0,1 0 0,-8 6 0,-8 5 0,-28 24 0,48-36 0,-18 14 0,0 2 0,-2-1 0,0-1 0,-1-1 0,-27 14 0,32-20 0,0 1 0,1 1 0,0 0 0,1 2 0,0-1 0,-17 21 0,-75 95 0,-2 3 0,50-67 0,4 3 0,2 2 0,4 2 0,-48 88 0,83-135 0,-2 0 0,-34 37 0,31-38 0,0 1 0,-21 35 0,2 2 0,-3-1 0,-2-3 0,-62 64 0,88-100 21,2 1 0,0 0 0,1 2 0,-13 28 0,-19 31-1491,24-51-5356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24575,'0'2593'0,"2"-2557"-182,2 1 0,15 67 0,-14-79-637,5 18-6007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24575,'2'24'0,"1"0"0,1 0 0,1-1 0,1 0 0,1 0 0,16 33 0,-13-33 0,2-1 0,1 0 0,0-1 0,20 23 0,70 70 0,-63-72 0,50 67 0,-61-64 0,-19-29 0,0 0 0,19 21 0,-24-32 0,1 0 0,-1 0 0,1 0 0,0-1 0,0 0 0,0 0 0,1 0 0,-1-1 0,14 5 0,-8-5 0,-1 1 0,1-2 0,-1 0 0,1 0 0,-1-1 0,1-1 0,0 0 0,0 0 0,-1-1 0,1-1 0,0 0 0,-1 0 0,1-1 0,-1-1 0,0 0 0,0 0 0,-1-1 0,1-1 0,-1 1 0,0-2 0,0 1 0,13-13 0,71-89 0,-66 74 0,1 1 0,63-56 0,-22 37 0,40-35 0,-70 52-1365,-7 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24575,'0'866'-1365,"0"-822"-5461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4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24575,'1'5'0,"-1"1"0,1-1 0,0 0 0,0 0 0,1 1 0,0-1 0,0 0 0,0-1 0,0 1 0,1 0 0,3 4 0,2 2 0,0 0 0,1-1 0,11 11 0,19 16 0,-3 2 0,-1 1 0,-2 2 0,-1 1 0,-3 1 0,-2 2 0,-1 1 0,-3 1 0,21 61 0,24 50 0,-5-14 0,-34-72 0,-16-43 0,-1 1 0,-2 1 0,12 59 0,-22-89 0,0-1 0,0 1 0,0 0 0,0 0 0,1-1 0,-1 1 0,1 0 0,-1 0 0,1-1 0,-1 1 0,1-1 0,0 1 0,0 0 0,0-1 0,0 0 0,0 1 0,0-1 0,0 0 0,1 1 0,-1-1 0,0 0 0,3 1 0,-3-2 0,1 0 0,-1 0 0,1 0 0,-1 0 0,1 0 0,0-1 0,-1 1 0,1 0 0,-1-1 0,1 1 0,-1-1 0,1 0 0,-1 1 0,0-1 0,1 0 0,-1 0 0,0 0 0,1 0 0,-1 0 0,0 0 0,0-1 0,0 1 0,0 0 0,1-3 0,22-28 0,-2-1 0,-1-1 0,-2-1 0,20-49 0,13-24 0,45-117 0,-68 149 0,49-90 0,-9 32-1365,-48 102-5461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3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210 280 24575,'-7'0'0,"0"0"0,-1 1 0,1 0 0,0 0 0,0 1 0,0-1 0,0 2 0,0-1 0,1 1 0,-1 0 0,1 0 0,-1 1 0,1 0 0,-6 4 0,5-1 0,0 0 0,0 0 0,1 1 0,0-1 0,0 1 0,1 1 0,0-1 0,0 1 0,-4 11 0,0 6 0,1 0 0,2 1 0,0 0 0,2 0 0,1 0 0,1 40 0,1-31 0,8 238 0,-6-267 0,-1 0 0,1 0 0,1-1 0,-1 1 0,1 0 0,0-1 0,1 1 0,0-1 0,0 0 0,0 0 0,1 0 0,-1 0 0,1 0 0,1-1 0,-1 0 0,1 1 0,0-2 0,0 1 0,1-1 0,-1 0 0,1 0 0,0 0 0,0-1 0,0 0 0,0 0 0,1 0 0,-1-1 0,1 0 0,0 0 0,0-1 0,8 1 0,14 2 0,0-1 0,0-1 0,1-2 0,39-4 0,-55 3 0,-1-1 0,1-1 0,-1 0 0,0-1 0,0-1 0,0 0 0,-1 0 0,0-1 0,0-1 0,0 0 0,16-13 0,-5-1 0,-1 0 0,-1-2 0,-1 0 0,-2-1 0,27-43 0,-35 48 0,0 0 0,-1-1 0,-1 0 0,-1 0 0,-1-1 0,-1 0 0,-1 0 0,3-38 0,-4-29 0,-13-130 0,5 182-195,-2 1 0,-2 0 0,-1 0 0,-2 1 0,-1 1 0,-28-53 0,21 54-6631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24575,'0'665'0,"0"-653"0,0-1 0,1 0 0,0 0 0,1 1 0,0-1 0,6 17 0,-7-26 0,0 0 0,0 0 0,0 0 0,0 0 0,0 0 0,0 0 0,1 0 0,-1-1 0,1 1 0,-1 0 0,1-1 0,0 1 0,-1-1 0,1 1 0,0-1 0,0 0 0,0 0 0,0 0 0,0 0 0,0 0 0,0-1 0,1 1 0,-1 0 0,0-1 0,0 0 0,1 1 0,-1-1 0,0 0 0,0 0 0,1 0 0,-1-1 0,0 1 0,0 0 0,1-1 0,-1 0 0,0 1 0,0-1 0,0 0 0,3-2 0,29-14-1365,-3-1-5461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3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24575,'-13'0'0,"0"0"0,0 1 0,0 1 0,0 0 0,0 0 0,1 2 0,-17 5 0,24-7 0,0 1 0,0-1 0,0 2 0,0-1 0,1 0 0,-1 1 0,1 0 0,0 0 0,0 0 0,0 0 0,0 1 0,1 0 0,0-1 0,0 1 0,0 0 0,0 1 0,1-1 0,-3 10 0,-1 5 0,2 1 0,0-1 0,-1 37 0,4-44 0,1 0 0,0-1 0,1 1 0,1 0 0,0-1 0,1 1 0,5 16 0,-6-26 0,-1 0 0,1 1 0,-1-1 0,1 0 0,0 0 0,0-1 0,0 1 0,1 0 0,-1-1 0,1 1 0,-1-1 0,1 0 0,0 1 0,0-1 0,0-1 0,4 3 0,1-1 0,0-1 0,0 0 0,0 0 0,0 0 0,10-1 0,21 5 0,-33-4 0,0 0 0,0 1 0,0 0 0,0 0 0,0 0 0,-1 1 0,0-1 0,0 2 0,0-1 0,0 0 0,0 1 0,-1 0 0,0 0 0,4 6 0,8 13 0,24 46 0,-36-63 0,7 13 0,-1-1 0,-1 2 0,-1-1 0,0 1 0,-2 0 0,0 1 0,4 30 0,-9-36 0,1 1 0,-2 0 0,-1-1 0,0 1 0,-1-1 0,-7 32 0,6-40 0,0 0 0,0 0 0,-1 0 0,0 0 0,0-1 0,-1 0 0,0 0 0,0 0 0,-1 0 0,0-1 0,0 0 0,0 0 0,-1 0 0,0-1 0,-8 5 0,5-4 11,-1 0 0,-1-1 0,1 0 0,-1-1 0,1 0 0,-1 0-1,0-2 1,-1 1 0,1-2 0,-16 1 0,21-1-89,-1-1 0,1-1 0,0 0-1,0 0 1,0 0 0,0-1 0,0 0 0,0 0 0,0 0-1,1-1 1,-1 0 0,1-1 0,0 0 0,0 0 0,0 0-1,1 0 1,-1-1 0,-8-9 0,-9-19-6748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24575,'-7'1'0,"0"0"0,0 0 0,0 0 0,0 1 0,0 0 0,1 0 0,-1 1 0,0 0 0,1 0 0,-7 5 0,-9 6 0,-26 23 0,45-35 0,-7 7 0,0 1 0,1 0 0,0 0 0,1 1 0,0-1 0,1 2 0,0-1 0,1 1 0,0 0 0,1 1 0,1-1 0,0 1 0,0 0 0,1 0 0,-1 14 0,0 10 0,1 0 0,2 0 0,2 0 0,7 47 0,-6-69 0,1 0 0,0 0 0,1-1 0,1 1 0,0-1 0,1 0 0,0 0 0,1 0 0,15 19 0,-17-25 0,1 0 0,1-1 0,-1 0 0,1 0 0,1-1 0,-1 0 0,1 0 0,0-1 0,0 0 0,1 0 0,-1-1 0,1 0 0,0 0 0,1-1 0,-1 0 0,11 1 0,-6-2 0,0 0 0,1-1 0,-1-1 0,0 0 0,1-1 0,-1 0 0,0-1 0,27-8 0,-31 7 0,-1-1 0,0 0 0,0-1 0,0 0 0,0 0 0,-1-1 0,1 0 0,-1 0 0,-1-1 0,0 0 0,0 0 0,0-1 0,7-11 0,-3 1 0,0 0 0,-2-1 0,0 0 0,-1 0 0,-1 0 0,-1-1 0,-1-1 0,5-40 0,-4-4 0,-6-99 0,-1 143 0,1 8 17,0-1 0,-2 1 1,1 0-1,-2-1 0,0 1 0,-8-22 0,8 29-104,1 1-1,-2-1 1,1 1 0,0 0-1,-1 0 1,0 0 0,0 1-1,0-1 1,-1 1-1,1 0 1,-1 0 0,0 1-1,0-1 1,-1 1 0,1 0-1,-11-4 1,-21-5-6739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5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1245 24575,'37'-17'0,"-15"7"0,-1-1 0,29-20 0,95-62 87,23-17-1517,-126 81 1488,74-39 0,-73 44 144,76-53 1,-27 8-135,120-68 1,-181 116 115,-2 0-1,0-2 1,47-50 0,-47 44-200,1 1-1,50-35 0,-55 44 17,0-1 0,41-43 0,-42 38 0,54-43 0,37-24-1365,-83 68-5461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5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24575,'26'-1'0,"1"2"0,0 1 0,-1 2 0,43 9 0,-45-5 0,0-2 0,0-1 0,1-1 0,0-1 0,-1-1 0,1-1 0,0-1 0,0-1 0,0-2 0,42-9 0,-22 2 0,0 2 0,1 2 0,55-1 0,-13 2 0,-47-1 0,-1-1 0,1-3 0,44-15 0,15-5 0,-90 27 0,0 1 0,1 0 0,-1 1 0,1 0 0,-1 0 0,18 2 0,-27-1 0,0 0 0,0 0 0,0 1 0,0-1 0,0 0 0,0 0 0,0 1 0,0-1 0,0 1 0,0-1 0,0 1 0,0-1 0,0 1 0,-1 0 0,1-1 0,0 1 0,0 0 0,0 0 0,-1-1 0,1 1 0,0 0 0,-1 0 0,1 0 0,-1 0 0,1 0 0,-1 0 0,0 0 0,1 0 0,-1 0 0,0 0 0,0 0 0,1 0 0,-1 0 0,0 0 0,0 0 0,0 1 0,0-1 0,-1 0 0,1 0 0,0 0 0,-1 2 0,-1 5 0,-1 0 0,0 0 0,0-1 0,-7 12 0,6-12 0,-17 29 0,-35 46 0,37-57 0,1 2 0,1 0 0,-23 50 0,17 0 0,19-60 0,0-1 0,-1 0 0,-1 0 0,0 0 0,-12 19 0,0-1 0,1 0 0,-16 49 0,24-60 0,-4 14-1365,4-4-5461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7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24575,'0'31'0,"-2"7"0,3 1 0,1-1 0,1 1 0,3-1 0,16 63 0,64 116 0,-77-194 0,-1 2 0,-2-1 0,0 1 0,-2 0 0,1 30 0,-1-18 0,12 53 0,8 16 0,-17-180 0,-6 63 0,0 1 0,1 0 0,0 0 0,0 0 0,1 1 0,1-1 0,-1 0 0,1 1 0,1 0 0,0 0 0,0 0 0,1 1 0,0 0 0,1 0 0,-1 0 0,1 1 0,1 0 0,0 0 0,0 1 0,0 0 0,0 0 0,1 1 0,16-7 0,16-3 0,0 2 0,1 2 0,0 2 0,1 2 0,0 1 0,0 3 0,77 2 0,-108 3 0,1 0 0,-1 1 0,0 1 0,-1-1 0,1 2 0,-1 0 0,0 0 0,0 1 0,0 0 0,-1 1 0,0 0 0,0 0 0,16 17 0,-12-9 0,0 1 0,-1 0 0,-1 0 0,0 1 0,-2 1 0,1 0 0,11 30 0,-19-39 0,0-1 0,-1 1 0,0 0 0,0 0 0,0 0 0,-2 0 0,1 0 0,-1 0 0,0 0 0,-1 0 0,0 0 0,0 0 0,-1 0 0,0 0 0,-1 0 0,0-1 0,0 1 0,-1-1 0,0 0 0,0 0 0,-1 0 0,0 0 0,0-1 0,-1 0 0,0 0 0,-9 7 0,-5 5 0,-2-2 0,0-1 0,0-1 0,-2 0 0,0-2 0,0-1 0,-41 14 0,12-5 0,0-3 0,-1-2 0,-1-2 0,0-3 0,-85 6 0,102-14 0,0-2 0,0-2 0,0-1 0,0-2 0,-63-15 0,69 10-118,18 6 180,0-1 1,1-1-1,-20-8 0,29 10-161,-1 1-1,1-1 0,0 0 0,0 0 1,1 0-1,-1-1 0,1 1 0,0-1 0,-1 0 1,2 0-1,-1 0 0,0 0 0,1-1 1,-2-4-1,-8-23-6726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1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24575,'-131'44'0,"117"-40"0,-19 8 0,-34 12 0,-96 48 0,139-59 0,2-2 0,-1 1 0,2 2 0,-29 22 0,44-31 0,0 1 0,0 0 0,1 0 0,-1 1 0,1 0 0,1 0 0,-1 0 0,1 1 0,0-1 0,1 1 0,0 0 0,0 0 0,1 0 0,-2 11 0,0 4 0,1 0 0,2 0 0,0 1 0,1-1 0,1 0 0,2 0 0,0 0 0,8 28 0,-7-38 0,0-1 0,1 0 0,0-1 0,1 1 0,0-1 0,1 0 0,0 0 0,1-1 0,0 0 0,0 0 0,1-1 0,0 0 0,1-1 0,0 0 0,1 0 0,14 7 0,-8-7 0,0 0 0,1-1 0,-1-1 0,2-1 0,-1-1 0,0 0 0,37 2 0,138-9 0,-99-2 0,-45 5 0,-21 0 0,0 0 0,41-7 0,-60 5 0,-1 0 0,1 0 0,-1-1 0,0 0 0,0-1 0,0 1 0,0-2 0,0 1 0,-1-1 0,0 0 0,0 0 0,7-8 0,17-25-1365,-8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1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24575,'0'9'0,"0"11"0,0 11 0,0 9 0,0 6 0,0 4 0,0 2 0,0 1 0,0 0 0,0 0 0,0-1 0,0 0 0,0-1 0,0 0 0,0 0 0,0-10-8191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1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24575,'4'0'0,"0"-1"0,0 0 0,0-1 0,0 1 0,-1 0 0,1-1 0,0 0 0,5-4 0,21-8 0,-2 7 0,0 1 0,0 1 0,42-1 0,90 7 0,-85 0 0,-9-2 0,-41-1 0,0 2 0,0 0 0,0 2 0,0 0 0,28 8 0,-52-10 0,1 1 0,-1-1 0,1 1 0,-1-1 0,1 1 0,-1 0 0,1-1 0,-1 1 0,0 0 0,1 0 0,-1 0 0,0 0 0,0 0 0,0 1 0,1-1 0,-1 0 0,-1 0 0,1 1 0,0-1 0,0 0 0,0 1 0,-1-1 0,1 1 0,-1-1 0,1 1 0,-1 0 0,0-1 0,1 1 0,-1-1 0,0 1 0,0 0 0,0-1 0,0 1 0,0-1 0,-1 1 0,1 0 0,0-1 0,-1 1 0,1-1 0,-1 1 0,-1 1 0,-3 9 0,-1-1 0,0 0 0,-1 0 0,-11 14 0,6-8 0,-32 44 0,27-39 0,1 0 0,1 1 0,1 1 0,1 1 0,1-1 0,-10 30 0,13-20-119,-5 15-297,-1 0 1,-30 61 0,31-82-6411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1121 5 24575,'-77'-2'0,"40"0"0,1 1 0,-1 3 0,-67 10 0,70-2 0,1 2 0,1 2 0,0 0 0,0 3 0,-46 31 0,47-27 0,0-2 0,-1-2 0,-1 0 0,-1-3 0,-37 12 0,15-15 0,45-9 0,1-1 0,-1 1 0,0 1 0,0 0 0,1 0 0,0 1 0,-1 0 0,1 1 0,1 0 0,-1 1 0,1 0 0,-12 11 0,4 2 0,1 1 0,2 0 0,0 1 0,1 1 0,1 0 0,1 0 0,1 2 0,1-1 0,-7 30 0,8-22 0,2 1 0,1-1 0,0 42 0,6 97 0,1-94 0,-2-63 0,1 1 0,1-1 0,0 1 0,1-1 0,0 0 0,1 0 0,1 0 0,0-1 0,0 1 0,1-1 0,10 14 0,-12-20 0,0-1 0,1 1 0,-1-1 0,1 0 0,1 0 0,-1 0 0,1 0 0,-1-1 0,1 0 0,0-1 0,1 1 0,-1-1 0,1 0 0,-1-1 0,1 1 0,0-1 0,0-1 0,0 1 0,0-1 0,0-1 0,0 1 0,13-2 0,6 0 0,0-2 0,0-1 0,-1-2 0,0 0 0,0-1 0,-1-2 0,0 0 0,0-2 0,-1-1 0,37-24 0,-29 13 0,51-38 0,162-91 0,-229 145 0,0-1 0,-1-1 0,0 0 0,0 0 0,-1-1 0,0-1 0,-1-1 0,0 0 0,18-22 0,-20 20 0,77-117 0,-78 114 0,0 0 0,-2 0 0,0-1 0,-1 0 0,-1 0 0,5-26 0,-5-19 0,-2-1 0,-8-95 0,4 352 0,-1-51 0,2-81 0,-2-3 0,4 0 0,1 0 0,14 68 0,-1-47 0,20 76 0,-28-128-455,-2 1 0,6 42 0,-8-31-6371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2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24575,'0'9'0,"0"11"0,0 11 0,9 8 0,2 7 0,8 4 0,2 3 0,-4 0 0,-5 0 0,-3-1 0,-5 0 0,7-9 0,1-3 0,-2-8-8191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24575,'406'0'0,"-393"0"0,0 0 0,0 1 0,-1 0 0,1 1 0,15 4 0,-25-5 0,-1 0 0,1 0 0,-1 0 0,1 0 0,-1 0 0,0 1 0,1-1 0,-1 1 0,0-1 0,0 1 0,0 0 0,0 0 0,-1 0 0,1 0 0,0 0 0,-1 0 0,1 0 0,-1 1 0,0-1 0,0 0 0,0 1 0,0-1 0,0 1 0,0-1 0,-1 1 0,1 0 0,-1-1 0,0 1 0,0 0 0,0-1 0,0 1 0,-1 4 0,-25 154 0,24-152 0,-5 14 0,0-1 0,-1 0 0,-1 0 0,-20 33 0,-7 18 0,-23 79 0,18-38 100,-5 16-1565,35-88-5361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8:2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32 24575,'0'-1'0,"0"-1"0,0 1 0,-1-1 0,1 1 0,-1-1 0,1 1 0,-1-1 0,1 1 0,-1 0 0,0 0 0,0-1 0,0 1 0,0 0 0,0 0 0,0 0 0,0 0 0,0 0 0,0 0 0,0 0 0,-1 0 0,1 0 0,0 1 0,-1-1 0,1 0 0,0 1 0,-1-1 0,1 1 0,-1 0 0,1-1 0,-1 1 0,1 0 0,-1 0 0,1 0 0,-1 0 0,-2 0 0,-5 0 0,-1 1 0,1-1 0,0 1 0,-14 4 0,12-1 0,-1 0 0,1 0 0,0 1 0,0 1 0,1 0 0,0 1 0,0-1 0,0 2 0,1 0 0,-13 12 0,5 0 0,0-1 0,1 2 0,-26 43 0,35-49 0,0 0 0,1 1 0,0 0 0,1 0 0,1 1 0,1-1 0,-3 35 0,5-11 0,1 0 0,6 50 0,-4-77 0,0 1 0,0-1 0,1 1 0,1-1 0,0 0 0,1 0 0,0-1 0,9 16 0,-10-22 0,0 0 0,0-1 0,1 0 0,0 1 0,0-2 0,0 1 0,0-1 0,1 1 0,0-2 0,0 1 0,0 0 0,0-1 0,1-1 0,-1 1 0,1-1 0,-1 0 0,15 2 0,18 1 0,1-2 0,0-2 0,-1-1 0,58-9 0,-87 8 0,0-1 0,0 0 0,-1 0 0,1-1 0,-1 0 0,0 0 0,0-1 0,0 0 0,0-1 0,0 0 0,-1-1 0,0 0 0,0 0 0,-1 0 0,0-1 0,0 0 0,0 0 0,-1-1 0,0 0 0,-1 0 0,0-1 0,0 1 0,0-1 0,-1 0 0,-1 0 0,1-1 0,-2 1 0,1-1 0,1-15 0,1-29 0,-2-1 0,-3 1 0,-11-97 0,9 139-91,0 0 0,-1-1 0,-1 1 0,0 0 0,0 1 0,-2-1 0,1 1 0,-1 0 0,-1 0 0,0 1 0,0 0 0,-1 0 0,0 0 0,-19-16 0,-11-6-6735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24575,'5'1'0,"-1"0"0,0 1 0,0-1 0,1 1 0,-1-1 0,-1 2 0,1-1 0,0 0 0,0 1 0,-1-1 0,1 1 0,-1 0 0,0 0 0,0 0 0,0 1 0,3 4 0,9 8 0,22 19 0,-14-15 0,-1 1 0,-2 1 0,20 27 0,2 5 0,89 88 0,12 14 0,-84-75 0,-33-44 0,1-2 0,47 48 0,56 58 0,-89-91 0,82 73 0,-107-109 0,16 11 0,-1 2 0,-2 0 0,0 3 0,-2 0 0,28 41 0,-35-43 0,1-1 0,1-1 0,2-2 0,41 35 0,-32-30 0,-1 2 0,32 39 0,44 57 0,-105-123-98,-2-3 38,0 1 0,1 0-1,-1-1 1,0 1 0,1-1-1,-1 1 1,1-1 0,0 1-1,-1-1 1,1 0 0,0 0-1,0 0 1,0 0-1,0 0 1,0 0 0,0-1-1,0 1 1,0-1 0,0 1-1,3-1 1,6-6-6766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2076 0 24575,'-9'8'0,"-1"0"0,0 0 0,-20 10 0,-12 10 0,-85 87 0,-8 6 0,-45 6-509,-78 61-1756,243-173 2257,0 1 1,1 1 0,0 0-1,-12 21 1,10-14 8,-28 33 0,-69 48 1438,75-74-874,-55 62 0,59-57-494,-1-1-1,-54 41 1,50-46-62,2 2 1,-49 55-1,-39 39-9,1-2 0,91-89 29,-60 49 0,68-63-267,0 0 1,2 2 0,0 0 0,2 1 0,-31 46 0,30-29-6589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24575,'1'6'0,"1"1"0,0-1 0,1 0 0,-1 0 0,1 0 0,0 0 0,1 0 0,7 10 0,-1-2 0,106 162-121,-88-139-36,1-1-1,46 44 1,20 24 202,-46-40-45,48 54 0,-47-61 97,45 64 0,32 38 257,-84-108-354,-2 2 0,48 81 0,-71-109 0,0-1 0,2-1 0,0-1 0,2-1 0,24 20 0,-6-5 0,-18-14 0,-2 2 0,0 0 0,28 48 0,19 22 0,-66-93 0,167 193 0,-140-164-1365,-5-3-5461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3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2178 0 24575,'-20'18'0,"-44"30"0,-8 7 0,30-16 0,-74 53 0,81-69 0,-17 11 0,2 2 0,-50 46 0,75-60 0,-2-1 0,0-1 0,-1-1 0,-1-2 0,-1-1 0,-59 24 0,61-27 0,1 2 0,0 1 0,1 1 0,0 1 0,2 1 0,0 2 0,1 0 0,-22 28 0,29-34 0,0-1 0,-1-1 0,0 0 0,-1-2 0,-1 0 0,-37 16 0,27-13 0,1 1 0,-32 23 0,16-2 0,-70 73 0,79-72 0,-1-3 0,-1-1 0,-45 31 0,64-52 0,-13 8 0,-50 41 0,42-28 0,-69 41 0,-24 20 0,122-85-227,0 1-1,0 0 1,1 0-1,1 1 1,-13 20-1,0 8-6598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5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24575,'22'0'0,"16"0"0,57 6 0,-81-3 0,0 0 0,0 0 0,0 1 0,0 1 0,-1 1 0,0 0 0,17 10 0,-7 0 0,-2 0 0,0 1 0,24 26 0,-21-19 0,41 31 0,237 179 0,-274-210 0,2-2 0,-1-1 0,2-2 0,38 19 0,244 125 0,-96-42 0,-173-101 0,1-1 0,1-2 0,50 11 0,59 22 0,-113-34 0,1-2 0,72 15 0,2-18-240,0-5-1,133-9 1,-60-1 88,-179 4 152,45 1 0,1-3 0,110-18 0,241-95 0,-283 62 0,3-1 0,-105 45 217,-1 0 1,34-22 0,-37 20-163,1 0 0,-1 2 0,37-13 0,236-40-55,-275 58-170,-1 0-1,1-1 0,-1-1 1,0 0-1,0-1 0,-1-1 1,24-15-1,5-8-6655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5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24575,'18'0'0,"1"2"0,0 0 0,-1 1 0,1 1 0,33 12 0,82 43 0,-59-23 0,-25-12 0,-1 1 0,57 40 0,-99-60 0,-1-1 0,0 1 0,0 1 0,0-1 0,-1 1 0,0 0 0,0 0 0,0 1 0,-1 0 0,1-1 0,-2 2 0,1-1 0,3 11 0,-5-11 0,-1 0 0,0-1 0,0 1 0,-1 0 0,0 0 0,0 0 0,0-1 0,-1 1 0,0 0 0,-1 0 0,1-1 0,-1 1 0,0-1 0,-1 0 0,0 1 0,-3 5 0,-7 7 0,0-1 0,-2 0 0,0-1 0,0-1 0,-2 0 0,0-1 0,-26 17 0,5-1 0,8-7 0,9-9 0,0 2 0,2 1 0,0 0 0,-31 41 0,39-46 23,0 0-1,-1 0 1,0-2-1,-22 18 1,-15 15-1501,28-22-5348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1:5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1277 0 24575,'0'511'0,"-1"-479"0,-3-1 0,0 0 0,-11 38 0,6-32 0,-7 71 0,-9 101 0,-3 39 0,28-117 0,2-254 0,-4-143 0,2 259 0,-1 0 0,-1 1 0,1-1 0,-1 0 0,0 1 0,0-1 0,-1 1 0,0 0 0,0 0 0,-1 0 0,1 0 0,-1 0 0,0 1 0,-1-1 0,0 1 0,1 1 0,-2-1 0,1 1 0,0-1 0,-1 1 0,0 1 0,0-1 0,0 1 0,0 0 0,-11-3 0,-1 1 0,-1 0 0,1 1 0,-1 1 0,0 0 0,0 2 0,0 0 0,-1 2 0,-18 2 0,10 2 0,2 1 0,-1 2 0,1 1 0,0 1 0,-47 25 0,19-9 0,-300 147 0,332-161 0,1 1 0,1 1 0,0 0 0,1 2 0,0 0 0,1 1 0,1 1 0,1 1 0,1 0 0,-14 22 0,22-26 0,0 0 0,1 1 0,0 0 0,1 0 0,-3 22 0,6-29 0,0 1 0,1 0 0,1 0 0,0 0 0,0 0 0,1 0 0,0 0 0,0 0 0,1-1 0,4 11 0,-4-15 0,0-1 0,1 0 0,0 0 0,-1 0 0,2 0 0,-1 0 0,0-1 0,1 1 0,-1-1 0,1 0 0,0 0 0,0 0 0,0-1 0,1 0 0,-1 1 0,0-1 0,1-1 0,0 1 0,-1-1 0,1 0 0,5 1 0,12 2 0,1-2 0,0 0 0,27-2 0,-32 0 0,319-9 0,-311 7 0,0 0 0,-1-2 0,0-1 0,1-1 0,-1-1 0,-1-1 0,0-1 0,0-1 0,-1-1 0,0-1 0,-1-1 0,0-1 0,-1-1 0,-1-1 0,0-1 0,-1-1 0,20-24 0,-22 18-195,-1 0 0,-1-1 0,-1-1 0,-2 0 0,0-1 0,10-37 0,-13 29-6631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5:5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24575,'0'39'0,"2"0"0,2-1 0,10 42 0,37 182 0,-39-201 0,5 68 0,6 38 0,4 15 0,-28-209 0,2 0 0,0 0 0,10-54 0,-6 69 0,1-1 0,0 1 0,0 1 0,1-1 0,1 1 0,0 0 0,1 0 0,0 1 0,0 0 0,15-11 0,3-1 0,0 2 0,59-33 0,-44 34 0,0 1 0,1 2 0,46-10 0,40-14 0,-123 37 0,0 1 0,1 0 0,-1 1 0,1 0 0,-1 0 0,1 0 0,-1 0 0,1 1 0,-1 0 0,1 1 0,-1 0 0,1 0 0,-1 0 0,1 0 0,7 4 0,-4 0 0,0 0 0,-1 0 0,0 1 0,0 0 0,-1 1 0,1 0 0,-1 0 0,11 14 0,8 9 0,-2 1 0,-1 1 0,22 40 0,-37-58 0,-2 1 0,0 0 0,-1 1 0,-1 0 0,0-1 0,-1 2 0,0-1 0,-2 0 0,0 1 0,0 21 0,-3-30 0,1-1 0,-1 0 0,-1 1 0,1-1 0,-1 0 0,0 0 0,-1 0 0,0 0 0,0 0 0,-1-1 0,-6 11 0,2-7 0,0-1 0,0 0 0,-1 0 0,0 0 0,-1-1 0,-13 8 0,-12 5 0,0-3 0,-1 0 0,-47 14 0,73-28 0,-25 8 11,-1-2 0,-1-1 0,0-2 0,-64 4 0,-152-10-337,137-3-768,73 2-5732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0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 24575,'112'-1'0,"131"4"0,-226-2 0,1 1 0,-1 1 0,0 1 0,0 0 0,0 1 0,29 13 0,-38-14 0,-1 0 0,0 1 0,0-1 0,-1 1 0,1 0 0,-1 1 0,0 0 0,0 0 0,-1 0 0,0 1 0,0-1 0,0 1 0,-1 0 0,0 1 0,-1-1 0,5 12 0,-3-1 0,0 0 0,-2 0 0,0 0 0,-1 0 0,0 1 0,-2-1 0,0 1 0,-1-1 0,-1 1 0,-1-1 0,0 0 0,-2 0 0,-11 32 0,12-44 0,0 0 0,0 0 0,-1 0 0,0 0 0,0-1 0,0 0 0,-1 0 0,0 0 0,0-1 0,0 0 0,0 0 0,-1 0 0,-11 4 0,-5 1 0,0 0 0,-45 9 0,19-11 0,0-2 0,1-2 0,-60-4 0,72 1 0,22-1 0,0 0 0,1 0 0,-1-1 0,1-1 0,-1-1 0,1 1 0,0-2 0,0 0 0,1-1 0,-1 0 0,-16-11 0,-1-1 0,13 8 0,1 0 0,0-1 0,-17-15 0,32 25 0,1 1 0,-1 0 0,1-1 0,-1 1 0,1-1 0,-1 1 0,1 0 0,0-1 0,-1 1 0,1-1 0,0 1 0,-1-1 0,1 1 0,0-1 0,0 1 0,-1-1 0,1 0 0,0 1 0,0-1 0,0 1 0,0-1 0,0 0 0,0 1 0,0-1 0,0 1 0,0-1 0,0 0 0,0 1 0,0-1 0,0 1 0,0-1 0,1 0 0,0 0 0,0 0 0,0 0 0,0 0 0,0 0 0,1 0 0,-1 1 0,0-1 0,0 1 0,1-1 0,-1 1 0,0-1 0,1 1 0,1-1 0,52-3 0,-52 4 0,314 6 0,-297-3 0,0 0 0,0 2 0,0 0 0,34 16 0,72 42 0,-59-28 0,-36-18-23,38 16-1319,-36-22-5484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24575,'-9'11'0,"1"0"0,0 0 0,-8 14 0,-13 19 0,-3 1 0,1 1 0,3 1 0,2 2 0,1 1 0,3 0 0,-20 73 0,38-112 0,1 1 0,1 0 0,0-1 0,0 1 0,1 0 0,2 19 0,-1-26 0,0-1 0,1 0 0,0 0 0,0 1 0,0-1 0,0 0 0,1 0 0,-1 0 0,1 0 0,0 0 0,0-1 0,1 1 0,-1 0 0,1-1 0,0 0 0,0 0 0,0 0 0,0 0 0,0 0 0,1 0 0,5 3 0,4-1 0,0 0 0,0-1 0,0-1 0,1 0 0,-1 0 0,1-2 0,15 1 0,31 5 0,179 28 0,-204-32 0,0-2 0,0-1 0,0-2 0,63-10 0,-90 10 0,-1 0 0,1 0 0,0-1 0,-1 0 0,1 0 0,-1-1 0,0 0 0,0 0 0,0 0 0,-1-1 0,0 0 0,0-1 0,0 1 0,6-9 0,-6 6 0,-1 0 0,0 0 0,-1 0 0,0-1 0,0 0 0,-1 0 0,0 0 0,-1 0 0,0-1 0,0 1 0,0-17 0,0-19 0,-3-1 0,-7-52 0,2 212 0,7-25 0,-3 92 0,-2-152 0,-15 54 0,11-53 0,-5 41 0,6 216-497,8-244-371,-1-21-5958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0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24575,'0'1172'0,"0"-1160"-112,3 43 358,-3-52-340,1 0 1,0 0-1,-1 0 0,1 0 0,1 0 1,-1-1-1,0 1 0,1-1 1,-1 1-1,1-1 0,0 1 1,-1-1-1,1 0 0,0 0 1,5 4-1,16 5-6732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0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24575,'5'-4'0,"1"0"0,0-1 0,0 2 0,0-1 0,0 1 0,1 0 0,-1 0 0,1 1 0,0 0 0,0 0 0,8-1 0,14-2 0,39 0 0,-52 4 0,-5 0 0,0 1 0,1 0 0,-1 1 0,1 0 0,15 3 0,-23-2 0,0-1 0,0 0 0,0 1 0,0 0 0,-1-1 0,1 2 0,-1-1 0,1 0 0,-1 1 0,0-1 0,0 1 0,0 0 0,0 0 0,0 0 0,-1 0 0,0 1 0,1-1 0,2 7 0,-2-1 0,0 0 0,0 0 0,-1 0 0,0 1 0,-1-1 0,1 0 0,-2 1 0,0-1 0,0 1 0,-1-1 0,0 1 0,0-1 0,-1 1 0,0-1 0,-1 0 0,0 0 0,-8 17 0,-4 3 0,-2 0 0,0-1 0,-39 47 0,45-62 0,-1-1 0,0 0 0,0-1 0,-20 13 0,1-1 0,30-23 0,1 0 0,0 1 0,0-1 0,-1 0 0,1 0 0,0 0 0,-1 0 0,1 0 0,0 1 0,0-1 0,-1 0 0,1 0 0,0 0 0,0 1 0,-1-1 0,1 0 0,0 1 0,0-1 0,0 0 0,0 0 0,0 1 0,-1-1 0,1 0 0,0 1 0,0-1 0,0 0 0,0 1 0,0-1 0,0 0 0,0 0 0,0 1 0,0-1 0,0 0 0,0 1 0,0-1 0,0 0 0,0 1 0,0-1 0,1 0 0,-1 1 0,0-1 0,0 0 0,0 1 0,18 4 0,33-5 0,-46-1 0,5 1 0,13-2 0,1 2 0,42 5 0,-57-4 0,-1 1 0,0 0 0,0 1 0,0 0 0,0 0 0,0 1 0,-1 0 0,1 0 0,-1 1 0,0 0 0,9 8 0,-8-5 0,0-1 0,0 2 0,0-1 0,-1 1 0,0 0 0,-1 1 0,0-1 0,8 20 0,-13-26 0,0 1 0,1-1 0,-2 1 0,1 0 0,0-1 0,-1 1 0,0 0 0,0 0 0,0-1 0,0 1 0,-1 0 0,1-1 0,-1 1 0,0 0 0,0-1 0,0 1 0,-1-1 0,1 1 0,-1-1 0,0 0 0,0 0 0,0 0 0,0 0 0,0 0 0,-1 0 0,1 0 0,-1-1 0,0 1 0,0-1 0,-4 3 0,-9 5 0,-1 0 0,0-1 0,0-1 0,-28 9 0,-13 7 0,45-16 105,13-8-132,0 0 0,0 0 0,0 0 1,0 1-1,0-1 0,0 0 1,0 0-1,0 0 0,0 1 0,0-1 1,0 0-1,0 0 0,0 0 1,0 1-1,0-1 0,0 0 0,0 0 1,0 0-1,0 1 0,0-1 0,0 0 1,0 0-1,0 0 0,0 0 1,0 1-1,0-1 0,0 0 0,0 0 1,1 0-1,-1 0 0,0 1 1,0-1-1,0 0 0,0 0 0,1 0 1,-1 0-1,0 0 0,0 0 0,0 0 1,0 1-1,1-1 0,-1 0 1,0 0-1,0 0 0,0 0 0,1 0 1,-1 0-1,0 0 0,0 0 1,0 0-1,1 0 0,-1 0 0,0 0 1,1 0-1,15 3-6799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0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463 112 24575,'-23'0'0,"-1"1"0,1 2 0,0 0 0,0 2 0,0 0 0,-37 15 0,47-15 0,0 1 0,0 0 0,1 1 0,0 1 0,0 0 0,1 0 0,0 1 0,0 1 0,1 0 0,0 0 0,1 1 0,-9 14 0,-5 10 0,-22 50 0,38-69 0,0 1 0,1 0 0,1 1 0,1-1 0,-4 30 0,6-30 0,1-1 0,0 1 0,2 0 0,0 0 0,1-1 0,7 31 0,-8-41 0,1 0 0,0-1 0,0 0 0,1 1 0,0-1 0,0 0 0,0 0 0,1 0 0,-1-1 0,1 1 0,0-1 0,0 0 0,1 0 0,-1 0 0,1-1 0,0 1 0,0-1 0,0-1 0,0 1 0,1-1 0,-1 1 0,11 2 0,21 1 0,0-2 0,1-1 0,-1-1 0,74-8 0,-19 1 0,-79 5 0,0 0 0,0-1 0,0-1 0,18-4 0,-27 4 0,-1 1 0,1 0 0,0-1 0,-1 0 0,1 0 0,-1 0 0,1 0 0,-1-1 0,0 1 0,0-1 0,0 0 0,0 0 0,-1 0 0,1 0 0,-1 0 0,0 0 0,0-1 0,3-6 0,39-113 0,-9 20 0,-21 67 0,6-13 0,18-68 0,-34 103 0,-1 0 0,-1-1 0,0 1 0,-1-1 0,-1 1 0,0-1 0,-1 1 0,0-1 0,-6-24 0,5 33 7,0 1-1,0-1 0,-1 1 0,1 0 1,-1 0-1,0 0 0,0 0 1,-1 0-1,0 1 0,0 0 1,0-1-1,0 1 0,0 1 0,-1-1 1,0 1-1,1 0 0,-1 0 1,-7-3-1,0 1-218,0 1 0,-1 0 0,0 0-1,0 1 1,0 1 0,-24-1 0,-8 2-6614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1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2380 24575,'34'-1'0,"0"-2"0,-1-1 0,0-2 0,0-1 0,0-2 0,-1-1 0,0-1 0,50-27 0,13-4 0,-60 28 0,37-21 0,13-18 0,-51 31 0,0 1 0,2 1 0,44-17 0,-52 27 0,0 1 0,0-1 0,0-2 0,-1 0 0,49-33 0,266-187 0,-306 208 0,-2-2 0,35-33 0,-44 35 0,1 2 0,1 1 0,1 1 0,44-24 0,-5 12 0,-1-3 0,101-71 0,-124 73 0,1 2 0,2 2 0,1 2 0,71-30 0,-63 32 0,-2-1 0,-1-4 0,-1-1 0,55-46 0,-30 29 0,-50 32 0,42-31 0,3-19 0,-3-4 0,78-103 0,-85 99 0,143-187 0,-193 246-195,-1-1 0,0 0 0,-2 0 0,0-1 0,-1-1 0,7-23 0,-4-2-6631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1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24575,'15'-12'0,"0"1"0,1 1 0,0 0 0,1 1 0,0 1 0,0 0 0,26-6 0,-3-1 0,108-33 0,-54 20 0,81-23 0,-166 49 0,1-1 0,-1 1 0,0 1 0,1 0 0,-1 0 0,0 1 0,11 1 0,-15-1 0,0 1 0,-1 0 0,1 0 0,0 1 0,-1-1 0,1 1 0,-1 0 0,0 0 0,0 1 0,0-1 0,0 1 0,0 0 0,0 0 0,-1 0 0,0 1 0,4 3 0,5 9 0,-1 0 0,-1 1 0,0 0 0,-2 0 0,0 1 0,-1 0 0,0 1 0,-2-1 0,0 1 0,-1 1 0,1 18 0,1 29 0,-8 127 0,-2-85 0,2-55 0,1-31 0,0-1 0,1 0 0,1 0 0,2 1 0,7 35 0,-9-55-42,0 1-1,0-1 0,0 0 1,1 0-1,0 1 0,-1-1 1,1 0-1,0-1 0,0 1 1,1 0-1,-1 0 0,0-1 1,1 0-1,0 1 0,0-1 1,-1 0-1,1 0 0,0-1 1,1 1-1,-1 0 0,0-1 1,0 0-1,1 0 0,-1 0 1,1 0-1,-1 0 0,1-1 1,-1 0-1,1 0 0,-1 0 1,5 0-1,30-3-6783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1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 0 24575,'0'19'0,"-2"0"0,-1-1 0,0 1 0,-9 26 0,-29 71 0,36-103 0,-45 100 0,34-81 0,1 1 0,1 1 0,2 0 0,1 1 0,-8 49 0,17-62 0,-14 92 0,12-96 0,0-1 0,-1 0 0,0-1 0,-11 21 0,16-35 0,-1 0 0,0-1 0,0 1 0,0-1 0,0 1 0,0-1 0,0 1 0,-1-1 0,1 0 0,0 0 0,-1 1 0,1-1 0,-1 0 0,-2 1 0,3-2 0,0 1 0,0-1 0,0 0 0,0 0 0,0 0 0,0 0 0,0 0 0,0 0 0,0 0 0,0 0 0,0 0 0,0 0 0,0-1 0,0 1 0,0 0 0,0-1 0,0 1 0,-2-2 0,-2-2 0,-1 0 0,1 0 0,1-1 0,-1 0 0,0 0 0,-4-7 0,2 2 0,-12-12 0,0 2 0,-1 0 0,-1 1 0,-1 1 0,-1 1 0,0 1 0,-1 1 0,-1 2 0,0 0 0,-40-14 0,49 22 0,0 0 0,-1 1 0,1 1 0,-1 1 0,0 1 0,0 0 0,0 1 0,-20 2 0,24 0 0,0 1 0,0 0 0,0 0 0,1 2 0,-1-1 0,1 2 0,0 0 0,0 0 0,1 1 0,0 0 0,-15 13 0,15-9 0,1-1 0,0 2 0,0 0 0,1 0 0,1 1 0,0-1 0,0 2 0,2-1 0,0 1 0,0 0 0,1 1 0,1-1 0,0 1 0,1 0 0,1 0 0,0 0 0,1 0 0,2 30 0,0-37 0,0 0 0,1-1 0,0 1 0,1 0 0,-1-1 0,2 1 0,-1-1 0,1 0 0,0 0 0,0 0 0,1 0 0,0-1 0,0 0 0,1 0 0,0 0 0,0-1 0,0 0 0,0 0 0,1 0 0,7 3 0,3 2 0,1-1 0,0-1 0,0 0 0,1-1 0,0-1 0,0-1 0,24 3 0,12-2 0,0-3 0,1-1 0,76-9 0,-119 5-68,0 0 0,-1-1-1,1 0 1,-1-1 0,0-1 0,0 1-1,0-2 1,-1 0 0,1 0 0,-1-1-1,-1 0 1,0-1 0,0 0 0,0-1-1,-1 0 1,0-1 0,-1 0-1,0 0 1,10-17 0,3-15-6758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3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2 24575,'29'0'0,"-5"-1"0,1 1 0,0 1 0,0 1 0,-1 1 0,34 9 0,-52-10 0,-1 0 0,1 0 0,-1 1 0,0-1 0,0 1 0,0 0 0,0 0 0,-1 1 0,1 0 0,-1 0 0,0 0 0,0 0 0,0 0 0,-1 1 0,1-1 0,-1 1 0,0 0 0,0 0 0,-1 1 0,0-1 0,0 0 0,0 1 0,0-1 0,-1 1 0,0 0 0,0 0 0,-1-1 0,1 11 0,-1-9 0,-1 0 0,1 0 0,-1 0 0,0 0 0,-1 1 0,0-1 0,0-1 0,0 1 0,-1 0 0,0 0 0,0-1 0,-1 0 0,1 0 0,-2 0 0,1 0 0,0 0 0,-1-1 0,0 0 0,-11 9 0,-6 2 0,-1-1 0,-1-1 0,-48 21 0,30-15 0,15-6 0,-31 15 0,-71 25 0,109-47 0,-1-1 0,1-1 0,-1-1 0,0-1 0,0-1 0,0 0 0,-35-3 0,52 1 0,0-1 0,0 1 0,0-1 0,1 0 0,-1 0 0,0 0 0,1 0 0,-1-1 0,0 1 0,1-1 0,-5-3 0,6 3 0,1 1 0,0-1 0,-1 1 0,1-1 0,0 0 0,0 1 0,0-1 0,0 0 0,0 0 0,0 0 0,1 0 0,-1 0 0,0 0 0,1 0 0,0 0 0,-1 0 0,1 0 0,0 0 0,0 0 0,0 0 0,0 0 0,1 0 0,0-2 0,0-3 0,0 1 0,1-1 0,0 1 0,0 0 0,0 0 0,1 0 0,0 0 0,0 0 0,0 0 0,1 1 0,0 0 0,0-1 0,1 1 0,5-5 0,-3 4 0,1 1 0,0-1 0,0 2 0,1-1 0,0 1 0,-1 0 0,1 1 0,17-5 0,9 2 0,1 1 0,-1 2 0,1 1 0,41 4 0,-68-1 0,33 0-119,13-1-297,-1 3 1,102 19 0,-112-11-6411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12:3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24575,'0'8'0,"0"12"0,0 12 0,0 8 0,0 6 0,0 4 0,0 2 0,0 1 0,0 0 0,0 0 0,0-1 0,0 0 0,0-1 0,0 0 0,0-9-8191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0" Type="http://schemas.openxmlformats.org/officeDocument/2006/relationships/image" Target="../media/image125.png"/><Relationship Id="rId255" Type="http://schemas.openxmlformats.org/officeDocument/2006/relationships/customXml" Target="../ink/ink127.xml"/><Relationship Id="rId271" Type="http://schemas.openxmlformats.org/officeDocument/2006/relationships/customXml" Target="../ink/ink135.xml"/><Relationship Id="rId276" Type="http://schemas.openxmlformats.org/officeDocument/2006/relationships/image" Target="../media/image138.png"/><Relationship Id="rId292" Type="http://schemas.openxmlformats.org/officeDocument/2006/relationships/image" Target="../media/image146.png"/><Relationship Id="rId297" Type="http://schemas.openxmlformats.org/officeDocument/2006/relationships/customXml" Target="../ink/ink148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0" Type="http://schemas.openxmlformats.org/officeDocument/2006/relationships/image" Target="../media/image120.png"/><Relationship Id="rId245" Type="http://schemas.openxmlformats.org/officeDocument/2006/relationships/customXml" Target="../ink/ink122.xml"/><Relationship Id="rId261" Type="http://schemas.openxmlformats.org/officeDocument/2006/relationships/customXml" Target="../ink/ink130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282" Type="http://schemas.openxmlformats.org/officeDocument/2006/relationships/image" Target="../media/image141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7.xml"/><Relationship Id="rId251" Type="http://schemas.openxmlformats.org/officeDocument/2006/relationships/customXml" Target="../ink/ink125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2" Type="http://schemas.openxmlformats.org/officeDocument/2006/relationships/image" Target="../media/image151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customXml" Target="../ink/ink156.xml"/><Relationship Id="rId18" Type="http://schemas.openxmlformats.org/officeDocument/2006/relationships/image" Target="../media/image159.png"/><Relationship Id="rId26" Type="http://schemas.openxmlformats.org/officeDocument/2006/relationships/image" Target="../media/image163.png"/><Relationship Id="rId3" Type="http://schemas.openxmlformats.org/officeDocument/2006/relationships/customXml" Target="../ink/ink151.xml"/><Relationship Id="rId21" Type="http://schemas.openxmlformats.org/officeDocument/2006/relationships/customXml" Target="../ink/ink160.xml"/><Relationship Id="rId7" Type="http://schemas.openxmlformats.org/officeDocument/2006/relationships/customXml" Target="../ink/ink153.xml"/><Relationship Id="rId12" Type="http://schemas.openxmlformats.org/officeDocument/2006/relationships/image" Target="../media/image156.png"/><Relationship Id="rId17" Type="http://schemas.openxmlformats.org/officeDocument/2006/relationships/customXml" Target="../ink/ink158.xml"/><Relationship Id="rId25" Type="http://schemas.openxmlformats.org/officeDocument/2006/relationships/customXml" Target="../ink/ink162.xml"/><Relationship Id="rId2" Type="http://schemas.openxmlformats.org/officeDocument/2006/relationships/image" Target="../media/image1.png"/><Relationship Id="rId16" Type="http://schemas.openxmlformats.org/officeDocument/2006/relationships/image" Target="../media/image158.png"/><Relationship Id="rId20" Type="http://schemas.openxmlformats.org/officeDocument/2006/relationships/image" Target="../media/image160.png"/><Relationship Id="rId29" Type="http://schemas.openxmlformats.org/officeDocument/2006/relationships/customXml" Target="../ink/ink16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3.png"/><Relationship Id="rId11" Type="http://schemas.openxmlformats.org/officeDocument/2006/relationships/customXml" Target="../ink/ink155.xml"/><Relationship Id="rId24" Type="http://schemas.openxmlformats.org/officeDocument/2006/relationships/image" Target="../media/image162.png"/><Relationship Id="rId32" Type="http://schemas.openxmlformats.org/officeDocument/2006/relationships/image" Target="../media/image166.png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23" Type="http://schemas.openxmlformats.org/officeDocument/2006/relationships/customXml" Target="../ink/ink161.xml"/><Relationship Id="rId28" Type="http://schemas.openxmlformats.org/officeDocument/2006/relationships/image" Target="../media/image164.png"/><Relationship Id="rId10" Type="http://schemas.openxmlformats.org/officeDocument/2006/relationships/image" Target="../media/image155.png"/><Relationship Id="rId19" Type="http://schemas.openxmlformats.org/officeDocument/2006/relationships/customXml" Target="../ink/ink159.xml"/><Relationship Id="rId31" Type="http://schemas.openxmlformats.org/officeDocument/2006/relationships/customXml" Target="../ink/ink165.xml"/><Relationship Id="rId4" Type="http://schemas.openxmlformats.org/officeDocument/2006/relationships/image" Target="../media/image152.png"/><Relationship Id="rId9" Type="http://schemas.openxmlformats.org/officeDocument/2006/relationships/customXml" Target="../ink/ink154.xml"/><Relationship Id="rId14" Type="http://schemas.openxmlformats.org/officeDocument/2006/relationships/image" Target="../media/image157.png"/><Relationship Id="rId22" Type="http://schemas.openxmlformats.org/officeDocument/2006/relationships/image" Target="../media/image161.png"/><Relationship Id="rId27" Type="http://schemas.openxmlformats.org/officeDocument/2006/relationships/customXml" Target="../ink/ink163.xml"/><Relationship Id="rId30" Type="http://schemas.openxmlformats.org/officeDocument/2006/relationships/image" Target="../media/image16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.xml"/><Relationship Id="rId117" Type="http://schemas.openxmlformats.org/officeDocument/2006/relationships/image" Target="../media/image220.png"/><Relationship Id="rId21" Type="http://schemas.openxmlformats.org/officeDocument/2006/relationships/image" Target="../media/image172.png"/><Relationship Id="rId42" Type="http://schemas.openxmlformats.org/officeDocument/2006/relationships/customXml" Target="../ink/ink188.xml"/><Relationship Id="rId47" Type="http://schemas.openxmlformats.org/officeDocument/2006/relationships/image" Target="../media/image185.png"/><Relationship Id="rId63" Type="http://schemas.openxmlformats.org/officeDocument/2006/relationships/image" Target="../media/image193.png"/><Relationship Id="rId68" Type="http://schemas.openxmlformats.org/officeDocument/2006/relationships/customXml" Target="../ink/ink201.xml"/><Relationship Id="rId84" Type="http://schemas.openxmlformats.org/officeDocument/2006/relationships/customXml" Target="../ink/ink209.xml"/><Relationship Id="rId89" Type="http://schemas.openxmlformats.org/officeDocument/2006/relationships/image" Target="../media/image206.png"/><Relationship Id="rId112" Type="http://schemas.openxmlformats.org/officeDocument/2006/relationships/customXml" Target="../ink/ink223.xml"/><Relationship Id="rId133" Type="http://schemas.openxmlformats.org/officeDocument/2006/relationships/image" Target="../media/image228.png"/><Relationship Id="rId138" Type="http://schemas.openxmlformats.org/officeDocument/2006/relationships/customXml" Target="../ink/ink236.xml"/><Relationship Id="rId154" Type="http://schemas.openxmlformats.org/officeDocument/2006/relationships/customXml" Target="../ink/ink244.xml"/><Relationship Id="rId159" Type="http://schemas.openxmlformats.org/officeDocument/2006/relationships/image" Target="../media/image241.png"/><Relationship Id="rId175" Type="http://schemas.openxmlformats.org/officeDocument/2006/relationships/image" Target="../media/image249.png"/><Relationship Id="rId170" Type="http://schemas.openxmlformats.org/officeDocument/2006/relationships/customXml" Target="../ink/ink252.xml"/><Relationship Id="rId16" Type="http://schemas.openxmlformats.org/officeDocument/2006/relationships/customXml" Target="../ink/ink175.xml"/><Relationship Id="rId107" Type="http://schemas.openxmlformats.org/officeDocument/2006/relationships/image" Target="../media/image215.png"/><Relationship Id="rId11" Type="http://schemas.openxmlformats.org/officeDocument/2006/relationships/image" Target="../media/image167.png"/><Relationship Id="rId32" Type="http://schemas.openxmlformats.org/officeDocument/2006/relationships/customXml" Target="../ink/ink183.xml"/><Relationship Id="rId37" Type="http://schemas.openxmlformats.org/officeDocument/2006/relationships/image" Target="../media/image180.png"/><Relationship Id="rId53" Type="http://schemas.openxmlformats.org/officeDocument/2006/relationships/image" Target="../media/image188.png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201.png"/><Relationship Id="rId102" Type="http://schemas.openxmlformats.org/officeDocument/2006/relationships/customXml" Target="../ink/ink218.xml"/><Relationship Id="rId123" Type="http://schemas.openxmlformats.org/officeDocument/2006/relationships/image" Target="../media/image223.png"/><Relationship Id="rId128" Type="http://schemas.openxmlformats.org/officeDocument/2006/relationships/customXml" Target="../ink/ink231.xml"/><Relationship Id="rId144" Type="http://schemas.openxmlformats.org/officeDocument/2006/relationships/customXml" Target="../ink/ink239.xml"/><Relationship Id="rId149" Type="http://schemas.openxmlformats.org/officeDocument/2006/relationships/image" Target="../media/image236.png"/><Relationship Id="rId5" Type="http://schemas.openxmlformats.org/officeDocument/2006/relationships/customXml" Target="../ink/ink167.xml"/><Relationship Id="rId90" Type="http://schemas.openxmlformats.org/officeDocument/2006/relationships/customXml" Target="../ink/ink212.xml"/><Relationship Id="rId95" Type="http://schemas.openxmlformats.org/officeDocument/2006/relationships/image" Target="../media/image209.png"/><Relationship Id="rId160" Type="http://schemas.openxmlformats.org/officeDocument/2006/relationships/customXml" Target="../ink/ink247.xml"/><Relationship Id="rId165" Type="http://schemas.openxmlformats.org/officeDocument/2006/relationships/image" Target="../media/image244.png"/><Relationship Id="rId181" Type="http://schemas.openxmlformats.org/officeDocument/2006/relationships/image" Target="../media/image252.png"/><Relationship Id="rId22" Type="http://schemas.openxmlformats.org/officeDocument/2006/relationships/customXml" Target="../ink/ink178.xml"/><Relationship Id="rId27" Type="http://schemas.openxmlformats.org/officeDocument/2006/relationships/image" Target="../media/image175.png"/><Relationship Id="rId43" Type="http://schemas.openxmlformats.org/officeDocument/2006/relationships/image" Target="../media/image183.png"/><Relationship Id="rId48" Type="http://schemas.openxmlformats.org/officeDocument/2006/relationships/customXml" Target="../ink/ink191.xml"/><Relationship Id="rId64" Type="http://schemas.openxmlformats.org/officeDocument/2006/relationships/customXml" Target="../ink/ink199.xml"/><Relationship Id="rId69" Type="http://schemas.openxmlformats.org/officeDocument/2006/relationships/image" Target="../media/image196.png"/><Relationship Id="rId113" Type="http://schemas.openxmlformats.org/officeDocument/2006/relationships/image" Target="../media/image218.png"/><Relationship Id="rId118" Type="http://schemas.openxmlformats.org/officeDocument/2006/relationships/customXml" Target="../ink/ink226.xml"/><Relationship Id="rId134" Type="http://schemas.openxmlformats.org/officeDocument/2006/relationships/customXml" Target="../ink/ink234.xml"/><Relationship Id="rId139" Type="http://schemas.openxmlformats.org/officeDocument/2006/relationships/image" Target="../media/image231.png"/><Relationship Id="rId80" Type="http://schemas.openxmlformats.org/officeDocument/2006/relationships/customXml" Target="../ink/ink207.xml"/><Relationship Id="rId85" Type="http://schemas.openxmlformats.org/officeDocument/2006/relationships/image" Target="../media/image204.png"/><Relationship Id="rId150" Type="http://schemas.openxmlformats.org/officeDocument/2006/relationships/customXml" Target="../ink/ink242.xml"/><Relationship Id="rId155" Type="http://schemas.openxmlformats.org/officeDocument/2006/relationships/image" Target="../media/image239.png"/><Relationship Id="rId171" Type="http://schemas.openxmlformats.org/officeDocument/2006/relationships/image" Target="../media/image247.png"/><Relationship Id="rId176" Type="http://schemas.openxmlformats.org/officeDocument/2006/relationships/customXml" Target="../ink/ink255.xml"/><Relationship Id="rId12" Type="http://schemas.openxmlformats.org/officeDocument/2006/relationships/customXml" Target="../ink/ink173.xml"/><Relationship Id="rId17" Type="http://schemas.openxmlformats.org/officeDocument/2006/relationships/image" Target="../media/image170.png"/><Relationship Id="rId33" Type="http://schemas.openxmlformats.org/officeDocument/2006/relationships/image" Target="../media/image178.png"/><Relationship Id="rId38" Type="http://schemas.openxmlformats.org/officeDocument/2006/relationships/customXml" Target="../ink/ink186.xml"/><Relationship Id="rId59" Type="http://schemas.openxmlformats.org/officeDocument/2006/relationships/image" Target="../media/image191.png"/><Relationship Id="rId103" Type="http://schemas.openxmlformats.org/officeDocument/2006/relationships/image" Target="../media/image213.png"/><Relationship Id="rId108" Type="http://schemas.openxmlformats.org/officeDocument/2006/relationships/customXml" Target="../ink/ink221.xml"/><Relationship Id="rId124" Type="http://schemas.openxmlformats.org/officeDocument/2006/relationships/customXml" Target="../ink/ink229.xml"/><Relationship Id="rId129" Type="http://schemas.openxmlformats.org/officeDocument/2006/relationships/image" Target="../media/image226.png"/><Relationship Id="rId54" Type="http://schemas.openxmlformats.org/officeDocument/2006/relationships/customXml" Target="../ink/ink194.xml"/><Relationship Id="rId70" Type="http://schemas.openxmlformats.org/officeDocument/2006/relationships/customXml" Target="../ink/ink202.xml"/><Relationship Id="rId75" Type="http://schemas.openxmlformats.org/officeDocument/2006/relationships/image" Target="../media/image199.png"/><Relationship Id="rId91" Type="http://schemas.openxmlformats.org/officeDocument/2006/relationships/image" Target="../media/image207.png"/><Relationship Id="rId96" Type="http://schemas.openxmlformats.org/officeDocument/2006/relationships/customXml" Target="../ink/ink215.xml"/><Relationship Id="rId140" Type="http://schemas.openxmlformats.org/officeDocument/2006/relationships/customXml" Target="../ink/ink237.xml"/><Relationship Id="rId145" Type="http://schemas.openxmlformats.org/officeDocument/2006/relationships/image" Target="../media/image234.png"/><Relationship Id="rId161" Type="http://schemas.openxmlformats.org/officeDocument/2006/relationships/image" Target="../media/image242.png"/><Relationship Id="rId166" Type="http://schemas.openxmlformats.org/officeDocument/2006/relationships/customXml" Target="../ink/ink250.xml"/><Relationship Id="rId182" Type="http://schemas.openxmlformats.org/officeDocument/2006/relationships/customXml" Target="../ink/ink25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68.xml"/><Relationship Id="rId23" Type="http://schemas.openxmlformats.org/officeDocument/2006/relationships/image" Target="../media/image173.png"/><Relationship Id="rId28" Type="http://schemas.openxmlformats.org/officeDocument/2006/relationships/customXml" Target="../ink/ink181.xml"/><Relationship Id="rId49" Type="http://schemas.openxmlformats.org/officeDocument/2006/relationships/image" Target="../media/image186.png"/><Relationship Id="rId114" Type="http://schemas.openxmlformats.org/officeDocument/2006/relationships/customXml" Target="../ink/ink224.xml"/><Relationship Id="rId119" Type="http://schemas.openxmlformats.org/officeDocument/2006/relationships/image" Target="../media/image221.png"/><Relationship Id="rId44" Type="http://schemas.openxmlformats.org/officeDocument/2006/relationships/customXml" Target="../ink/ink189.xml"/><Relationship Id="rId60" Type="http://schemas.openxmlformats.org/officeDocument/2006/relationships/customXml" Target="../ink/ink197.xml"/><Relationship Id="rId65" Type="http://schemas.openxmlformats.org/officeDocument/2006/relationships/image" Target="../media/image194.png"/><Relationship Id="rId81" Type="http://schemas.openxmlformats.org/officeDocument/2006/relationships/image" Target="../media/image202.png"/><Relationship Id="rId86" Type="http://schemas.openxmlformats.org/officeDocument/2006/relationships/customXml" Target="../ink/ink210.xml"/><Relationship Id="rId130" Type="http://schemas.openxmlformats.org/officeDocument/2006/relationships/customXml" Target="../ink/ink232.xml"/><Relationship Id="rId135" Type="http://schemas.openxmlformats.org/officeDocument/2006/relationships/image" Target="../media/image229.png"/><Relationship Id="rId151" Type="http://schemas.openxmlformats.org/officeDocument/2006/relationships/image" Target="../media/image237.png"/><Relationship Id="rId156" Type="http://schemas.openxmlformats.org/officeDocument/2006/relationships/customXml" Target="../ink/ink245.xml"/><Relationship Id="rId177" Type="http://schemas.openxmlformats.org/officeDocument/2006/relationships/image" Target="../media/image250.png"/><Relationship Id="rId4" Type="http://schemas.openxmlformats.org/officeDocument/2006/relationships/image" Target="../media/image161.png"/><Relationship Id="rId9" Type="http://schemas.openxmlformats.org/officeDocument/2006/relationships/customXml" Target="../ink/ink171.xml"/><Relationship Id="rId172" Type="http://schemas.openxmlformats.org/officeDocument/2006/relationships/customXml" Target="../ink/ink253.xml"/><Relationship Id="rId180" Type="http://schemas.openxmlformats.org/officeDocument/2006/relationships/customXml" Target="../ink/ink257.xml"/><Relationship Id="rId13" Type="http://schemas.openxmlformats.org/officeDocument/2006/relationships/image" Target="../media/image168.png"/><Relationship Id="rId18" Type="http://schemas.openxmlformats.org/officeDocument/2006/relationships/customXml" Target="../ink/ink176.xml"/><Relationship Id="rId39" Type="http://schemas.openxmlformats.org/officeDocument/2006/relationships/image" Target="../media/image181.png"/><Relationship Id="rId109" Type="http://schemas.openxmlformats.org/officeDocument/2006/relationships/image" Target="../media/image216.png"/><Relationship Id="rId34" Type="http://schemas.openxmlformats.org/officeDocument/2006/relationships/customXml" Target="../ink/ink184.xml"/><Relationship Id="rId50" Type="http://schemas.openxmlformats.org/officeDocument/2006/relationships/customXml" Target="../ink/ink192.xml"/><Relationship Id="rId55" Type="http://schemas.openxmlformats.org/officeDocument/2006/relationships/image" Target="../media/image189.png"/><Relationship Id="rId76" Type="http://schemas.openxmlformats.org/officeDocument/2006/relationships/customXml" Target="../ink/ink205.xml"/><Relationship Id="rId97" Type="http://schemas.openxmlformats.org/officeDocument/2006/relationships/image" Target="../media/image210.png"/><Relationship Id="rId104" Type="http://schemas.openxmlformats.org/officeDocument/2006/relationships/customXml" Target="../ink/ink219.xml"/><Relationship Id="rId120" Type="http://schemas.openxmlformats.org/officeDocument/2006/relationships/customXml" Target="../ink/ink227.xml"/><Relationship Id="rId125" Type="http://schemas.openxmlformats.org/officeDocument/2006/relationships/image" Target="../media/image224.png"/><Relationship Id="rId141" Type="http://schemas.openxmlformats.org/officeDocument/2006/relationships/image" Target="../media/image232.png"/><Relationship Id="rId146" Type="http://schemas.openxmlformats.org/officeDocument/2006/relationships/customXml" Target="../ink/ink240.xml"/><Relationship Id="rId167" Type="http://schemas.openxmlformats.org/officeDocument/2006/relationships/image" Target="../media/image245.png"/><Relationship Id="rId7" Type="http://schemas.openxmlformats.org/officeDocument/2006/relationships/customXml" Target="../ink/ink169.xml"/><Relationship Id="rId71" Type="http://schemas.openxmlformats.org/officeDocument/2006/relationships/image" Target="../media/image197.png"/><Relationship Id="rId92" Type="http://schemas.openxmlformats.org/officeDocument/2006/relationships/customXml" Target="../ink/ink213.xml"/><Relationship Id="rId162" Type="http://schemas.openxmlformats.org/officeDocument/2006/relationships/customXml" Target="../ink/ink248.xml"/><Relationship Id="rId183" Type="http://schemas.openxmlformats.org/officeDocument/2006/relationships/image" Target="../media/image253.png"/><Relationship Id="rId2" Type="http://schemas.openxmlformats.org/officeDocument/2006/relationships/image" Target="../media/image1.png"/><Relationship Id="rId29" Type="http://schemas.openxmlformats.org/officeDocument/2006/relationships/image" Target="../media/image176.png"/><Relationship Id="rId24" Type="http://schemas.openxmlformats.org/officeDocument/2006/relationships/customXml" Target="../ink/ink179.xml"/><Relationship Id="rId40" Type="http://schemas.openxmlformats.org/officeDocument/2006/relationships/customXml" Target="../ink/ink187.xml"/><Relationship Id="rId45" Type="http://schemas.openxmlformats.org/officeDocument/2006/relationships/image" Target="../media/image184.png"/><Relationship Id="rId66" Type="http://schemas.openxmlformats.org/officeDocument/2006/relationships/customXml" Target="../ink/ink200.xml"/><Relationship Id="rId87" Type="http://schemas.openxmlformats.org/officeDocument/2006/relationships/image" Target="../media/image205.png"/><Relationship Id="rId110" Type="http://schemas.openxmlformats.org/officeDocument/2006/relationships/customXml" Target="../ink/ink222.xml"/><Relationship Id="rId115" Type="http://schemas.openxmlformats.org/officeDocument/2006/relationships/image" Target="../media/image219.png"/><Relationship Id="rId131" Type="http://schemas.openxmlformats.org/officeDocument/2006/relationships/image" Target="../media/image227.png"/><Relationship Id="rId136" Type="http://schemas.openxmlformats.org/officeDocument/2006/relationships/customXml" Target="../ink/ink235.xml"/><Relationship Id="rId157" Type="http://schemas.openxmlformats.org/officeDocument/2006/relationships/image" Target="../media/image240.png"/><Relationship Id="rId178" Type="http://schemas.openxmlformats.org/officeDocument/2006/relationships/customXml" Target="../ink/ink256.xml"/><Relationship Id="rId61" Type="http://schemas.openxmlformats.org/officeDocument/2006/relationships/image" Target="../media/image192.png"/><Relationship Id="rId82" Type="http://schemas.openxmlformats.org/officeDocument/2006/relationships/customXml" Target="../ink/ink208.xml"/><Relationship Id="rId152" Type="http://schemas.openxmlformats.org/officeDocument/2006/relationships/customXml" Target="../ink/ink243.xml"/><Relationship Id="rId173" Type="http://schemas.openxmlformats.org/officeDocument/2006/relationships/image" Target="../media/image248.png"/><Relationship Id="rId19" Type="http://schemas.openxmlformats.org/officeDocument/2006/relationships/image" Target="../media/image171.png"/><Relationship Id="rId14" Type="http://schemas.openxmlformats.org/officeDocument/2006/relationships/customXml" Target="../ink/ink174.xml"/><Relationship Id="rId30" Type="http://schemas.openxmlformats.org/officeDocument/2006/relationships/customXml" Target="../ink/ink182.xml"/><Relationship Id="rId35" Type="http://schemas.openxmlformats.org/officeDocument/2006/relationships/image" Target="../media/image179.png"/><Relationship Id="rId56" Type="http://schemas.openxmlformats.org/officeDocument/2006/relationships/customXml" Target="../ink/ink195.xml"/><Relationship Id="rId77" Type="http://schemas.openxmlformats.org/officeDocument/2006/relationships/image" Target="../media/image200.png"/><Relationship Id="rId100" Type="http://schemas.openxmlformats.org/officeDocument/2006/relationships/customXml" Target="../ink/ink217.xml"/><Relationship Id="rId105" Type="http://schemas.openxmlformats.org/officeDocument/2006/relationships/image" Target="../media/image214.png"/><Relationship Id="rId126" Type="http://schemas.openxmlformats.org/officeDocument/2006/relationships/customXml" Target="../ink/ink230.xml"/><Relationship Id="rId147" Type="http://schemas.openxmlformats.org/officeDocument/2006/relationships/image" Target="../media/image235.png"/><Relationship Id="rId168" Type="http://schemas.openxmlformats.org/officeDocument/2006/relationships/customXml" Target="../ink/ink251.xml"/><Relationship Id="rId8" Type="http://schemas.openxmlformats.org/officeDocument/2006/relationships/customXml" Target="../ink/ink170.xml"/><Relationship Id="rId51" Type="http://schemas.openxmlformats.org/officeDocument/2006/relationships/image" Target="../media/image187.png"/><Relationship Id="rId72" Type="http://schemas.openxmlformats.org/officeDocument/2006/relationships/customXml" Target="../ink/ink203.xml"/><Relationship Id="rId93" Type="http://schemas.openxmlformats.org/officeDocument/2006/relationships/image" Target="../media/image208.png"/><Relationship Id="rId98" Type="http://schemas.openxmlformats.org/officeDocument/2006/relationships/customXml" Target="../ink/ink216.xml"/><Relationship Id="rId121" Type="http://schemas.openxmlformats.org/officeDocument/2006/relationships/image" Target="../media/image222.png"/><Relationship Id="rId142" Type="http://schemas.openxmlformats.org/officeDocument/2006/relationships/customXml" Target="../ink/ink238.xml"/><Relationship Id="rId163" Type="http://schemas.openxmlformats.org/officeDocument/2006/relationships/image" Target="../media/image243.png"/><Relationship Id="rId3" Type="http://schemas.openxmlformats.org/officeDocument/2006/relationships/customXml" Target="../ink/ink166.xml"/><Relationship Id="rId25" Type="http://schemas.openxmlformats.org/officeDocument/2006/relationships/image" Target="../media/image174.png"/><Relationship Id="rId46" Type="http://schemas.openxmlformats.org/officeDocument/2006/relationships/customXml" Target="../ink/ink190.xml"/><Relationship Id="rId67" Type="http://schemas.openxmlformats.org/officeDocument/2006/relationships/image" Target="../media/image195.png"/><Relationship Id="rId116" Type="http://schemas.openxmlformats.org/officeDocument/2006/relationships/customXml" Target="../ink/ink225.xml"/><Relationship Id="rId137" Type="http://schemas.openxmlformats.org/officeDocument/2006/relationships/image" Target="../media/image230.png"/><Relationship Id="rId158" Type="http://schemas.openxmlformats.org/officeDocument/2006/relationships/customXml" Target="../ink/ink246.xml"/><Relationship Id="rId20" Type="http://schemas.openxmlformats.org/officeDocument/2006/relationships/customXml" Target="../ink/ink177.xml"/><Relationship Id="rId41" Type="http://schemas.openxmlformats.org/officeDocument/2006/relationships/image" Target="../media/image182.png"/><Relationship Id="rId62" Type="http://schemas.openxmlformats.org/officeDocument/2006/relationships/customXml" Target="../ink/ink198.xml"/><Relationship Id="rId83" Type="http://schemas.openxmlformats.org/officeDocument/2006/relationships/image" Target="../media/image203.png"/><Relationship Id="rId88" Type="http://schemas.openxmlformats.org/officeDocument/2006/relationships/customXml" Target="../ink/ink211.xml"/><Relationship Id="rId111" Type="http://schemas.openxmlformats.org/officeDocument/2006/relationships/image" Target="../media/image217.png"/><Relationship Id="rId132" Type="http://schemas.openxmlformats.org/officeDocument/2006/relationships/customXml" Target="../ink/ink233.xml"/><Relationship Id="rId153" Type="http://schemas.openxmlformats.org/officeDocument/2006/relationships/image" Target="../media/image238.png"/><Relationship Id="rId174" Type="http://schemas.openxmlformats.org/officeDocument/2006/relationships/customXml" Target="../ink/ink254.xml"/><Relationship Id="rId179" Type="http://schemas.openxmlformats.org/officeDocument/2006/relationships/image" Target="../media/image251.png"/><Relationship Id="rId15" Type="http://schemas.openxmlformats.org/officeDocument/2006/relationships/image" Target="../media/image169.png"/><Relationship Id="rId36" Type="http://schemas.openxmlformats.org/officeDocument/2006/relationships/customXml" Target="../ink/ink185.xml"/><Relationship Id="rId57" Type="http://schemas.openxmlformats.org/officeDocument/2006/relationships/image" Target="../media/image190.png"/><Relationship Id="rId106" Type="http://schemas.openxmlformats.org/officeDocument/2006/relationships/customXml" Target="../ink/ink220.xml"/><Relationship Id="rId127" Type="http://schemas.openxmlformats.org/officeDocument/2006/relationships/image" Target="../media/image225.png"/><Relationship Id="rId10" Type="http://schemas.openxmlformats.org/officeDocument/2006/relationships/customXml" Target="../ink/ink172.xml"/><Relationship Id="rId31" Type="http://schemas.openxmlformats.org/officeDocument/2006/relationships/image" Target="../media/image177.png"/><Relationship Id="rId52" Type="http://schemas.openxmlformats.org/officeDocument/2006/relationships/customXml" Target="../ink/ink193.xml"/><Relationship Id="rId73" Type="http://schemas.openxmlformats.org/officeDocument/2006/relationships/image" Target="../media/image198.png"/><Relationship Id="rId78" Type="http://schemas.openxmlformats.org/officeDocument/2006/relationships/customXml" Target="../ink/ink206.xml"/><Relationship Id="rId94" Type="http://schemas.openxmlformats.org/officeDocument/2006/relationships/customXml" Target="../ink/ink214.xml"/><Relationship Id="rId99" Type="http://schemas.openxmlformats.org/officeDocument/2006/relationships/image" Target="../media/image211.png"/><Relationship Id="rId101" Type="http://schemas.openxmlformats.org/officeDocument/2006/relationships/image" Target="../media/image212.png"/><Relationship Id="rId122" Type="http://schemas.openxmlformats.org/officeDocument/2006/relationships/customXml" Target="../ink/ink228.xml"/><Relationship Id="rId143" Type="http://schemas.openxmlformats.org/officeDocument/2006/relationships/image" Target="../media/image233.png"/><Relationship Id="rId148" Type="http://schemas.openxmlformats.org/officeDocument/2006/relationships/customXml" Target="../ink/ink241.xml"/><Relationship Id="rId164" Type="http://schemas.openxmlformats.org/officeDocument/2006/relationships/customXml" Target="../ink/ink249.xml"/><Relationship Id="rId169" Type="http://schemas.openxmlformats.org/officeDocument/2006/relationships/image" Target="../media/image2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customXml" Target="../ink/ink264.xml"/><Relationship Id="rId18" Type="http://schemas.openxmlformats.org/officeDocument/2006/relationships/image" Target="../media/image261.png"/><Relationship Id="rId26" Type="http://schemas.openxmlformats.org/officeDocument/2006/relationships/image" Target="../media/image264.png"/><Relationship Id="rId3" Type="http://schemas.openxmlformats.org/officeDocument/2006/relationships/customXml" Target="../ink/ink259.xml"/><Relationship Id="rId21" Type="http://schemas.openxmlformats.org/officeDocument/2006/relationships/customXml" Target="../ink/ink268.xml"/><Relationship Id="rId34" Type="http://schemas.openxmlformats.org/officeDocument/2006/relationships/image" Target="../media/image268.png"/><Relationship Id="rId7" Type="http://schemas.openxmlformats.org/officeDocument/2006/relationships/customXml" Target="../ink/ink261.xml"/><Relationship Id="rId12" Type="http://schemas.openxmlformats.org/officeDocument/2006/relationships/image" Target="../media/image258.png"/><Relationship Id="rId17" Type="http://schemas.openxmlformats.org/officeDocument/2006/relationships/customXml" Target="../ink/ink266.xml"/><Relationship Id="rId25" Type="http://schemas.openxmlformats.org/officeDocument/2006/relationships/customXml" Target="../ink/ink270.xml"/><Relationship Id="rId33" Type="http://schemas.openxmlformats.org/officeDocument/2006/relationships/customXml" Target="../ink/ink274.xml"/><Relationship Id="rId2" Type="http://schemas.openxmlformats.org/officeDocument/2006/relationships/image" Target="../media/image1.png"/><Relationship Id="rId16" Type="http://schemas.openxmlformats.org/officeDocument/2006/relationships/image" Target="../media/image260.png"/><Relationship Id="rId20" Type="http://schemas.openxmlformats.org/officeDocument/2006/relationships/image" Target="../media/image262.png"/><Relationship Id="rId29" Type="http://schemas.openxmlformats.org/officeDocument/2006/relationships/customXml" Target="../ink/ink27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5.png"/><Relationship Id="rId11" Type="http://schemas.openxmlformats.org/officeDocument/2006/relationships/customXml" Target="../ink/ink263.xml"/><Relationship Id="rId24" Type="http://schemas.openxmlformats.org/officeDocument/2006/relationships/image" Target="../media/image263.png"/><Relationship Id="rId32" Type="http://schemas.openxmlformats.org/officeDocument/2006/relationships/image" Target="../media/image267.png"/><Relationship Id="rId5" Type="http://schemas.openxmlformats.org/officeDocument/2006/relationships/customXml" Target="../ink/ink260.xml"/><Relationship Id="rId15" Type="http://schemas.openxmlformats.org/officeDocument/2006/relationships/customXml" Target="../ink/ink265.xml"/><Relationship Id="rId23" Type="http://schemas.openxmlformats.org/officeDocument/2006/relationships/customXml" Target="../ink/ink269.xml"/><Relationship Id="rId28" Type="http://schemas.openxmlformats.org/officeDocument/2006/relationships/image" Target="../media/image265.png"/><Relationship Id="rId10" Type="http://schemas.openxmlformats.org/officeDocument/2006/relationships/image" Target="../media/image257.png"/><Relationship Id="rId19" Type="http://schemas.openxmlformats.org/officeDocument/2006/relationships/customXml" Target="../ink/ink267.xml"/><Relationship Id="rId31" Type="http://schemas.openxmlformats.org/officeDocument/2006/relationships/customXml" Target="../ink/ink273.xml"/><Relationship Id="rId4" Type="http://schemas.openxmlformats.org/officeDocument/2006/relationships/image" Target="../media/image254.png"/><Relationship Id="rId9" Type="http://schemas.openxmlformats.org/officeDocument/2006/relationships/customXml" Target="../ink/ink262.xml"/><Relationship Id="rId14" Type="http://schemas.openxmlformats.org/officeDocument/2006/relationships/image" Target="../media/image259.png"/><Relationship Id="rId22" Type="http://schemas.openxmlformats.org/officeDocument/2006/relationships/image" Target="../media/image160.png"/><Relationship Id="rId27" Type="http://schemas.openxmlformats.org/officeDocument/2006/relationships/customXml" Target="../ink/ink271.xml"/><Relationship Id="rId30" Type="http://schemas.openxmlformats.org/officeDocument/2006/relationships/image" Target="../media/image2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Muhammad Fauzan</a:t>
            </a:r>
          </a:p>
          <a:p>
            <a:r>
              <a:rPr lang="en-US" noProof="1"/>
              <a:t>13220009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A1C2B5-4E15-4241-9F5D-6F9A6DBF8595}"/>
              </a:ext>
            </a:extLst>
          </p:cNvPr>
          <p:cNvGrpSpPr/>
          <p:nvPr/>
        </p:nvGrpSpPr>
        <p:grpSpPr>
          <a:xfrm>
            <a:off x="4479912" y="4406472"/>
            <a:ext cx="1158840" cy="371520"/>
            <a:chOff x="4479912" y="4406472"/>
            <a:chExt cx="115884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DD5B5E-50E1-4609-A004-0FB6FEF375F7}"/>
                    </a:ext>
                  </a:extLst>
                </p14:cNvPr>
                <p14:cNvContentPartPr/>
                <p14:nvPr/>
              </p14:nvContentPartPr>
              <p14:xfrm>
                <a:off x="4479912" y="4571712"/>
                <a:ext cx="857880" cy="3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DD5B5E-50E1-4609-A004-0FB6FEF375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1272" y="4562712"/>
                  <a:ext cx="875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34265-4605-4B8C-A9D7-B57FACB9EE9E}"/>
                    </a:ext>
                  </a:extLst>
                </p14:cNvPr>
                <p14:cNvContentPartPr/>
                <p14:nvPr/>
              </p14:nvContentPartPr>
              <p14:xfrm>
                <a:off x="5289912" y="4406472"/>
                <a:ext cx="348840" cy="37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34265-4605-4B8C-A9D7-B57FACB9EE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81272" y="4397832"/>
                  <a:ext cx="366480" cy="38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94E397-1217-437D-AFAD-E8D6C2DC29FA}"/>
                  </a:ext>
                </a:extLst>
              </p14:cNvPr>
              <p14:cNvContentPartPr/>
              <p14:nvPr/>
            </p14:nvContentPartPr>
            <p14:xfrm>
              <a:off x="7275672" y="3874392"/>
              <a:ext cx="350280" cy="42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94E397-1217-437D-AFAD-E8D6C2DC29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7032" y="3865392"/>
                <a:ext cx="36792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638E1-1EF1-435B-A2BA-B14ACE506B98}"/>
              </a:ext>
            </a:extLst>
          </p:cNvPr>
          <p:cNvGrpSpPr/>
          <p:nvPr/>
        </p:nvGrpSpPr>
        <p:grpSpPr>
          <a:xfrm>
            <a:off x="4256352" y="6217632"/>
            <a:ext cx="677880" cy="883800"/>
            <a:chOff x="4256352" y="6217632"/>
            <a:chExt cx="67788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DF948F-B891-44A3-B840-B54425EDD4A1}"/>
                    </a:ext>
                  </a:extLst>
                </p14:cNvPr>
                <p14:cNvContentPartPr/>
                <p14:nvPr/>
              </p14:nvContentPartPr>
              <p14:xfrm>
                <a:off x="4370112" y="6217632"/>
                <a:ext cx="564120" cy="88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DF948F-B891-44A3-B840-B54425EDD4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1472" y="6208632"/>
                  <a:ext cx="58176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B52D5D-3953-4083-BA05-E4AFEA6D9E8E}"/>
                    </a:ext>
                  </a:extLst>
                </p14:cNvPr>
                <p14:cNvContentPartPr/>
                <p14:nvPr/>
              </p14:nvContentPartPr>
              <p14:xfrm>
                <a:off x="4256352" y="6235632"/>
                <a:ext cx="626760" cy="85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B52D5D-3953-4083-BA05-E4AFEA6D9E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47352" y="6226992"/>
                  <a:ext cx="64440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6156F8-94E5-4A59-9F2D-D47D9D23D373}"/>
              </a:ext>
            </a:extLst>
          </p:cNvPr>
          <p:cNvGrpSpPr/>
          <p:nvPr/>
        </p:nvGrpSpPr>
        <p:grpSpPr>
          <a:xfrm>
            <a:off x="1792152" y="6107832"/>
            <a:ext cx="408600" cy="1240560"/>
            <a:chOff x="1792152" y="6107832"/>
            <a:chExt cx="408600" cy="12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410620-E893-4FCC-999F-D188DA5D22EA}"/>
                    </a:ext>
                  </a:extLst>
                </p14:cNvPr>
                <p14:cNvContentPartPr/>
                <p14:nvPr/>
              </p14:nvContentPartPr>
              <p14:xfrm>
                <a:off x="2065032" y="6107832"/>
                <a:ext cx="112680" cy="105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410620-E893-4FCC-999F-D188DA5D22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56032" y="6099192"/>
                  <a:ext cx="13032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2BC7FC-5051-40E1-9893-5DDE4F50F795}"/>
                    </a:ext>
                  </a:extLst>
                </p14:cNvPr>
                <p14:cNvContentPartPr/>
                <p14:nvPr/>
              </p14:nvContentPartPr>
              <p14:xfrm>
                <a:off x="1792152" y="6912432"/>
                <a:ext cx="408600" cy="43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2BC7FC-5051-40E1-9893-5DDE4F50F7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83152" y="6903432"/>
                  <a:ext cx="426240" cy="45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57E2FA-261B-4A8D-9619-C174AD1352D0}"/>
                  </a:ext>
                </a:extLst>
              </p14:cNvPr>
              <p14:cNvContentPartPr/>
              <p14:nvPr/>
            </p14:nvContentPartPr>
            <p14:xfrm>
              <a:off x="820872" y="7916472"/>
              <a:ext cx="459360" cy="457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57E2FA-261B-4A8D-9619-C174AD1352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2232" y="7907472"/>
                <a:ext cx="4770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832219-13A4-4A58-888A-277BC40DCCB2}"/>
                  </a:ext>
                </a:extLst>
              </p14:cNvPr>
              <p14:cNvContentPartPr/>
              <p14:nvPr/>
            </p14:nvContentPartPr>
            <p14:xfrm>
              <a:off x="5851872" y="8723232"/>
              <a:ext cx="403920" cy="440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832219-13A4-4A58-888A-277BC40DC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43232" y="8714232"/>
                <a:ext cx="421560" cy="45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F93DEB6-DC0F-4378-B141-2900A17CC7FA}"/>
              </a:ext>
            </a:extLst>
          </p:cNvPr>
          <p:cNvGrpSpPr/>
          <p:nvPr/>
        </p:nvGrpSpPr>
        <p:grpSpPr>
          <a:xfrm>
            <a:off x="1755072" y="8923752"/>
            <a:ext cx="731520" cy="1346760"/>
            <a:chOff x="1755072" y="8923752"/>
            <a:chExt cx="731520" cy="13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AC861C-6E3B-4FCD-8573-1EF2C5F24A69}"/>
                    </a:ext>
                  </a:extLst>
                </p14:cNvPr>
                <p14:cNvContentPartPr/>
                <p14:nvPr/>
              </p14:nvContentPartPr>
              <p14:xfrm>
                <a:off x="2102112" y="8923752"/>
                <a:ext cx="360" cy="124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AC861C-6E3B-4FCD-8573-1EF2C5F24A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93472" y="8914752"/>
                  <a:ext cx="18000" cy="12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4CF4C4-7716-47B7-8032-AD9E7CB580A9}"/>
                    </a:ext>
                  </a:extLst>
                </p14:cNvPr>
                <p14:cNvContentPartPr/>
                <p14:nvPr/>
              </p14:nvContentPartPr>
              <p14:xfrm>
                <a:off x="1755072" y="9838872"/>
                <a:ext cx="731520" cy="43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4CF4C4-7716-47B7-8032-AD9E7CB580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46072" y="9830232"/>
                  <a:ext cx="749160" cy="44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25E00A7-F838-461B-A65E-57DB780CA464}"/>
                  </a:ext>
                </a:extLst>
              </p14:cNvPr>
              <p14:cNvContentPartPr/>
              <p14:nvPr/>
            </p14:nvContentPartPr>
            <p14:xfrm>
              <a:off x="1353312" y="10844352"/>
              <a:ext cx="660960" cy="549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25E00A7-F838-461B-A65E-57DB780CA4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44312" y="10835352"/>
                <a:ext cx="678600" cy="56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9F1F858-B412-4876-827B-1763643AFC52}"/>
              </a:ext>
            </a:extLst>
          </p:cNvPr>
          <p:cNvGrpSpPr/>
          <p:nvPr/>
        </p:nvGrpSpPr>
        <p:grpSpPr>
          <a:xfrm>
            <a:off x="435312" y="9084672"/>
            <a:ext cx="1119600" cy="794520"/>
            <a:chOff x="435312" y="9084672"/>
            <a:chExt cx="111960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F48E05-6857-4DA9-AA88-0F3F891A6EA3}"/>
                    </a:ext>
                  </a:extLst>
                </p14:cNvPr>
                <p14:cNvContentPartPr/>
                <p14:nvPr/>
              </p14:nvContentPartPr>
              <p14:xfrm>
                <a:off x="435312" y="9198432"/>
                <a:ext cx="40320" cy="35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F48E05-6857-4DA9-AA88-0F3F891A6E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6312" y="9189432"/>
                  <a:ext cx="57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B4042C-09EA-4A62-AA2C-7DA4BB112F20}"/>
                    </a:ext>
                  </a:extLst>
                </p14:cNvPr>
                <p14:cNvContentPartPr/>
                <p14:nvPr/>
              </p14:nvContentPartPr>
              <p14:xfrm>
                <a:off x="510192" y="9231912"/>
                <a:ext cx="332280" cy="410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B4042C-09EA-4A62-AA2C-7DA4BB112F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1552" y="9222912"/>
                  <a:ext cx="349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669F08-3C25-4116-BDA8-0780CDDAF318}"/>
                    </a:ext>
                  </a:extLst>
                </p14:cNvPr>
                <p14:cNvContentPartPr/>
                <p14:nvPr/>
              </p14:nvContentPartPr>
              <p14:xfrm>
                <a:off x="789912" y="9084672"/>
                <a:ext cx="546120" cy="51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669F08-3C25-4116-BDA8-0780CDDAF3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1272" y="9076032"/>
                  <a:ext cx="5637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D93D92-0F92-4CE8-921C-0CD7559BA7EA}"/>
                    </a:ext>
                  </a:extLst>
                </p14:cNvPr>
                <p14:cNvContentPartPr/>
                <p14:nvPr/>
              </p14:nvContentPartPr>
              <p14:xfrm>
                <a:off x="1254312" y="9399312"/>
                <a:ext cx="189720" cy="38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D93D92-0F92-4CE8-921C-0CD7559BA7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45672" y="9390312"/>
                  <a:ext cx="207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69367A-D788-4DF3-BA62-0F6B79D79735}"/>
                    </a:ext>
                  </a:extLst>
                </p14:cNvPr>
                <p14:cNvContentPartPr/>
                <p14:nvPr/>
              </p14:nvContentPartPr>
              <p14:xfrm>
                <a:off x="1404792" y="9602712"/>
                <a:ext cx="150120" cy="27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69367A-D788-4DF3-BA62-0F6B79D797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96152" y="9593712"/>
                  <a:ext cx="16776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D69F3E2-67CE-4829-AB91-C95563863D79}"/>
              </a:ext>
            </a:extLst>
          </p:cNvPr>
          <p:cNvGrpSpPr/>
          <p:nvPr/>
        </p:nvGrpSpPr>
        <p:grpSpPr>
          <a:xfrm>
            <a:off x="3931272" y="9326232"/>
            <a:ext cx="1061280" cy="1212120"/>
            <a:chOff x="3931272" y="9326232"/>
            <a:chExt cx="1061280" cy="12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A0EDFB-033E-4753-B0C9-BBF20B71B10F}"/>
                    </a:ext>
                  </a:extLst>
                </p14:cNvPr>
                <p14:cNvContentPartPr/>
                <p14:nvPr/>
              </p14:nvContentPartPr>
              <p14:xfrm>
                <a:off x="3931272" y="9326232"/>
                <a:ext cx="862920" cy="96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A0EDFB-033E-4753-B0C9-BBF20B71B1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22632" y="9317592"/>
                  <a:ext cx="88056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CBD56D-2624-4B82-93CD-AEC585D450DB}"/>
                    </a:ext>
                  </a:extLst>
                </p14:cNvPr>
                <p14:cNvContentPartPr/>
                <p14:nvPr/>
              </p14:nvContentPartPr>
              <p14:xfrm>
                <a:off x="4737672" y="10021032"/>
                <a:ext cx="254880" cy="51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CBD56D-2624-4B82-93CD-AEC585D450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29032" y="10012032"/>
                  <a:ext cx="272520" cy="53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FA4564E-0E03-4D10-B2B8-08D1446C3DCC}"/>
              </a:ext>
            </a:extLst>
          </p:cNvPr>
          <p:cNvGrpSpPr/>
          <p:nvPr/>
        </p:nvGrpSpPr>
        <p:grpSpPr>
          <a:xfrm>
            <a:off x="5248512" y="9545832"/>
            <a:ext cx="1009440" cy="1285200"/>
            <a:chOff x="5248512" y="9545832"/>
            <a:chExt cx="1009440" cy="12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EBED81-E068-4A69-B911-28E8A5E7015A}"/>
                    </a:ext>
                  </a:extLst>
                </p14:cNvPr>
                <p14:cNvContentPartPr/>
                <p14:nvPr/>
              </p14:nvContentPartPr>
              <p14:xfrm>
                <a:off x="5248512" y="10320552"/>
                <a:ext cx="460440" cy="51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EBED81-E068-4A69-B911-28E8A5E701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39512" y="10311552"/>
                  <a:ext cx="4780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95A0A2-196D-48FA-9E7D-ED5D4F237EDA}"/>
                    </a:ext>
                  </a:extLst>
                </p14:cNvPr>
                <p14:cNvContentPartPr/>
                <p14:nvPr/>
              </p14:nvContentPartPr>
              <p14:xfrm>
                <a:off x="5321592" y="9545832"/>
                <a:ext cx="19440" cy="327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95A0A2-196D-48FA-9E7D-ED5D4F237ED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12592" y="9536832"/>
                  <a:ext cx="37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EB57CD-8D06-47AB-9821-FE1B59965365}"/>
                    </a:ext>
                  </a:extLst>
                </p14:cNvPr>
                <p14:cNvContentPartPr/>
                <p14:nvPr/>
              </p14:nvContentPartPr>
              <p14:xfrm>
                <a:off x="5317272" y="9697392"/>
                <a:ext cx="318600" cy="308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EB57CD-8D06-47AB-9821-FE1B599653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08632" y="9688392"/>
                  <a:ext cx="336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709CF7-67D2-4D7F-B0CE-300887D24D9F}"/>
                    </a:ext>
                  </a:extLst>
                </p14:cNvPr>
                <p14:cNvContentPartPr/>
                <p14:nvPr/>
              </p14:nvContentPartPr>
              <p14:xfrm>
                <a:off x="5611392" y="9820512"/>
                <a:ext cx="259200" cy="36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709CF7-67D2-4D7F-B0CE-300887D24D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02392" y="9811512"/>
                  <a:ext cx="2768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A92740-908F-466E-8DAD-E93F32AA502E}"/>
                    </a:ext>
                  </a:extLst>
                </p14:cNvPr>
                <p14:cNvContentPartPr/>
                <p14:nvPr/>
              </p14:nvContentPartPr>
              <p14:xfrm>
                <a:off x="5850432" y="9955152"/>
                <a:ext cx="203400" cy="37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A92740-908F-466E-8DAD-E93F32AA50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41792" y="9946152"/>
                  <a:ext cx="221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9F45DA-F578-4289-9F6A-EE6A1875EBDB}"/>
                    </a:ext>
                  </a:extLst>
                </p14:cNvPr>
                <p14:cNvContentPartPr/>
                <p14:nvPr/>
              </p14:nvContentPartPr>
              <p14:xfrm>
                <a:off x="6103872" y="10112472"/>
                <a:ext cx="154080" cy="31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9F45DA-F578-4289-9F6A-EE6A1875EB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95232" y="10103832"/>
                  <a:ext cx="171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FDD439-9A89-4CD8-B8DC-7173EAF3A985}"/>
              </a:ext>
            </a:extLst>
          </p:cNvPr>
          <p:cNvGrpSpPr/>
          <p:nvPr/>
        </p:nvGrpSpPr>
        <p:grpSpPr>
          <a:xfrm>
            <a:off x="4185792" y="10661112"/>
            <a:ext cx="587160" cy="1070280"/>
            <a:chOff x="4185792" y="10661112"/>
            <a:chExt cx="58716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D523DD-D464-47AB-AF52-005950FB3F50}"/>
                    </a:ext>
                  </a:extLst>
                </p14:cNvPr>
                <p14:cNvContentPartPr/>
                <p14:nvPr/>
              </p14:nvContentPartPr>
              <p14:xfrm>
                <a:off x="4296672" y="10661112"/>
                <a:ext cx="476280" cy="102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D523DD-D464-47AB-AF52-005950FB3F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88032" y="10652472"/>
                  <a:ext cx="49392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E33C28-BB80-406F-9A58-07D83172B469}"/>
                    </a:ext>
                  </a:extLst>
                </p14:cNvPr>
                <p14:cNvContentPartPr/>
                <p14:nvPr/>
              </p14:nvContentPartPr>
              <p14:xfrm>
                <a:off x="4185792" y="10770912"/>
                <a:ext cx="496080" cy="96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E33C28-BB80-406F-9A58-07D83172B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76792" y="10761912"/>
                  <a:ext cx="513720" cy="9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43D4D5-BEF4-428D-9A88-20B0B1BE6070}"/>
              </a:ext>
            </a:extLst>
          </p:cNvPr>
          <p:cNvGrpSpPr/>
          <p:nvPr/>
        </p:nvGrpSpPr>
        <p:grpSpPr>
          <a:xfrm>
            <a:off x="2560032" y="9308232"/>
            <a:ext cx="676800" cy="772920"/>
            <a:chOff x="2560032" y="9308232"/>
            <a:chExt cx="67680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0111B0-7546-4804-80B6-EAE53EF944E1}"/>
                    </a:ext>
                  </a:extLst>
                </p14:cNvPr>
                <p14:cNvContentPartPr/>
                <p14:nvPr/>
              </p14:nvContentPartPr>
              <p14:xfrm>
                <a:off x="2560032" y="9308232"/>
                <a:ext cx="524160" cy="772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0111B0-7546-4804-80B6-EAE53EF944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51392" y="9299232"/>
                  <a:ext cx="5418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0A6810-77A7-4EF6-9ACB-23379FEBADE8}"/>
                    </a:ext>
                  </a:extLst>
                </p14:cNvPr>
                <p14:cNvContentPartPr/>
                <p14:nvPr/>
              </p14:nvContentPartPr>
              <p14:xfrm>
                <a:off x="2616552" y="9362592"/>
                <a:ext cx="620280" cy="67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0A6810-77A7-4EF6-9ACB-23379FEBAD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7912" y="9353592"/>
                  <a:ext cx="637920" cy="69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91CFC8-CF59-4F80-A2EF-B0B52F89FA69}"/>
              </a:ext>
            </a:extLst>
          </p:cNvPr>
          <p:cNvGrpSpPr/>
          <p:nvPr/>
        </p:nvGrpSpPr>
        <p:grpSpPr>
          <a:xfrm>
            <a:off x="4278312" y="7369272"/>
            <a:ext cx="1391760" cy="1501560"/>
            <a:chOff x="4278312" y="7369272"/>
            <a:chExt cx="1391760" cy="15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83A9F3-609F-47B9-A25D-32C517960D17}"/>
                    </a:ext>
                  </a:extLst>
                </p14:cNvPr>
                <p14:cNvContentPartPr/>
                <p14:nvPr/>
              </p14:nvContentPartPr>
              <p14:xfrm>
                <a:off x="4443552" y="8669592"/>
                <a:ext cx="10220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83A9F3-609F-47B9-A25D-32C517960D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34912" y="8660592"/>
                  <a:ext cx="1039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C69549-485D-4DFF-B646-4BA065CB6287}"/>
                    </a:ext>
                  </a:extLst>
                </p14:cNvPr>
                <p14:cNvContentPartPr/>
                <p14:nvPr/>
              </p14:nvContentPartPr>
              <p14:xfrm>
                <a:off x="5321592" y="8466552"/>
                <a:ext cx="312120" cy="40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C69549-485D-4DFF-B646-4BA065CB628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12592" y="8457912"/>
                  <a:ext cx="329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D579B1-676F-414E-AD01-B48C0651828C}"/>
                    </a:ext>
                  </a:extLst>
                </p14:cNvPr>
                <p14:cNvContentPartPr/>
                <p14:nvPr/>
              </p14:nvContentPartPr>
              <p14:xfrm>
                <a:off x="4278312" y="7497072"/>
                <a:ext cx="67680" cy="38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D579B1-676F-414E-AD01-B48C065182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69672" y="7488432"/>
                  <a:ext cx="85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9CDE96-D200-495A-819B-6939C21E60B6}"/>
                    </a:ext>
                  </a:extLst>
                </p14:cNvPr>
                <p14:cNvContentPartPr/>
                <p14:nvPr/>
              </p14:nvContentPartPr>
              <p14:xfrm>
                <a:off x="4411872" y="7461072"/>
                <a:ext cx="292680" cy="40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9CDE96-D200-495A-819B-6939C21E60B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2872" y="7452072"/>
                  <a:ext cx="31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2AC30E-CD1E-46AF-9512-6F8C8FAA711A}"/>
                    </a:ext>
                  </a:extLst>
                </p14:cNvPr>
                <p14:cNvContentPartPr/>
                <p14:nvPr/>
              </p14:nvContentPartPr>
              <p14:xfrm>
                <a:off x="4882752" y="7478352"/>
                <a:ext cx="222120" cy="347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2AC30E-CD1E-46AF-9512-6F8C8FAA71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73752" y="7469712"/>
                  <a:ext cx="239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092058-F9A1-46EE-9F6A-BCFBC0931D40}"/>
                    </a:ext>
                  </a:extLst>
                </p14:cNvPr>
                <p14:cNvContentPartPr/>
                <p14:nvPr/>
              </p14:nvContentPartPr>
              <p14:xfrm>
                <a:off x="5155272" y="7369272"/>
                <a:ext cx="258120" cy="425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092058-F9A1-46EE-9F6A-BCFBC0931D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46272" y="7360272"/>
                  <a:ext cx="275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0D547D-9277-4E8C-880F-9CE4BE22EE70}"/>
                    </a:ext>
                  </a:extLst>
                </p14:cNvPr>
                <p14:cNvContentPartPr/>
                <p14:nvPr/>
              </p14:nvContentPartPr>
              <p14:xfrm>
                <a:off x="5410872" y="7420752"/>
                <a:ext cx="259200" cy="39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0D547D-9277-4E8C-880F-9CE4BE22EE7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01872" y="7412112"/>
                  <a:ext cx="2768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B91DB9-4173-4419-880A-B2302ECD4A9D}"/>
                    </a:ext>
                  </a:extLst>
                </p14:cNvPr>
                <p14:cNvContentPartPr/>
                <p14:nvPr/>
              </p14:nvContentPartPr>
              <p14:xfrm>
                <a:off x="4498272" y="7936272"/>
                <a:ext cx="601200" cy="58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B91DB9-4173-4419-880A-B2302ECD4A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89272" y="7927272"/>
                  <a:ext cx="6188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8A2AFE-2018-4E13-B414-0983772DFA26}"/>
                    </a:ext>
                  </a:extLst>
                </p14:cNvPr>
                <p14:cNvContentPartPr/>
                <p14:nvPr/>
              </p14:nvContentPartPr>
              <p14:xfrm>
                <a:off x="4640472" y="7972992"/>
                <a:ext cx="553320" cy="53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8A2AFE-2018-4E13-B414-0983772DFA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31832" y="7964352"/>
                  <a:ext cx="570960" cy="5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7DCF1C-0691-4FFC-807B-C0CD304B67EA}"/>
              </a:ext>
            </a:extLst>
          </p:cNvPr>
          <p:cNvGrpSpPr/>
          <p:nvPr/>
        </p:nvGrpSpPr>
        <p:grpSpPr>
          <a:xfrm>
            <a:off x="7936992" y="8265312"/>
            <a:ext cx="1261800" cy="682200"/>
            <a:chOff x="7936992" y="8265312"/>
            <a:chExt cx="1261800" cy="6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BB8EDB-E4C2-4649-A102-AB205A187BFF}"/>
                    </a:ext>
                  </a:extLst>
                </p14:cNvPr>
                <p14:cNvContentPartPr/>
                <p14:nvPr/>
              </p14:nvContentPartPr>
              <p14:xfrm>
                <a:off x="7936992" y="8412192"/>
                <a:ext cx="91224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BB8EDB-E4C2-4649-A102-AB205A187B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7992" y="8403192"/>
                  <a:ext cx="9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380452-9261-44AA-BE07-9F8E9461CF93}"/>
                    </a:ext>
                  </a:extLst>
                </p14:cNvPr>
                <p14:cNvContentPartPr/>
                <p14:nvPr/>
              </p14:nvContentPartPr>
              <p14:xfrm>
                <a:off x="8924472" y="8265312"/>
                <a:ext cx="223200" cy="294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380452-9261-44AA-BE07-9F8E9461CF9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15472" y="8256312"/>
                  <a:ext cx="240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74366E-08B6-44FB-9F41-7C468A125AD4}"/>
                    </a:ext>
                  </a:extLst>
                </p14:cNvPr>
                <p14:cNvContentPartPr/>
                <p14:nvPr/>
              </p14:nvContentPartPr>
              <p14:xfrm>
                <a:off x="8903232" y="8612712"/>
                <a:ext cx="295560" cy="334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74366E-08B6-44FB-9F41-7C468A125AD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94232" y="8603712"/>
                  <a:ext cx="31320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18186BB-DB59-46E6-AD9F-F5A3B65CC76B}"/>
              </a:ext>
            </a:extLst>
          </p:cNvPr>
          <p:cNvGrpSpPr/>
          <p:nvPr/>
        </p:nvGrpSpPr>
        <p:grpSpPr>
          <a:xfrm>
            <a:off x="7771752" y="8883432"/>
            <a:ext cx="1248480" cy="447120"/>
            <a:chOff x="7771752" y="8883432"/>
            <a:chExt cx="124848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87B441-BD64-4317-8D9A-4DC0940B20B4}"/>
                    </a:ext>
                  </a:extLst>
                </p14:cNvPr>
                <p14:cNvContentPartPr/>
                <p14:nvPr/>
              </p14:nvContentPartPr>
              <p14:xfrm>
                <a:off x="7771752" y="8883432"/>
                <a:ext cx="30240" cy="19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87B441-BD64-4317-8D9A-4DC0940B20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63112" y="8874432"/>
                  <a:ext cx="4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9A6D77-B1F7-4492-B08F-120B607844BE}"/>
                    </a:ext>
                  </a:extLst>
                </p14:cNvPr>
                <p14:cNvContentPartPr/>
                <p14:nvPr/>
              </p14:nvContentPartPr>
              <p14:xfrm>
                <a:off x="7847352" y="8887392"/>
                <a:ext cx="264960" cy="239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9A6D77-B1F7-4492-B08F-120B607844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38352" y="8878392"/>
                  <a:ext cx="282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5E322F-2132-4708-956F-2B59DD6EA77A}"/>
                    </a:ext>
                  </a:extLst>
                </p14:cNvPr>
                <p14:cNvContentPartPr/>
                <p14:nvPr/>
              </p14:nvContentPartPr>
              <p14:xfrm>
                <a:off x="8156232" y="8978472"/>
                <a:ext cx="261360" cy="213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5E322F-2132-4708-956F-2B59DD6EA77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47592" y="8969832"/>
                  <a:ext cx="279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D29390F-8168-4A67-91ED-99E79D2FC028}"/>
                    </a:ext>
                  </a:extLst>
                </p14:cNvPr>
                <p14:cNvContentPartPr/>
                <p14:nvPr/>
              </p14:nvContentPartPr>
              <p14:xfrm>
                <a:off x="8480232" y="9088632"/>
                <a:ext cx="156600" cy="213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D29390F-8168-4A67-91ED-99E79D2FC0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1592" y="9079992"/>
                  <a:ext cx="174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F04F8-2A39-4456-9BF4-D9FA16CE1D56}"/>
                    </a:ext>
                  </a:extLst>
                </p14:cNvPr>
                <p14:cNvContentPartPr/>
                <p14:nvPr/>
              </p14:nvContentPartPr>
              <p14:xfrm>
                <a:off x="8830512" y="9068832"/>
                <a:ext cx="189720" cy="261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F04F8-2A39-4456-9BF4-D9FA16CE1D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21512" y="9060192"/>
                  <a:ext cx="20736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7D39F7-D6C4-4CA5-88EB-3F93E102DCDD}"/>
              </a:ext>
            </a:extLst>
          </p:cNvPr>
          <p:cNvGrpSpPr/>
          <p:nvPr/>
        </p:nvGrpSpPr>
        <p:grpSpPr>
          <a:xfrm>
            <a:off x="6445512" y="9252792"/>
            <a:ext cx="725760" cy="749160"/>
            <a:chOff x="6445512" y="9252792"/>
            <a:chExt cx="725760" cy="7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30BD3E-6340-49F8-A32A-6BCD0B4BB042}"/>
                    </a:ext>
                  </a:extLst>
                </p14:cNvPr>
                <p14:cNvContentPartPr/>
                <p14:nvPr/>
              </p14:nvContentPartPr>
              <p14:xfrm>
                <a:off x="6473232" y="9308232"/>
                <a:ext cx="698040" cy="693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30BD3E-6340-49F8-A32A-6BCD0B4BB0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64232" y="9299232"/>
                  <a:ext cx="7156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8316AFC-0930-4148-9EED-4677406B8DA3}"/>
                    </a:ext>
                  </a:extLst>
                </p14:cNvPr>
                <p14:cNvContentPartPr/>
                <p14:nvPr/>
              </p14:nvContentPartPr>
              <p14:xfrm>
                <a:off x="6445512" y="9252792"/>
                <a:ext cx="704880" cy="748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8316AFC-0930-4148-9EED-4677406B8DA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36512" y="9244152"/>
                  <a:ext cx="722520" cy="76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9852E4-EB2F-4757-B65B-4E1CBEC377C1}"/>
              </a:ext>
            </a:extLst>
          </p:cNvPr>
          <p:cNvGrpSpPr/>
          <p:nvPr/>
        </p:nvGrpSpPr>
        <p:grpSpPr>
          <a:xfrm>
            <a:off x="7874352" y="11923272"/>
            <a:ext cx="2376000" cy="901440"/>
            <a:chOff x="7874352" y="11923272"/>
            <a:chExt cx="2376000" cy="9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001749-ABBA-4ED7-9C01-C0136EF2876D}"/>
                    </a:ext>
                  </a:extLst>
                </p14:cNvPr>
                <p14:cNvContentPartPr/>
                <p14:nvPr/>
              </p14:nvContentPartPr>
              <p14:xfrm>
                <a:off x="7874352" y="11995992"/>
                <a:ext cx="1650960" cy="16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001749-ABBA-4ED7-9C01-C0136EF287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65712" y="11986992"/>
                  <a:ext cx="1668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EE7DC9-4154-4246-B9F0-D240A65FA448}"/>
                    </a:ext>
                  </a:extLst>
                </p14:cNvPr>
                <p14:cNvContentPartPr/>
                <p14:nvPr/>
              </p14:nvContentPartPr>
              <p14:xfrm>
                <a:off x="9509472" y="11923272"/>
                <a:ext cx="255240" cy="28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EE7DC9-4154-4246-B9F0-D240A65FA44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00472" y="11914272"/>
                  <a:ext cx="272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AD939C-1545-435B-AB9E-B760A945CE05}"/>
                    </a:ext>
                  </a:extLst>
                </p14:cNvPr>
                <p14:cNvContentPartPr/>
                <p14:nvPr/>
              </p14:nvContentPartPr>
              <p14:xfrm>
                <a:off x="9910152" y="11995272"/>
                <a:ext cx="340200" cy="313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AD939C-1545-435B-AB9E-B760A945CE0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01152" y="11986632"/>
                  <a:ext cx="357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7D49A5-3E3F-4399-8636-8D30DED1619E}"/>
                    </a:ext>
                  </a:extLst>
                </p14:cNvPr>
                <p14:cNvContentPartPr/>
                <p14:nvPr/>
              </p14:nvContentPartPr>
              <p14:xfrm>
                <a:off x="8082792" y="12289032"/>
                <a:ext cx="19440" cy="45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7D49A5-3E3F-4399-8636-8D30DED1619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74152" y="12280032"/>
                  <a:ext cx="37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A1F9DF-1E2E-41A9-A7B2-8F00058D2094}"/>
                    </a:ext>
                  </a:extLst>
                </p14:cNvPr>
                <p14:cNvContentPartPr/>
                <p14:nvPr/>
              </p14:nvContentPartPr>
              <p14:xfrm>
                <a:off x="8266032" y="12325392"/>
                <a:ext cx="323280" cy="208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A1F9DF-1E2E-41A9-A7B2-8F00058D20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57032" y="12316392"/>
                  <a:ext cx="34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06EF93-8CE4-4113-A0AF-B699B9E32B4B}"/>
                    </a:ext>
                  </a:extLst>
                </p14:cNvPr>
                <p14:cNvContentPartPr/>
                <p14:nvPr/>
              </p14:nvContentPartPr>
              <p14:xfrm>
                <a:off x="8685072" y="12289032"/>
                <a:ext cx="38160" cy="43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06EF93-8CE4-4113-A0AF-B699B9E32B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76432" y="12280032"/>
                  <a:ext cx="55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8F4B98-7C0E-45AA-BD53-BAC69DAFC79C}"/>
                    </a:ext>
                  </a:extLst>
                </p14:cNvPr>
                <p14:cNvContentPartPr/>
                <p14:nvPr/>
              </p14:nvContentPartPr>
              <p14:xfrm>
                <a:off x="8791632" y="12268152"/>
                <a:ext cx="349920" cy="556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8F4B98-7C0E-45AA-BD53-BAC69DAFC7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82992" y="12259512"/>
                  <a:ext cx="367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F5A501A-3D6A-4B58-8E09-3D1CB02133BB}"/>
                    </a:ext>
                  </a:extLst>
                </p14:cNvPr>
                <p14:cNvContentPartPr/>
                <p14:nvPr/>
              </p14:nvContentPartPr>
              <p14:xfrm>
                <a:off x="9122112" y="12434832"/>
                <a:ext cx="298440" cy="37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F5A501A-3D6A-4B58-8E09-3D1CB02133B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13112" y="12426192"/>
                  <a:ext cx="31608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C82ADC-4E6B-4F81-84D9-4F5EB35ED4BD}"/>
              </a:ext>
            </a:extLst>
          </p:cNvPr>
          <p:cNvGrpSpPr/>
          <p:nvPr/>
        </p:nvGrpSpPr>
        <p:grpSpPr>
          <a:xfrm>
            <a:off x="10972152" y="4205232"/>
            <a:ext cx="2475000" cy="468720"/>
            <a:chOff x="10972152" y="4205232"/>
            <a:chExt cx="247500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CA5052-06D9-46A2-B999-D6496DEDA1FA}"/>
                    </a:ext>
                  </a:extLst>
                </p14:cNvPr>
                <p14:cNvContentPartPr/>
                <p14:nvPr/>
              </p14:nvContentPartPr>
              <p14:xfrm>
                <a:off x="10972152" y="4351392"/>
                <a:ext cx="1867320" cy="5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CA5052-06D9-46A2-B999-D6496DEDA1F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63152" y="4342392"/>
                  <a:ext cx="1884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DB4915E-FE71-4A5D-99CC-6E259B6823D8}"/>
                    </a:ext>
                  </a:extLst>
                </p14:cNvPr>
                <p14:cNvContentPartPr/>
                <p14:nvPr/>
              </p14:nvContentPartPr>
              <p14:xfrm>
                <a:off x="13052592" y="4205232"/>
                <a:ext cx="394560" cy="468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DB4915E-FE71-4A5D-99CC-6E259B6823D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043592" y="4196592"/>
                  <a:ext cx="412200" cy="48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DD8A24F-0377-4C31-B6C1-D882D67AD116}"/>
                  </a:ext>
                </a:extLst>
              </p14:cNvPr>
              <p14:cNvContentPartPr/>
              <p14:nvPr/>
            </p14:nvContentPartPr>
            <p14:xfrm>
              <a:off x="13381992" y="3089952"/>
              <a:ext cx="461520" cy="66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DD8A24F-0377-4C31-B6C1-D882D67AD11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372992" y="3080952"/>
                <a:ext cx="479160" cy="67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E8D0CFD-D4E6-4A83-97F1-4CE492A88EA5}"/>
              </a:ext>
            </a:extLst>
          </p:cNvPr>
          <p:cNvGrpSpPr/>
          <p:nvPr/>
        </p:nvGrpSpPr>
        <p:grpSpPr>
          <a:xfrm>
            <a:off x="10880352" y="3565872"/>
            <a:ext cx="1668960" cy="552960"/>
            <a:chOff x="10880352" y="3565872"/>
            <a:chExt cx="166896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6E99E65-CF3D-454E-9DFD-8AE97C9F91CE}"/>
                    </a:ext>
                  </a:extLst>
                </p14:cNvPr>
                <p14:cNvContentPartPr/>
                <p14:nvPr/>
              </p14:nvContentPartPr>
              <p14:xfrm>
                <a:off x="10880352" y="3766392"/>
                <a:ext cx="276480" cy="261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6E99E65-CF3D-454E-9DFD-8AE97C9F91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71712" y="3757752"/>
                  <a:ext cx="294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877E9FC-08E7-4A29-A5F4-DACD7919371D}"/>
                    </a:ext>
                  </a:extLst>
                </p14:cNvPr>
                <p14:cNvContentPartPr/>
                <p14:nvPr/>
              </p14:nvContentPartPr>
              <p14:xfrm>
                <a:off x="11246112" y="3653352"/>
                <a:ext cx="241920" cy="427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877E9FC-08E7-4A29-A5F4-DACD791937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37112" y="3644712"/>
                  <a:ext cx="2595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37412B0-1B4E-4737-BE65-5DE4E0321AFD}"/>
                    </a:ext>
                  </a:extLst>
                </p14:cNvPr>
                <p14:cNvContentPartPr/>
                <p14:nvPr/>
              </p14:nvContentPartPr>
              <p14:xfrm>
                <a:off x="11612232" y="3712032"/>
                <a:ext cx="167400" cy="313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37412B0-1B4E-4737-BE65-5DE4E0321A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03592" y="3703032"/>
                  <a:ext cx="185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2F17C6F-E8F4-4EA6-90A7-6CEB7C59EF71}"/>
                    </a:ext>
                  </a:extLst>
                </p14:cNvPr>
                <p14:cNvContentPartPr/>
                <p14:nvPr/>
              </p14:nvContentPartPr>
              <p14:xfrm>
                <a:off x="12022632" y="3565872"/>
                <a:ext cx="160920" cy="473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2F17C6F-E8F4-4EA6-90A7-6CEB7C59EF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013992" y="3557232"/>
                  <a:ext cx="1785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746AEE2-BDB1-4FC1-A886-F5030D589100}"/>
                    </a:ext>
                  </a:extLst>
                </p14:cNvPr>
                <p14:cNvContentPartPr/>
                <p14:nvPr/>
              </p14:nvContentPartPr>
              <p14:xfrm>
                <a:off x="12395232" y="3849192"/>
                <a:ext cx="154080" cy="269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746AEE2-BDB1-4FC1-A886-F5030D58910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386232" y="3840192"/>
                  <a:ext cx="1717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A7DD332-3442-41F9-8A93-1FFF6BCA0D81}"/>
              </a:ext>
            </a:extLst>
          </p:cNvPr>
          <p:cNvGrpSpPr/>
          <p:nvPr/>
        </p:nvGrpSpPr>
        <p:grpSpPr>
          <a:xfrm>
            <a:off x="11301192" y="6271992"/>
            <a:ext cx="808200" cy="921960"/>
            <a:chOff x="11301192" y="6271992"/>
            <a:chExt cx="808200" cy="9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CA0C3E-47AA-455D-AD3A-F0F4C3FF2C47}"/>
                    </a:ext>
                  </a:extLst>
                </p14:cNvPr>
                <p14:cNvContentPartPr/>
                <p14:nvPr/>
              </p14:nvContentPartPr>
              <p14:xfrm>
                <a:off x="11301192" y="6345432"/>
                <a:ext cx="808200" cy="84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CA0C3E-47AA-455D-AD3A-F0F4C3FF2C4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92552" y="6336792"/>
                  <a:ext cx="82584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89B884B-CB28-4BE4-8207-D61622190302}"/>
                    </a:ext>
                  </a:extLst>
                </p14:cNvPr>
                <p14:cNvContentPartPr/>
                <p14:nvPr/>
              </p14:nvContentPartPr>
              <p14:xfrm>
                <a:off x="11441592" y="6271992"/>
                <a:ext cx="555480" cy="630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89B884B-CB28-4BE4-8207-D6162219030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432592" y="6263352"/>
                  <a:ext cx="573120" cy="64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FF81C7-C66B-499E-8C86-B51FFC7E5B24}"/>
              </a:ext>
            </a:extLst>
          </p:cNvPr>
          <p:cNvGrpSpPr/>
          <p:nvPr/>
        </p:nvGrpSpPr>
        <p:grpSpPr>
          <a:xfrm>
            <a:off x="7003872" y="5613552"/>
            <a:ext cx="3694680" cy="2215800"/>
            <a:chOff x="7003872" y="5613552"/>
            <a:chExt cx="3694680" cy="22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8A0087-3C77-4132-8DDF-C7040B4B6754}"/>
                    </a:ext>
                  </a:extLst>
                </p14:cNvPr>
                <p14:cNvContentPartPr/>
                <p14:nvPr/>
              </p14:nvContentPartPr>
              <p14:xfrm>
                <a:off x="7241472" y="6089832"/>
                <a:ext cx="14760" cy="102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8A0087-3C77-4132-8DDF-C7040B4B675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32472" y="6080832"/>
                  <a:ext cx="3240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D9B754-06D2-476B-83D5-7E2F9CD156E5}"/>
                    </a:ext>
                  </a:extLst>
                </p14:cNvPr>
                <p14:cNvContentPartPr/>
                <p14:nvPr/>
              </p14:nvContentPartPr>
              <p14:xfrm>
                <a:off x="7003872" y="6930432"/>
                <a:ext cx="461520" cy="27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D9B754-06D2-476B-83D5-7E2F9CD156E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94872" y="6921432"/>
                  <a:ext cx="479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B4E300-EEB2-4801-ADA6-F5C764116591}"/>
                    </a:ext>
                  </a:extLst>
                </p14:cNvPr>
                <p14:cNvContentPartPr/>
                <p14:nvPr/>
              </p14:nvContentPartPr>
              <p14:xfrm>
                <a:off x="7406352" y="6180552"/>
                <a:ext cx="360" cy="32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B4E300-EEB2-4801-ADA6-F5C76411659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97352" y="6171552"/>
                  <a:ext cx="18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256116-B28C-46FD-95F8-A676BD4BD6CE}"/>
                    </a:ext>
                  </a:extLst>
                </p14:cNvPr>
                <p14:cNvContentPartPr/>
                <p14:nvPr/>
              </p14:nvContentPartPr>
              <p14:xfrm>
                <a:off x="7440552" y="6098832"/>
                <a:ext cx="261720" cy="39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256116-B28C-46FD-95F8-A676BD4BD6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31552" y="6090192"/>
                  <a:ext cx="279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5EC871-926C-4519-84C1-FD6893F549EC}"/>
                    </a:ext>
                  </a:extLst>
                </p14:cNvPr>
                <p14:cNvContentPartPr/>
                <p14:nvPr/>
              </p14:nvContentPartPr>
              <p14:xfrm>
                <a:off x="7753392" y="6070752"/>
                <a:ext cx="56520" cy="28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5EC871-926C-4519-84C1-FD6893F549E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44752" y="6061752"/>
                  <a:ext cx="74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30DF52-4270-4C23-9626-3536B1098CEF}"/>
                    </a:ext>
                  </a:extLst>
                </p14:cNvPr>
                <p14:cNvContentPartPr/>
                <p14:nvPr/>
              </p14:nvContentPartPr>
              <p14:xfrm>
                <a:off x="7884072" y="5980032"/>
                <a:ext cx="144720" cy="38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30DF52-4270-4C23-9626-3536B1098CE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75072" y="5971032"/>
                  <a:ext cx="162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905E4F-2FD2-42F8-9AF5-0D8CC837F632}"/>
                    </a:ext>
                  </a:extLst>
                </p14:cNvPr>
                <p14:cNvContentPartPr/>
                <p14:nvPr/>
              </p14:nvContentPartPr>
              <p14:xfrm>
                <a:off x="8133192" y="6014592"/>
                <a:ext cx="207360" cy="27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905E4F-2FD2-42F8-9AF5-0D8CC837F63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24192" y="6005592"/>
                  <a:ext cx="225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E65468-E458-4460-8BB0-892D6610B0DC}"/>
                    </a:ext>
                  </a:extLst>
                </p14:cNvPr>
                <p14:cNvContentPartPr/>
                <p14:nvPr/>
              </p14:nvContentPartPr>
              <p14:xfrm>
                <a:off x="8393832" y="6866712"/>
                <a:ext cx="625680" cy="44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E65468-E458-4460-8BB0-892D6610B0D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85192" y="6857712"/>
                  <a:ext cx="6433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4DFEDC-B3A9-44A1-AD27-41595479F5E3}"/>
                    </a:ext>
                  </a:extLst>
                </p14:cNvPr>
                <p14:cNvContentPartPr/>
                <p14:nvPr/>
              </p14:nvContentPartPr>
              <p14:xfrm>
                <a:off x="8942472" y="6623712"/>
                <a:ext cx="444600" cy="28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4DFEDC-B3A9-44A1-AD27-41595479F5E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33832" y="6614712"/>
                  <a:ext cx="462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5508B8-8F81-4DCF-B4CA-F2AA1C1D7FBF}"/>
                    </a:ext>
                  </a:extLst>
                </p14:cNvPr>
                <p14:cNvContentPartPr/>
                <p14:nvPr/>
              </p14:nvContentPartPr>
              <p14:xfrm>
                <a:off x="7076232" y="7351272"/>
                <a:ext cx="419400" cy="478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5508B8-8F81-4DCF-B4CA-F2AA1C1D7F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67232" y="7342272"/>
                  <a:ext cx="4370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9E0A28-309F-4217-ADF7-1EC86160E164}"/>
                    </a:ext>
                  </a:extLst>
                </p14:cNvPr>
                <p14:cNvContentPartPr/>
                <p14:nvPr/>
              </p14:nvContentPartPr>
              <p14:xfrm>
                <a:off x="8845992" y="5613552"/>
                <a:ext cx="347040" cy="296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9E0A28-309F-4217-ADF7-1EC86160E16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37352" y="5604912"/>
                  <a:ext cx="364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13B518-534E-4964-9A74-4878450FFD0B}"/>
                    </a:ext>
                  </a:extLst>
                </p14:cNvPr>
                <p14:cNvContentPartPr/>
                <p14:nvPr/>
              </p14:nvContentPartPr>
              <p14:xfrm>
                <a:off x="9143712" y="6016392"/>
                <a:ext cx="360" cy="254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13B518-534E-4964-9A74-4878450FFD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35072" y="6007392"/>
                  <a:ext cx="1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55127E-F8C6-4B30-8E59-D805918108BD}"/>
                    </a:ext>
                  </a:extLst>
                </p14:cNvPr>
                <p14:cNvContentPartPr/>
                <p14:nvPr/>
              </p14:nvContentPartPr>
              <p14:xfrm>
                <a:off x="9198432" y="5996232"/>
                <a:ext cx="264240" cy="24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55127E-F8C6-4B30-8E59-D805918108B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89432" y="5987592"/>
                  <a:ext cx="281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B6E4CA-6671-422D-8196-223903539614}"/>
                    </a:ext>
                  </a:extLst>
                </p14:cNvPr>
                <p14:cNvContentPartPr/>
                <p14:nvPr/>
              </p14:nvContentPartPr>
              <p14:xfrm>
                <a:off x="9509472" y="5980032"/>
                <a:ext cx="48960" cy="206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B6E4CA-6671-422D-8196-22390353961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00472" y="5971032"/>
                  <a:ext cx="6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3A130B-FC2E-4A87-A588-A834977A5B50}"/>
                    </a:ext>
                  </a:extLst>
                </p14:cNvPr>
                <p14:cNvContentPartPr/>
                <p14:nvPr/>
              </p14:nvContentPartPr>
              <p14:xfrm>
                <a:off x="9618912" y="5980032"/>
                <a:ext cx="196560" cy="32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3A130B-FC2E-4A87-A588-A834977A5B5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610272" y="5971032"/>
                  <a:ext cx="214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2F884F-DD1B-4683-BE8A-A514618020A7}"/>
                    </a:ext>
                  </a:extLst>
                </p14:cNvPr>
                <p14:cNvContentPartPr/>
                <p14:nvPr/>
              </p14:nvContentPartPr>
              <p14:xfrm>
                <a:off x="9871272" y="6041232"/>
                <a:ext cx="227880" cy="27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2F884F-DD1B-4683-BE8A-A514618020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62632" y="6032592"/>
                  <a:ext cx="245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06AD1-CA97-46FA-9EFD-ECAAD254F328}"/>
                    </a:ext>
                  </a:extLst>
                </p14:cNvPr>
                <p14:cNvContentPartPr/>
                <p14:nvPr/>
              </p14:nvContentPartPr>
              <p14:xfrm>
                <a:off x="10076112" y="6327432"/>
                <a:ext cx="605160" cy="64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06AD1-CA97-46FA-9EFD-ECAAD254F3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67112" y="6318432"/>
                  <a:ext cx="6228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2C8F3E-E5E4-4640-93C6-56B6F6E1752F}"/>
                    </a:ext>
                  </a:extLst>
                </p14:cNvPr>
                <p14:cNvContentPartPr/>
                <p14:nvPr/>
              </p14:nvContentPartPr>
              <p14:xfrm>
                <a:off x="9950832" y="6199632"/>
                <a:ext cx="747720" cy="69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2C8F3E-E5E4-4640-93C6-56B6F6E175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42192" y="6190632"/>
                  <a:ext cx="765360" cy="70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C83687E-3EB0-48D2-98ED-2CBC2CFF4A6C}"/>
              </a:ext>
            </a:extLst>
          </p:cNvPr>
          <p:cNvGrpSpPr/>
          <p:nvPr/>
        </p:nvGrpSpPr>
        <p:grpSpPr>
          <a:xfrm>
            <a:off x="9822672" y="9124992"/>
            <a:ext cx="784440" cy="720000"/>
            <a:chOff x="9822672" y="9124992"/>
            <a:chExt cx="78444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30C2563-A9C7-4BC2-9224-5241AF89E7F6}"/>
                    </a:ext>
                  </a:extLst>
                </p14:cNvPr>
                <p14:cNvContentPartPr/>
                <p14:nvPr/>
              </p14:nvContentPartPr>
              <p14:xfrm>
                <a:off x="9929952" y="9142992"/>
                <a:ext cx="560520" cy="702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30C2563-A9C7-4BC2-9224-5241AF89E7F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21312" y="9134352"/>
                  <a:ext cx="5781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5250AB-6223-4FEA-BF67-7B363174543B}"/>
                    </a:ext>
                  </a:extLst>
                </p14:cNvPr>
                <p14:cNvContentPartPr/>
                <p14:nvPr/>
              </p14:nvContentPartPr>
              <p14:xfrm>
                <a:off x="9822672" y="9124992"/>
                <a:ext cx="784440" cy="601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5250AB-6223-4FEA-BF67-7B363174543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13672" y="9115992"/>
                  <a:ext cx="802080" cy="61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AA082C4-D5F6-4D56-B5B3-5CC9298A48CF}"/>
              </a:ext>
            </a:extLst>
          </p:cNvPr>
          <p:cNvGrpSpPr/>
          <p:nvPr/>
        </p:nvGrpSpPr>
        <p:grpSpPr>
          <a:xfrm>
            <a:off x="11392992" y="11740032"/>
            <a:ext cx="2450520" cy="626400"/>
            <a:chOff x="11392992" y="11740032"/>
            <a:chExt cx="245052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6FBC13-5522-4C7E-85E5-6C35ECDB9B4C}"/>
                    </a:ext>
                  </a:extLst>
                </p14:cNvPr>
                <p14:cNvContentPartPr/>
                <p14:nvPr/>
              </p14:nvContentPartPr>
              <p14:xfrm>
                <a:off x="11392992" y="11740032"/>
                <a:ext cx="1589400" cy="387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6FBC13-5522-4C7E-85E5-6C35ECDB9B4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383992" y="11731392"/>
                  <a:ext cx="16070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D5184EF-6F80-4868-B803-962C9451A556}"/>
                    </a:ext>
                  </a:extLst>
                </p14:cNvPr>
                <p14:cNvContentPartPr/>
                <p14:nvPr/>
              </p14:nvContentPartPr>
              <p14:xfrm>
                <a:off x="13020552" y="11795472"/>
                <a:ext cx="230400" cy="334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D5184EF-6F80-4868-B803-962C9451A5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3011912" y="11786832"/>
                  <a:ext cx="248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FB9A34-4218-492B-AB7A-857D1C71E2AC}"/>
                    </a:ext>
                  </a:extLst>
                </p14:cNvPr>
                <p14:cNvContentPartPr/>
                <p14:nvPr/>
              </p14:nvContentPartPr>
              <p14:xfrm>
                <a:off x="13383432" y="11776752"/>
                <a:ext cx="460080" cy="589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FB9A34-4218-492B-AB7A-857D1C71E2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374792" y="11767752"/>
                  <a:ext cx="477720" cy="60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EA02E30-58C7-483B-9BC6-00E9147FE72F}"/>
              </a:ext>
            </a:extLst>
          </p:cNvPr>
          <p:cNvGrpSpPr/>
          <p:nvPr/>
        </p:nvGrpSpPr>
        <p:grpSpPr>
          <a:xfrm>
            <a:off x="11451312" y="12727872"/>
            <a:ext cx="1460880" cy="514440"/>
            <a:chOff x="11451312" y="12727872"/>
            <a:chExt cx="146088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77EDBB7-C83A-480C-A135-8B9C1E792E25}"/>
                    </a:ext>
                  </a:extLst>
                </p14:cNvPr>
                <p14:cNvContentPartPr/>
                <p14:nvPr/>
              </p14:nvContentPartPr>
              <p14:xfrm>
                <a:off x="11451312" y="12836952"/>
                <a:ext cx="308160" cy="21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77EDBB7-C83A-480C-A135-8B9C1E792E2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442672" y="12828312"/>
                  <a:ext cx="325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128485D-BB3E-4988-8DA2-6AA99FFD3A62}"/>
                    </a:ext>
                  </a:extLst>
                </p14:cNvPr>
                <p14:cNvContentPartPr/>
                <p14:nvPr/>
              </p14:nvContentPartPr>
              <p14:xfrm>
                <a:off x="11837232" y="12764232"/>
                <a:ext cx="311040" cy="47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128485D-BB3E-4988-8DA2-6AA99FFD3A6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828232" y="12755232"/>
                  <a:ext cx="3286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4D6CE4-C9B6-4D45-B889-ABF6F447AF8B}"/>
                    </a:ext>
                  </a:extLst>
                </p14:cNvPr>
                <p14:cNvContentPartPr/>
                <p14:nvPr/>
              </p14:nvContentPartPr>
              <p14:xfrm>
                <a:off x="12288672" y="12727872"/>
                <a:ext cx="19080" cy="466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4D6CE4-C9B6-4D45-B889-ABF6F447AF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280032" y="12718872"/>
                  <a:ext cx="367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271C790-00D6-455E-968E-C348116F18D8}"/>
                    </a:ext>
                  </a:extLst>
                </p14:cNvPr>
                <p14:cNvContentPartPr/>
                <p14:nvPr/>
              </p14:nvContentPartPr>
              <p14:xfrm>
                <a:off x="12398472" y="12782952"/>
                <a:ext cx="178560" cy="312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271C790-00D6-455E-968E-C348116F18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389832" y="12774312"/>
                  <a:ext cx="196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6BC9279-0BAC-47AD-9E2F-FA5FA4F89F36}"/>
                    </a:ext>
                  </a:extLst>
                </p14:cNvPr>
                <p14:cNvContentPartPr/>
                <p14:nvPr/>
              </p14:nvContentPartPr>
              <p14:xfrm>
                <a:off x="12634632" y="12815712"/>
                <a:ext cx="277560" cy="282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6BC9279-0BAC-47AD-9E2F-FA5FA4F89F3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625632" y="12807072"/>
                  <a:ext cx="2952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531A87B-B5AC-47B3-BCC3-0846C1D8431B}"/>
              </a:ext>
            </a:extLst>
          </p:cNvPr>
          <p:cNvGrpSpPr/>
          <p:nvPr/>
        </p:nvGrpSpPr>
        <p:grpSpPr>
          <a:xfrm>
            <a:off x="11959632" y="8923752"/>
            <a:ext cx="1957320" cy="1408320"/>
            <a:chOff x="11959632" y="8923752"/>
            <a:chExt cx="1957320" cy="14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51BDA06-4D20-431A-968E-243B650AF73E}"/>
                    </a:ext>
                  </a:extLst>
                </p14:cNvPr>
                <p14:cNvContentPartPr/>
                <p14:nvPr/>
              </p14:nvContentPartPr>
              <p14:xfrm>
                <a:off x="11959632" y="9475272"/>
                <a:ext cx="1225800" cy="856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51BDA06-4D20-431A-968E-243B650AF73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950632" y="9466632"/>
                  <a:ext cx="124344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4868D4-978B-4950-8C59-FCB5EEF492B9}"/>
                    </a:ext>
                  </a:extLst>
                </p14:cNvPr>
                <p14:cNvContentPartPr/>
                <p14:nvPr/>
              </p14:nvContentPartPr>
              <p14:xfrm>
                <a:off x="13020552" y="9150192"/>
                <a:ext cx="360360" cy="335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4868D4-978B-4950-8C59-FCB5EEF492B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3011912" y="9141552"/>
                  <a:ext cx="378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192A8EB-8675-4D85-BEC6-B89F793AF358}"/>
                    </a:ext>
                  </a:extLst>
                </p14:cNvPr>
                <p14:cNvContentPartPr/>
                <p14:nvPr/>
              </p14:nvContentPartPr>
              <p14:xfrm>
                <a:off x="13530312" y="8923752"/>
                <a:ext cx="386640" cy="423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192A8EB-8675-4D85-BEC6-B89F793AF3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521672" y="8914752"/>
                  <a:ext cx="40428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4C8EDBA-F0D1-4A0C-AE51-F72068C7548D}"/>
              </a:ext>
            </a:extLst>
          </p:cNvPr>
          <p:cNvGrpSpPr/>
          <p:nvPr/>
        </p:nvGrpSpPr>
        <p:grpSpPr>
          <a:xfrm>
            <a:off x="13033152" y="9743832"/>
            <a:ext cx="1181160" cy="319320"/>
            <a:chOff x="13033152" y="9743832"/>
            <a:chExt cx="118116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E60DA1-BC6C-4BA9-A4D6-065A645729FC}"/>
                    </a:ext>
                  </a:extLst>
                </p14:cNvPr>
                <p14:cNvContentPartPr/>
                <p14:nvPr/>
              </p14:nvContentPartPr>
              <p14:xfrm>
                <a:off x="13033152" y="9856152"/>
                <a:ext cx="262440" cy="185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E60DA1-BC6C-4BA9-A4D6-065A645729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024152" y="9847512"/>
                  <a:ext cx="280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316AC36-E419-4E7C-8886-FA28FCBE2F4F}"/>
                    </a:ext>
                  </a:extLst>
                </p14:cNvPr>
                <p14:cNvContentPartPr/>
                <p14:nvPr/>
              </p14:nvContentPartPr>
              <p14:xfrm>
                <a:off x="13404312" y="9765072"/>
                <a:ext cx="360" cy="236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316AC36-E419-4E7C-8886-FA28FCBE2F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3395312" y="9756432"/>
                  <a:ext cx="18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9333E9B-C789-434F-89EA-A22728E30238}"/>
                    </a:ext>
                  </a:extLst>
                </p14:cNvPr>
                <p14:cNvContentPartPr/>
                <p14:nvPr/>
              </p14:nvContentPartPr>
              <p14:xfrm>
                <a:off x="13475592" y="9743832"/>
                <a:ext cx="148320" cy="319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9333E9B-C789-434F-89EA-A22728E3023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466952" y="9735192"/>
                  <a:ext cx="165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88B5813-7394-41A9-B26D-6A7498CD6C51}"/>
                    </a:ext>
                  </a:extLst>
                </p14:cNvPr>
                <p14:cNvContentPartPr/>
                <p14:nvPr/>
              </p14:nvContentPartPr>
              <p14:xfrm>
                <a:off x="13712112" y="9856512"/>
                <a:ext cx="186840" cy="19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88B5813-7394-41A9-B26D-6A7498CD6C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703112" y="9847512"/>
                  <a:ext cx="204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6DB953-861E-4283-8693-315D1028F479}"/>
                    </a:ext>
                  </a:extLst>
                </p14:cNvPr>
                <p14:cNvContentPartPr/>
                <p14:nvPr/>
              </p14:nvContentPartPr>
              <p14:xfrm>
                <a:off x="13952592" y="9853632"/>
                <a:ext cx="261720" cy="207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6DB953-861E-4283-8693-315D1028F47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3943952" y="9844992"/>
                  <a:ext cx="279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2E74EC1-1CD3-40D6-B385-959D675C2CBC}"/>
              </a:ext>
            </a:extLst>
          </p:cNvPr>
          <p:cNvGrpSpPr/>
          <p:nvPr/>
        </p:nvGrpSpPr>
        <p:grpSpPr>
          <a:xfrm>
            <a:off x="15269472" y="3607632"/>
            <a:ext cx="2450160" cy="973440"/>
            <a:chOff x="15269472" y="3607632"/>
            <a:chExt cx="2450160" cy="9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BCFB50A-49FA-4B8F-B8B3-25F28E6FD365}"/>
                    </a:ext>
                  </a:extLst>
                </p14:cNvPr>
                <p14:cNvContentPartPr/>
                <p14:nvPr/>
              </p14:nvContentPartPr>
              <p14:xfrm>
                <a:off x="15269472" y="4351392"/>
                <a:ext cx="1352160" cy="165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BCFB50A-49FA-4B8F-B8B3-25F28E6FD36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260832" y="4342752"/>
                  <a:ext cx="1369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249FC0B-159A-4B7D-A508-16FF696B2125}"/>
                    </a:ext>
                  </a:extLst>
                </p14:cNvPr>
                <p14:cNvContentPartPr/>
                <p14:nvPr/>
              </p14:nvContentPartPr>
              <p14:xfrm>
                <a:off x="16586352" y="4095792"/>
                <a:ext cx="506160" cy="485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249FC0B-159A-4B7D-A508-16FF696B21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577352" y="4086792"/>
                  <a:ext cx="523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21C34E2-0CEC-4CE6-B045-5509BA5AF9D0}"/>
                    </a:ext>
                  </a:extLst>
                </p14:cNvPr>
                <p14:cNvContentPartPr/>
                <p14:nvPr/>
              </p14:nvContentPartPr>
              <p14:xfrm>
                <a:off x="17352792" y="3607632"/>
                <a:ext cx="366840" cy="508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21C34E2-0CEC-4CE6-B045-5509BA5AF9D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7344152" y="3598632"/>
                  <a:ext cx="38448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84D8293-C4DC-4FB0-BC83-DC3E750534F5}"/>
              </a:ext>
            </a:extLst>
          </p:cNvPr>
          <p:cNvGrpSpPr/>
          <p:nvPr/>
        </p:nvGrpSpPr>
        <p:grpSpPr>
          <a:xfrm>
            <a:off x="15167592" y="3620232"/>
            <a:ext cx="1384560" cy="499680"/>
            <a:chOff x="15167592" y="3620232"/>
            <a:chExt cx="138456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EC749AA-A0A5-4D87-92F0-7EFE715271DE}"/>
                    </a:ext>
                  </a:extLst>
                </p14:cNvPr>
                <p14:cNvContentPartPr/>
                <p14:nvPr/>
              </p14:nvContentPartPr>
              <p14:xfrm>
                <a:off x="15167592" y="3620232"/>
                <a:ext cx="249840" cy="421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EC749AA-A0A5-4D87-92F0-7EFE715271D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158592" y="3611232"/>
                  <a:ext cx="2674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9E56A9-9BF5-47ED-BE9F-F789153AF939}"/>
                    </a:ext>
                  </a:extLst>
                </p14:cNvPr>
                <p14:cNvContentPartPr/>
                <p14:nvPr/>
              </p14:nvContentPartPr>
              <p14:xfrm>
                <a:off x="15544512" y="3675312"/>
                <a:ext cx="193320" cy="375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9E56A9-9BF5-47ED-BE9F-F789153AF93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535512" y="3666312"/>
                  <a:ext cx="210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58FBDF9-BA5D-4CC5-8680-389A740EB6D4}"/>
                    </a:ext>
                  </a:extLst>
                </p14:cNvPr>
                <p14:cNvContentPartPr/>
                <p14:nvPr/>
              </p14:nvContentPartPr>
              <p14:xfrm>
                <a:off x="15818112" y="3712032"/>
                <a:ext cx="205920" cy="407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58FBDF9-BA5D-4CC5-8680-389A740EB6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809472" y="3703032"/>
                  <a:ext cx="2235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2CD8D03-7DAA-4271-A8D6-B6B63C3D35EE}"/>
                    </a:ext>
                  </a:extLst>
                </p14:cNvPr>
                <p14:cNvContentPartPr/>
                <p14:nvPr/>
              </p14:nvContentPartPr>
              <p14:xfrm>
                <a:off x="16111152" y="3694032"/>
                <a:ext cx="54360" cy="389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2CD8D03-7DAA-4271-A8D6-B6B63C3D35E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6102152" y="3685032"/>
                  <a:ext cx="72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1F8BCA1-8781-414A-B880-BF9E4BC3A88C}"/>
                    </a:ext>
                  </a:extLst>
                </p14:cNvPr>
                <p14:cNvContentPartPr/>
                <p14:nvPr/>
              </p14:nvContentPartPr>
              <p14:xfrm>
                <a:off x="16273872" y="3708792"/>
                <a:ext cx="278280" cy="30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1F8BCA1-8781-414A-B880-BF9E4BC3A88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264872" y="3700152"/>
                  <a:ext cx="29592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C1A74B5-FCF6-4688-BFF2-B233F2656BF0}"/>
              </a:ext>
            </a:extLst>
          </p:cNvPr>
          <p:cNvGrpSpPr/>
          <p:nvPr/>
        </p:nvGrpSpPr>
        <p:grpSpPr>
          <a:xfrm>
            <a:off x="13149792" y="6235632"/>
            <a:ext cx="1206000" cy="744840"/>
            <a:chOff x="13149792" y="6235632"/>
            <a:chExt cx="120600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7BF119E-BCB6-4AEE-8D71-1D25D4A0F9E9}"/>
                    </a:ext>
                  </a:extLst>
                </p14:cNvPr>
                <p14:cNvContentPartPr/>
                <p14:nvPr/>
              </p14:nvContentPartPr>
              <p14:xfrm>
                <a:off x="13733352" y="6309072"/>
                <a:ext cx="619920" cy="671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7BF119E-BCB6-4AEE-8D71-1D25D4A0F9E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3724712" y="6300432"/>
                  <a:ext cx="6375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BBC3A33-EA15-4422-BB3B-6E850B12AEB6}"/>
                    </a:ext>
                  </a:extLst>
                </p14:cNvPr>
                <p14:cNvContentPartPr/>
                <p14:nvPr/>
              </p14:nvContentPartPr>
              <p14:xfrm>
                <a:off x="13149792" y="6235632"/>
                <a:ext cx="1206000" cy="564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BBC3A33-EA15-4422-BB3B-6E850B12AEB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140792" y="6226992"/>
                  <a:ext cx="1223640" cy="58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2077527-19A6-458B-83BF-7B0E6117FB12}"/>
              </a:ext>
            </a:extLst>
          </p:cNvPr>
          <p:cNvGrpSpPr/>
          <p:nvPr/>
        </p:nvGrpSpPr>
        <p:grpSpPr>
          <a:xfrm>
            <a:off x="15745752" y="5960952"/>
            <a:ext cx="1622160" cy="1944000"/>
            <a:chOff x="15745752" y="5960952"/>
            <a:chExt cx="1622160" cy="19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D7A35F1-0A9F-4D26-803B-CB3B15FD6C07}"/>
                    </a:ext>
                  </a:extLst>
                </p14:cNvPr>
                <p14:cNvContentPartPr/>
                <p14:nvPr/>
              </p14:nvContentPartPr>
              <p14:xfrm>
                <a:off x="15745752" y="5960952"/>
                <a:ext cx="1181880" cy="1303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D7A35F1-0A9F-4D26-803B-CB3B15FD6C0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736752" y="5952312"/>
                  <a:ext cx="1199520" cy="13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50959F-6289-4EB5-9156-0926D6C64529}"/>
                    </a:ext>
                  </a:extLst>
                </p14:cNvPr>
                <p14:cNvContentPartPr/>
                <p14:nvPr/>
              </p14:nvContentPartPr>
              <p14:xfrm>
                <a:off x="16753392" y="7187112"/>
                <a:ext cx="299160" cy="278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50959F-6289-4EB5-9156-0926D6C6452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6744392" y="7178112"/>
                  <a:ext cx="31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FE1C24A-DBFE-4EEB-A765-6A60BF6A1968}"/>
                    </a:ext>
                  </a:extLst>
                </p14:cNvPr>
                <p14:cNvContentPartPr/>
                <p14:nvPr/>
              </p14:nvContentPartPr>
              <p14:xfrm>
                <a:off x="17080632" y="7566192"/>
                <a:ext cx="287280" cy="338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FE1C24A-DBFE-4EEB-A765-6A60BF6A196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071632" y="7557192"/>
                  <a:ext cx="3049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42CF6B5-5C34-4F77-9B3C-112D6F1144C0}"/>
              </a:ext>
            </a:extLst>
          </p:cNvPr>
          <p:cNvGrpSpPr/>
          <p:nvPr/>
        </p:nvGrpSpPr>
        <p:grpSpPr>
          <a:xfrm>
            <a:off x="15983352" y="5796432"/>
            <a:ext cx="1061640" cy="1027800"/>
            <a:chOff x="15983352" y="5796432"/>
            <a:chExt cx="1061640" cy="10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304A238-1B1B-47F0-9AC2-603A7E00EBA1}"/>
                    </a:ext>
                  </a:extLst>
                </p14:cNvPr>
                <p14:cNvContentPartPr/>
                <p14:nvPr/>
              </p14:nvContentPartPr>
              <p14:xfrm>
                <a:off x="15983352" y="5796432"/>
                <a:ext cx="221040" cy="313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304A238-1B1B-47F0-9AC2-603A7E00EBA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974352" y="5787792"/>
                  <a:ext cx="238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E037416-5F7D-4B28-B969-0C282CB19E65}"/>
                    </a:ext>
                  </a:extLst>
                </p14:cNvPr>
                <p14:cNvContentPartPr/>
                <p14:nvPr/>
              </p14:nvContentPartPr>
              <p14:xfrm>
                <a:off x="16259472" y="5898312"/>
                <a:ext cx="178920" cy="321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E037416-5F7D-4B28-B969-0C282CB19E6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250472" y="5889672"/>
                  <a:ext cx="196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1DC270D-4260-4564-AE06-B1DD34284405}"/>
                    </a:ext>
                  </a:extLst>
                </p14:cNvPr>
                <p14:cNvContentPartPr/>
                <p14:nvPr/>
              </p14:nvContentPartPr>
              <p14:xfrm>
                <a:off x="16538112" y="5998032"/>
                <a:ext cx="48600" cy="297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1DC270D-4260-4564-AE06-B1DD3428440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6529472" y="5989392"/>
                  <a:ext cx="66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382C68C-F5C2-4587-9F5A-8346C1FA9C47}"/>
                    </a:ext>
                  </a:extLst>
                </p14:cNvPr>
                <p14:cNvContentPartPr/>
                <p14:nvPr/>
              </p14:nvContentPartPr>
              <p14:xfrm>
                <a:off x="16554312" y="6199272"/>
                <a:ext cx="270720" cy="436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382C68C-F5C2-4587-9F5A-8346C1FA9C4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545312" y="6190272"/>
                  <a:ext cx="2883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4100E16-9C95-42F5-9BC0-399DBFDD9760}"/>
                    </a:ext>
                  </a:extLst>
                </p14:cNvPr>
                <p14:cNvContentPartPr/>
                <p14:nvPr/>
              </p14:nvContentPartPr>
              <p14:xfrm>
                <a:off x="16821432" y="6579432"/>
                <a:ext cx="223560" cy="244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4100E16-9C95-42F5-9BC0-399DBFDD97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6812432" y="6570432"/>
                  <a:ext cx="2412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D269D16-99EB-4266-BCE0-CD53ED7A73FD}"/>
              </a:ext>
            </a:extLst>
          </p:cNvPr>
          <p:cNvGrpSpPr/>
          <p:nvPr/>
        </p:nvGrpSpPr>
        <p:grpSpPr>
          <a:xfrm>
            <a:off x="15178752" y="8465832"/>
            <a:ext cx="1831680" cy="590040"/>
            <a:chOff x="15178752" y="8465832"/>
            <a:chExt cx="183168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FBCB810-7220-418F-AA93-CE5908050EA1}"/>
                    </a:ext>
                  </a:extLst>
                </p14:cNvPr>
                <p14:cNvContentPartPr/>
                <p14:nvPr/>
              </p14:nvContentPartPr>
              <p14:xfrm>
                <a:off x="15178752" y="8649432"/>
                <a:ext cx="1279800" cy="147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FBCB810-7220-418F-AA93-CE5908050EA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5170112" y="8640792"/>
                  <a:ext cx="1297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9169B6D-62D4-4F86-BFCB-68213F6DABDF}"/>
                    </a:ext>
                  </a:extLst>
                </p14:cNvPr>
                <p14:cNvContentPartPr/>
                <p14:nvPr/>
              </p14:nvContentPartPr>
              <p14:xfrm>
                <a:off x="16403832" y="8465832"/>
                <a:ext cx="240480" cy="349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9169B6D-62D4-4F86-BFCB-68213F6DABD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395192" y="8456832"/>
                  <a:ext cx="258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880CD-6E5E-4091-8DC5-6352EAFBC116}"/>
                    </a:ext>
                  </a:extLst>
                </p14:cNvPr>
                <p14:cNvContentPartPr/>
                <p14:nvPr/>
              </p14:nvContentPartPr>
              <p14:xfrm>
                <a:off x="16510752" y="8663112"/>
                <a:ext cx="499680" cy="392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880CD-6E5E-4091-8DC5-6352EAFBC11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501752" y="8654112"/>
                  <a:ext cx="517320" cy="4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204CCC6-C518-445C-907A-DE856144F694}"/>
                  </a:ext>
                </a:extLst>
              </p14:cNvPr>
              <p14:cNvContentPartPr/>
              <p14:nvPr/>
            </p14:nvContentPartPr>
            <p14:xfrm>
              <a:off x="14982912" y="9015192"/>
              <a:ext cx="237960" cy="286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204CCC6-C518-445C-907A-DE856144F69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4973912" y="9006552"/>
                <a:ext cx="2556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5AC578E-0A76-43B5-A660-C1F6233C5A1F}"/>
                  </a:ext>
                </a:extLst>
              </p14:cNvPr>
              <p14:cNvContentPartPr/>
              <p14:nvPr/>
            </p14:nvContentPartPr>
            <p14:xfrm>
              <a:off x="15397272" y="8960832"/>
              <a:ext cx="279000" cy="513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5AC578E-0A76-43B5-A660-C1F6233C5A1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5388632" y="8951832"/>
                <a:ext cx="296640" cy="53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B6D8A77-B4B6-4C0D-900D-2D78BAAD0CDC}"/>
              </a:ext>
            </a:extLst>
          </p:cNvPr>
          <p:cNvGrpSpPr/>
          <p:nvPr/>
        </p:nvGrpSpPr>
        <p:grpSpPr>
          <a:xfrm>
            <a:off x="15795792" y="9069912"/>
            <a:ext cx="811440" cy="550440"/>
            <a:chOff x="15795792" y="9069912"/>
            <a:chExt cx="81144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99A3B73-8B64-4378-9007-C01AFDE8C5F4}"/>
                    </a:ext>
                  </a:extLst>
                </p14:cNvPr>
                <p14:cNvContentPartPr/>
                <p14:nvPr/>
              </p14:nvContentPartPr>
              <p14:xfrm>
                <a:off x="15795792" y="9069912"/>
                <a:ext cx="224280" cy="405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99A3B73-8B64-4378-9007-C01AFDE8C5F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786792" y="9060912"/>
                  <a:ext cx="241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41093B1-74B7-4FD8-95F2-360105800723}"/>
                    </a:ext>
                  </a:extLst>
                </p14:cNvPr>
                <p14:cNvContentPartPr/>
                <p14:nvPr/>
              </p14:nvContentPartPr>
              <p14:xfrm>
                <a:off x="16058592" y="9177192"/>
                <a:ext cx="237600" cy="407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41093B1-74B7-4FD8-95F2-36010580072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6049592" y="9168552"/>
                  <a:ext cx="255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DA22C66-69C0-442B-8B54-7FDADE721042}"/>
                    </a:ext>
                  </a:extLst>
                </p14:cNvPr>
                <p14:cNvContentPartPr/>
                <p14:nvPr/>
              </p14:nvContentPartPr>
              <p14:xfrm>
                <a:off x="16364232" y="9231192"/>
                <a:ext cx="243000" cy="389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DA22C66-69C0-442B-8B54-7FDADE72104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355592" y="9222552"/>
                  <a:ext cx="26064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194FA26-BF35-4127-880A-C9E36E67FEC4}"/>
              </a:ext>
            </a:extLst>
          </p:cNvPr>
          <p:cNvGrpSpPr/>
          <p:nvPr/>
        </p:nvGrpSpPr>
        <p:grpSpPr>
          <a:xfrm>
            <a:off x="18909792" y="3729672"/>
            <a:ext cx="1847520" cy="933480"/>
            <a:chOff x="18909792" y="3729672"/>
            <a:chExt cx="1847520" cy="9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17550DD-FF75-42A1-951E-DAAAF5685A98}"/>
                    </a:ext>
                  </a:extLst>
                </p14:cNvPr>
                <p14:cNvContentPartPr/>
                <p14:nvPr/>
              </p14:nvContentPartPr>
              <p14:xfrm>
                <a:off x="18909792" y="4442472"/>
                <a:ext cx="1516320" cy="74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17550DD-FF75-42A1-951E-DAAAF5685A9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900792" y="4433832"/>
                  <a:ext cx="1533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C406660-D144-4469-BC89-1AB67E1F43F1}"/>
                    </a:ext>
                  </a:extLst>
                </p14:cNvPr>
                <p14:cNvContentPartPr/>
                <p14:nvPr/>
              </p14:nvContentPartPr>
              <p14:xfrm>
                <a:off x="20299032" y="4244832"/>
                <a:ext cx="458280" cy="418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C406660-D144-4469-BC89-1AB67E1F43F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290032" y="4235832"/>
                  <a:ext cx="475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7A54F88-23CE-47EF-9263-7838C4C16C94}"/>
                    </a:ext>
                  </a:extLst>
                </p14:cNvPr>
                <p14:cNvContentPartPr/>
                <p14:nvPr/>
              </p14:nvContentPartPr>
              <p14:xfrm>
                <a:off x="18927792" y="3811032"/>
                <a:ext cx="204480" cy="370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7A54F88-23CE-47EF-9263-7838C4C16C9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918792" y="3802032"/>
                  <a:ext cx="222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27B805-FBD8-4B1C-B7F3-61C89E0F0132}"/>
                    </a:ext>
                  </a:extLst>
                </p14:cNvPr>
                <p14:cNvContentPartPr/>
                <p14:nvPr/>
              </p14:nvContentPartPr>
              <p14:xfrm>
                <a:off x="19296432" y="3766032"/>
                <a:ext cx="165960" cy="346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27B805-FBD8-4B1C-B7F3-61C89E0F013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287432" y="3757032"/>
                  <a:ext cx="183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0F1E6DA-5C42-4BC4-B185-BE59C7F717DD}"/>
                    </a:ext>
                  </a:extLst>
                </p14:cNvPr>
                <p14:cNvContentPartPr/>
                <p14:nvPr/>
              </p14:nvContentPartPr>
              <p14:xfrm>
                <a:off x="19478592" y="3840552"/>
                <a:ext cx="290160" cy="421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0F1E6DA-5C42-4BC4-B185-BE59C7F717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9469592" y="3831912"/>
                  <a:ext cx="307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12F703-4954-4A65-8789-28865EF1593B}"/>
                    </a:ext>
                  </a:extLst>
                </p14:cNvPr>
                <p14:cNvContentPartPr/>
                <p14:nvPr/>
              </p14:nvContentPartPr>
              <p14:xfrm>
                <a:off x="19895112" y="3729672"/>
                <a:ext cx="186480" cy="458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12F703-4954-4A65-8789-28865EF1593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9886472" y="3721032"/>
                  <a:ext cx="2041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E20CB9D-536D-44BB-8732-CC815145E815}"/>
                    </a:ext>
                  </a:extLst>
                </p14:cNvPr>
                <p14:cNvContentPartPr/>
                <p14:nvPr/>
              </p14:nvContentPartPr>
              <p14:xfrm>
                <a:off x="20131992" y="3825072"/>
                <a:ext cx="226440" cy="31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E20CB9D-536D-44BB-8732-CC815145E8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122992" y="3816432"/>
                  <a:ext cx="2440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E0F2159-083A-493E-A930-06EDC1091A0A}"/>
              </a:ext>
            </a:extLst>
          </p:cNvPr>
          <p:cNvGrpSpPr/>
          <p:nvPr/>
        </p:nvGrpSpPr>
        <p:grpSpPr>
          <a:xfrm>
            <a:off x="21268512" y="3876552"/>
            <a:ext cx="440640" cy="384480"/>
            <a:chOff x="21268512" y="3876552"/>
            <a:chExt cx="44064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2DC7CAB-10D6-49DA-9676-C11032ADB3EF}"/>
                    </a:ext>
                  </a:extLst>
                </p14:cNvPr>
                <p14:cNvContentPartPr/>
                <p14:nvPr/>
              </p14:nvContentPartPr>
              <p14:xfrm>
                <a:off x="21307392" y="3876552"/>
                <a:ext cx="401760" cy="384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2DC7CAB-10D6-49DA-9676-C11032ADB3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1298392" y="3867552"/>
                  <a:ext cx="419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596A38-7395-4D74-8092-19393241CCB1}"/>
                    </a:ext>
                  </a:extLst>
                </p14:cNvPr>
                <p14:cNvContentPartPr/>
                <p14:nvPr/>
              </p14:nvContentPartPr>
              <p14:xfrm>
                <a:off x="21268512" y="4041072"/>
                <a:ext cx="339840" cy="42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596A38-7395-4D74-8092-19393241CCB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1259512" y="4032432"/>
                  <a:ext cx="3574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38C6484-726B-4236-9C5C-38D05D50CF4D}"/>
              </a:ext>
            </a:extLst>
          </p:cNvPr>
          <p:cNvGrpSpPr/>
          <p:nvPr/>
        </p:nvGrpSpPr>
        <p:grpSpPr>
          <a:xfrm>
            <a:off x="19073952" y="6098832"/>
            <a:ext cx="1740960" cy="1508400"/>
            <a:chOff x="19073952" y="6098832"/>
            <a:chExt cx="1740960" cy="15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0EBDED8-954F-4683-8D9E-440404F538BD}"/>
                    </a:ext>
                  </a:extLst>
                </p14:cNvPr>
                <p14:cNvContentPartPr/>
                <p14:nvPr/>
              </p14:nvContentPartPr>
              <p14:xfrm>
                <a:off x="19073952" y="6255792"/>
                <a:ext cx="1534320" cy="1351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0EBDED8-954F-4683-8D9E-440404F538B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064952" y="6247152"/>
                  <a:ext cx="1551960" cy="13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797F44-AECE-4AF6-A08C-797E9CC8029F}"/>
                    </a:ext>
                  </a:extLst>
                </p14:cNvPr>
                <p14:cNvContentPartPr/>
                <p14:nvPr/>
              </p14:nvContentPartPr>
              <p14:xfrm>
                <a:off x="20475072" y="6098832"/>
                <a:ext cx="339840" cy="285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797F44-AECE-4AF6-A08C-797E9CC8029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466072" y="6089832"/>
                  <a:ext cx="357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2BFC81F-E514-4240-8708-49196A32E8F0}"/>
                    </a:ext>
                  </a:extLst>
                </p14:cNvPr>
                <p14:cNvContentPartPr/>
                <p14:nvPr/>
              </p14:nvContentPartPr>
              <p14:xfrm>
                <a:off x="20479032" y="6531192"/>
                <a:ext cx="183240" cy="473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2BFC81F-E514-4240-8708-49196A32E8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470392" y="6522192"/>
                  <a:ext cx="2008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C766C3F-FF1D-4662-AF31-832200AE7F29}"/>
                    </a:ext>
                  </a:extLst>
                </p14:cNvPr>
                <p14:cNvContentPartPr/>
                <p14:nvPr/>
              </p14:nvContentPartPr>
              <p14:xfrm>
                <a:off x="20408832" y="6765552"/>
                <a:ext cx="199800" cy="19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C766C3F-FF1D-4662-AF31-832200AE7F2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0399832" y="6756552"/>
                  <a:ext cx="2174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30B4E6-9399-4AF3-A075-304FF9749F42}"/>
              </a:ext>
            </a:extLst>
          </p:cNvPr>
          <p:cNvGrpSpPr/>
          <p:nvPr/>
        </p:nvGrpSpPr>
        <p:grpSpPr>
          <a:xfrm>
            <a:off x="20049552" y="7003872"/>
            <a:ext cx="1383840" cy="439920"/>
            <a:chOff x="20049552" y="7003872"/>
            <a:chExt cx="138384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C3C91E6-0EC6-4F58-AC65-59BB18083869}"/>
                    </a:ext>
                  </a:extLst>
                </p14:cNvPr>
                <p14:cNvContentPartPr/>
                <p14:nvPr/>
              </p14:nvContentPartPr>
              <p14:xfrm>
                <a:off x="20049552" y="7113672"/>
                <a:ext cx="198720" cy="330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C3C91E6-0EC6-4F58-AC65-59BB1808386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0040912" y="7104672"/>
                  <a:ext cx="216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AB7CA4C-F9DA-4D78-89C8-3624ACDB5016}"/>
                    </a:ext>
                  </a:extLst>
                </p14:cNvPr>
                <p14:cNvContentPartPr/>
                <p14:nvPr/>
              </p14:nvContentPartPr>
              <p14:xfrm>
                <a:off x="20280672" y="7112952"/>
                <a:ext cx="231840" cy="269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AB7CA4C-F9DA-4D78-89C8-3624ACDB501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272032" y="7103952"/>
                  <a:ext cx="24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DC7EE07-734C-4595-9B64-834956D86734}"/>
                    </a:ext>
                  </a:extLst>
                </p14:cNvPr>
                <p14:cNvContentPartPr/>
                <p14:nvPr/>
              </p14:nvContentPartPr>
              <p14:xfrm>
                <a:off x="20573712" y="7112232"/>
                <a:ext cx="316440" cy="295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DC7EE07-734C-4595-9B64-834956D8673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0564712" y="7103592"/>
                  <a:ext cx="334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B46E4F2-221F-4D34-AED6-BA6F392ED8EB}"/>
                    </a:ext>
                  </a:extLst>
                </p14:cNvPr>
                <p14:cNvContentPartPr/>
                <p14:nvPr/>
              </p14:nvContentPartPr>
              <p14:xfrm>
                <a:off x="20973312" y="7003872"/>
                <a:ext cx="171000" cy="258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B46E4F2-221F-4D34-AED6-BA6F392ED8E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964312" y="6994872"/>
                  <a:ext cx="188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664CC53-86D2-4235-8F0A-247B389F5FC3}"/>
                    </a:ext>
                  </a:extLst>
                </p14:cNvPr>
                <p14:cNvContentPartPr/>
                <p14:nvPr/>
              </p14:nvContentPartPr>
              <p14:xfrm>
                <a:off x="21265272" y="7036632"/>
                <a:ext cx="168120" cy="227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664CC53-86D2-4235-8F0A-247B389F5FC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256272" y="7027632"/>
                  <a:ext cx="1857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54D6D60-0B82-4CDD-BD89-8E2F68615F35}"/>
              </a:ext>
            </a:extLst>
          </p:cNvPr>
          <p:cNvGrpSpPr/>
          <p:nvPr/>
        </p:nvGrpSpPr>
        <p:grpSpPr>
          <a:xfrm>
            <a:off x="17314632" y="6089832"/>
            <a:ext cx="937080" cy="722880"/>
            <a:chOff x="17314632" y="6089832"/>
            <a:chExt cx="937080" cy="7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0280203-DF08-4327-84D1-3C8D8725313D}"/>
                    </a:ext>
                  </a:extLst>
                </p14:cNvPr>
                <p14:cNvContentPartPr/>
                <p14:nvPr/>
              </p14:nvContentPartPr>
              <p14:xfrm>
                <a:off x="17464032" y="6089832"/>
                <a:ext cx="553320" cy="722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0280203-DF08-4327-84D1-3C8D8725313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455392" y="6080832"/>
                  <a:ext cx="57096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FCFCB3-5C4E-4DF6-A59A-6917223CB2D5}"/>
                    </a:ext>
                  </a:extLst>
                </p14:cNvPr>
                <p14:cNvContentPartPr/>
                <p14:nvPr/>
              </p14:nvContentPartPr>
              <p14:xfrm>
                <a:off x="17314632" y="6107832"/>
                <a:ext cx="937080" cy="694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FCFCB3-5C4E-4DF6-A59A-6917223CB2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305632" y="6099192"/>
                  <a:ext cx="954720" cy="7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AC65AB0-D67B-421A-91C6-E3B2E86259F0}"/>
              </a:ext>
            </a:extLst>
          </p:cNvPr>
          <p:cNvGrpSpPr/>
          <p:nvPr/>
        </p:nvGrpSpPr>
        <p:grpSpPr>
          <a:xfrm>
            <a:off x="18941472" y="7881552"/>
            <a:ext cx="900720" cy="712440"/>
            <a:chOff x="18941472" y="7881552"/>
            <a:chExt cx="90072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ED2988-0B2E-411E-8FD9-694948B0212E}"/>
                    </a:ext>
                  </a:extLst>
                </p14:cNvPr>
                <p14:cNvContentPartPr/>
                <p14:nvPr/>
              </p14:nvContentPartPr>
              <p14:xfrm>
                <a:off x="19256832" y="7899912"/>
                <a:ext cx="549360" cy="694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ED2988-0B2E-411E-8FD9-694948B0212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248192" y="7890912"/>
                  <a:ext cx="56700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10D42EA-AE29-44AC-B9D7-B8CDDC78CDF5}"/>
                    </a:ext>
                  </a:extLst>
                </p14:cNvPr>
                <p14:cNvContentPartPr/>
                <p14:nvPr/>
              </p14:nvContentPartPr>
              <p14:xfrm>
                <a:off x="18941472" y="7881552"/>
                <a:ext cx="900720" cy="524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10D42EA-AE29-44AC-B9D7-B8CDDC78CDF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8932832" y="7872912"/>
                  <a:ext cx="918360" cy="54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7264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Kesimpulan :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A16D9A-3BEB-4057-83B4-851DF4521228}"/>
                  </a:ext>
                </a:extLst>
              </p14:cNvPr>
              <p14:cNvContentPartPr/>
              <p14:nvPr/>
            </p14:nvContentPartPr>
            <p14:xfrm>
              <a:off x="2852352" y="5053752"/>
              <a:ext cx="18817200" cy="624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A16D9A-3BEB-4057-83B4-851DF45212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8352" y="4946112"/>
                <a:ext cx="18924840" cy="64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7BB60D5-9459-4A0C-A269-CD95F6BEEC84}"/>
              </a:ext>
            </a:extLst>
          </p:cNvPr>
          <p:cNvGrpSpPr/>
          <p:nvPr/>
        </p:nvGrpSpPr>
        <p:grpSpPr>
          <a:xfrm>
            <a:off x="19802232" y="3375072"/>
            <a:ext cx="1719000" cy="597960"/>
            <a:chOff x="19802232" y="3375072"/>
            <a:chExt cx="171900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3D8D80-B696-4A11-9840-10D346F3381A}"/>
                    </a:ext>
                  </a:extLst>
                </p14:cNvPr>
                <p14:cNvContentPartPr/>
                <p14:nvPr/>
              </p14:nvContentPartPr>
              <p14:xfrm>
                <a:off x="19802232" y="3375072"/>
                <a:ext cx="659880" cy="15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3D8D80-B696-4A11-9840-10D346F338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793592" y="3366432"/>
                  <a:ext cx="677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79F9E4-81A3-4E83-B5FA-70FAC0EC35ED}"/>
                    </a:ext>
                  </a:extLst>
                </p14:cNvPr>
                <p14:cNvContentPartPr/>
                <p14:nvPr/>
              </p14:nvContentPartPr>
              <p14:xfrm>
                <a:off x="20134152" y="3474432"/>
                <a:ext cx="115560" cy="49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79F9E4-81A3-4E83-B5FA-70FAC0EC35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25512" y="3465432"/>
                  <a:ext cx="1332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AD2B9-ABB5-41F3-86F6-D01234EDDB14}"/>
                    </a:ext>
                  </a:extLst>
                </p14:cNvPr>
                <p14:cNvContentPartPr/>
                <p14:nvPr/>
              </p14:nvContentPartPr>
              <p14:xfrm>
                <a:off x="20295432" y="3433392"/>
                <a:ext cx="389520" cy="48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AD2B9-ABB5-41F3-86F6-D01234EDDB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86432" y="3424392"/>
                  <a:ext cx="4071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907B4F-A729-4B82-9968-BCFD7A13CB9D}"/>
                    </a:ext>
                  </a:extLst>
                </p14:cNvPr>
                <p14:cNvContentPartPr/>
                <p14:nvPr/>
              </p14:nvContentPartPr>
              <p14:xfrm>
                <a:off x="20974752" y="3437352"/>
                <a:ext cx="20160" cy="52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907B4F-A729-4B82-9968-BCFD7A13CB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966112" y="3428352"/>
                  <a:ext cx="37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75799E-0DBC-4785-987D-BBF81A103493}"/>
                    </a:ext>
                  </a:extLst>
                </p14:cNvPr>
                <p14:cNvContentPartPr/>
                <p14:nvPr/>
              </p14:nvContentPartPr>
              <p14:xfrm>
                <a:off x="20865672" y="3637512"/>
                <a:ext cx="346320" cy="1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75799E-0DBC-4785-987D-BBF81A1034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57032" y="3628872"/>
                  <a:ext cx="363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5B7B9A-7542-4400-B2B0-94797B19F7DC}"/>
                    </a:ext>
                  </a:extLst>
                </p14:cNvPr>
                <p14:cNvContentPartPr/>
                <p14:nvPr/>
              </p14:nvContentPartPr>
              <p14:xfrm>
                <a:off x="21285432" y="3512232"/>
                <a:ext cx="235800" cy="34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5B7B9A-7542-4400-B2B0-94797B19F7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76432" y="3503232"/>
                  <a:ext cx="25344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7CC667-76F3-441A-ADDC-CD4A307983ED}"/>
                  </a:ext>
                </a:extLst>
              </p14:cNvPr>
              <p14:cNvContentPartPr/>
              <p14:nvPr/>
            </p14:nvContentPartPr>
            <p14:xfrm>
              <a:off x="21890592" y="3145392"/>
              <a:ext cx="11520" cy="809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7CC667-76F3-441A-ADDC-CD4A30798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881592" y="3136392"/>
                <a:ext cx="291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B8D9FD-63E6-4C0F-B58D-1AA87AA199A7}"/>
                  </a:ext>
                </a:extLst>
              </p14:cNvPr>
              <p14:cNvContentPartPr/>
              <p14:nvPr/>
            </p14:nvContentPartPr>
            <p14:xfrm>
              <a:off x="22219632" y="3766392"/>
              <a:ext cx="75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B8D9FD-63E6-4C0F-B58D-1AA87AA199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210632" y="3757752"/>
                <a:ext cx="25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9E1923-2AA0-454A-9AB5-8368509B215A}"/>
                  </a:ext>
                </a:extLst>
              </p14:cNvPr>
              <p14:cNvContentPartPr/>
              <p14:nvPr/>
            </p14:nvContentPartPr>
            <p14:xfrm>
              <a:off x="22311072" y="34373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9E1923-2AA0-454A-9AB5-8368509B21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02432" y="34283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0A355-B361-49AC-A009-28449E2DA0B6}"/>
              </a:ext>
            </a:extLst>
          </p:cNvPr>
          <p:cNvGrpSpPr/>
          <p:nvPr/>
        </p:nvGrpSpPr>
        <p:grpSpPr>
          <a:xfrm>
            <a:off x="21716352" y="4168872"/>
            <a:ext cx="1769040" cy="495000"/>
            <a:chOff x="21716352" y="4168872"/>
            <a:chExt cx="176904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E9C335-4B38-47CE-86E6-AB821FF532E6}"/>
                    </a:ext>
                  </a:extLst>
                </p14:cNvPr>
                <p14:cNvContentPartPr/>
                <p14:nvPr/>
              </p14:nvContentPartPr>
              <p14:xfrm>
                <a:off x="21716352" y="4168872"/>
                <a:ext cx="300600" cy="42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E9C335-4B38-47CE-86E6-AB821FF532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07712" y="4159872"/>
                  <a:ext cx="318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BD899B-01EE-4CB2-91D0-0D4D8DE8D0E7}"/>
                    </a:ext>
                  </a:extLst>
                </p14:cNvPr>
                <p14:cNvContentPartPr/>
                <p14:nvPr/>
              </p14:nvContentPartPr>
              <p14:xfrm>
                <a:off x="22075272" y="4223952"/>
                <a:ext cx="199800" cy="43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BD899B-01EE-4CB2-91D0-0D4D8DE8D0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66272" y="4214952"/>
                  <a:ext cx="217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B0D9C9-7471-4942-8700-785B38FA27C7}"/>
                    </a:ext>
                  </a:extLst>
                </p14:cNvPr>
                <p14:cNvContentPartPr/>
                <p14:nvPr/>
              </p14:nvContentPartPr>
              <p14:xfrm>
                <a:off x="22401792" y="4241952"/>
                <a:ext cx="309960" cy="32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B0D9C9-7471-4942-8700-785B38FA27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3152" y="4233312"/>
                  <a:ext cx="327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9AE8A-B8B4-4848-971A-D18197239913}"/>
                    </a:ext>
                  </a:extLst>
                </p14:cNvPr>
                <p14:cNvContentPartPr/>
                <p14:nvPr/>
              </p14:nvContentPartPr>
              <p14:xfrm>
                <a:off x="22786992" y="4187232"/>
                <a:ext cx="273600" cy="33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9AE8A-B8B4-4848-971A-D181972399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77992" y="4178232"/>
                  <a:ext cx="291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B67731-19D5-4F91-8B98-02B3BD9112CE}"/>
                    </a:ext>
                  </a:extLst>
                </p14:cNvPr>
                <p14:cNvContentPartPr/>
                <p14:nvPr/>
              </p14:nvContentPartPr>
              <p14:xfrm>
                <a:off x="23166792" y="4296672"/>
                <a:ext cx="318600" cy="314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B67731-19D5-4F91-8B98-02B3BD9112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58152" y="4288032"/>
                  <a:ext cx="336240" cy="33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99134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424C23-AF43-4688-8B29-7C85C0591F1D}"/>
                  </a:ext>
                </a:extLst>
              </p14:cNvPr>
              <p14:cNvContentPartPr/>
              <p14:nvPr/>
            </p14:nvContentPartPr>
            <p14:xfrm>
              <a:off x="14684832" y="294379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424C23-AF43-4688-8B29-7C85C0591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5832" y="29351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B894C-7C57-4844-B10C-6A53547871F1}"/>
                  </a:ext>
                </a:extLst>
              </p14:cNvPr>
              <p14:cNvContentPartPr/>
              <p14:nvPr/>
            </p14:nvContentPartPr>
            <p14:xfrm>
              <a:off x="14538672" y="232171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B894C-7C57-4844-B10C-6A5354787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9672" y="23130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307409-9689-433E-95D3-99977069A20F}"/>
                  </a:ext>
                </a:extLst>
              </p14:cNvPr>
              <p14:cNvContentPartPr/>
              <p14:nvPr/>
            </p14:nvContentPartPr>
            <p14:xfrm>
              <a:off x="11704032" y="340099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307409-9689-433E-95D3-99977069A2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5032" y="33919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C4A8BD-470D-4204-8568-6B7484F272FC}"/>
                  </a:ext>
                </a:extLst>
              </p14:cNvPr>
              <p14:cNvContentPartPr/>
              <p14:nvPr/>
            </p14:nvContentPartPr>
            <p14:xfrm>
              <a:off x="14501592" y="230371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C4A8BD-470D-4204-8568-6B7484F27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2592" y="22947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6026F0-CB50-4F29-8532-84FEF9748BB5}"/>
                  </a:ext>
                </a:extLst>
              </p14:cNvPr>
              <p14:cNvContentPartPr/>
              <p14:nvPr/>
            </p14:nvContentPartPr>
            <p14:xfrm>
              <a:off x="13313592" y="341899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6026F0-CB50-4F29-8532-84FEF9748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4592" y="34103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45DA27-1235-45D9-981E-777C47A2BAE6}"/>
                  </a:ext>
                </a:extLst>
              </p14:cNvPr>
              <p14:cNvContentPartPr/>
              <p14:nvPr/>
            </p14:nvContentPartPr>
            <p14:xfrm>
              <a:off x="5632632" y="276091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45DA27-1235-45D9-981E-777C47A2B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632" y="27519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037DE4-684D-45F1-8C0A-1268299931B6}"/>
              </a:ext>
            </a:extLst>
          </p:cNvPr>
          <p:cNvGrpSpPr/>
          <p:nvPr/>
        </p:nvGrpSpPr>
        <p:grpSpPr>
          <a:xfrm>
            <a:off x="11795472" y="4370112"/>
            <a:ext cx="1310760" cy="557640"/>
            <a:chOff x="11795472" y="4370112"/>
            <a:chExt cx="131076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1CA019-ACE8-4EFF-AF8B-7D62DB70E3AF}"/>
                    </a:ext>
                  </a:extLst>
                </p14:cNvPr>
                <p14:cNvContentPartPr/>
                <p14:nvPr/>
              </p14:nvContentPartPr>
              <p14:xfrm>
                <a:off x="11795472" y="4553712"/>
                <a:ext cx="96732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1CA019-ACE8-4EFF-AF8B-7D62DB70E3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86472" y="4544712"/>
                  <a:ext cx="9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45F5FB-F1B8-444C-A817-82DD4FBE9BA7}"/>
                    </a:ext>
                  </a:extLst>
                </p14:cNvPr>
                <p14:cNvContentPartPr/>
                <p14:nvPr/>
              </p14:nvContentPartPr>
              <p14:xfrm>
                <a:off x="12801312" y="4370112"/>
                <a:ext cx="304920" cy="55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45F5FB-F1B8-444C-A817-82DD4FBE9B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92312" y="4361472"/>
                  <a:ext cx="322560" cy="57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603A72-288B-48EF-9135-7339694FD604}"/>
                  </a:ext>
                </a:extLst>
              </p14:cNvPr>
              <p14:cNvContentPartPr/>
              <p14:nvPr/>
            </p14:nvContentPartPr>
            <p14:xfrm>
              <a:off x="13583592" y="3821832"/>
              <a:ext cx="501120" cy="443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603A72-288B-48EF-9135-7339694FD6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74592" y="3812832"/>
                <a:ext cx="518760" cy="4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4E3363B-2C59-4DB4-AAFE-6775B25FFCDB}"/>
              </a:ext>
            </a:extLst>
          </p:cNvPr>
          <p:cNvGrpSpPr/>
          <p:nvPr/>
        </p:nvGrpSpPr>
        <p:grpSpPr>
          <a:xfrm>
            <a:off x="9323712" y="5778792"/>
            <a:ext cx="3150360" cy="4614840"/>
            <a:chOff x="9323712" y="5778792"/>
            <a:chExt cx="3150360" cy="46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989016-2EAC-4ED5-8E08-059593CF56DC}"/>
                    </a:ext>
                  </a:extLst>
                </p14:cNvPr>
                <p14:cNvContentPartPr/>
                <p14:nvPr/>
              </p14:nvContentPartPr>
              <p14:xfrm>
                <a:off x="9911952" y="9236952"/>
                <a:ext cx="658440" cy="71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989016-2EAC-4ED5-8E08-059593CF56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02952" y="9228312"/>
                  <a:ext cx="6760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535096-5E66-415E-9114-06DBEA0A8401}"/>
                    </a:ext>
                  </a:extLst>
                </p14:cNvPr>
                <p14:cNvContentPartPr/>
                <p14:nvPr/>
              </p14:nvContentPartPr>
              <p14:xfrm>
                <a:off x="9859392" y="9198432"/>
                <a:ext cx="711000" cy="56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535096-5E66-415E-9114-06DBEA0A84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0752" y="9189432"/>
                  <a:ext cx="7286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9E6996-30E4-4ACB-AA8B-513225EE1FDC}"/>
                    </a:ext>
                  </a:extLst>
                </p14:cNvPr>
                <p14:cNvContentPartPr/>
                <p14:nvPr/>
              </p14:nvContentPartPr>
              <p14:xfrm>
                <a:off x="10039752" y="6381792"/>
                <a:ext cx="608040" cy="78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9E6996-30E4-4ACB-AA8B-513225EE1F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31112" y="6372792"/>
                  <a:ext cx="6256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86B434-3B65-4024-8504-8BF001660764}"/>
                    </a:ext>
                  </a:extLst>
                </p14:cNvPr>
                <p14:cNvContentPartPr/>
                <p14:nvPr/>
              </p14:nvContentPartPr>
              <p14:xfrm>
                <a:off x="9867312" y="6381792"/>
                <a:ext cx="648000" cy="35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86B434-3B65-4024-8504-8BF0016607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58672" y="6372792"/>
                  <a:ext cx="665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0BCC1A-5DC6-4F74-BEFD-7B223CE91995}"/>
                    </a:ext>
                  </a:extLst>
                </p14:cNvPr>
                <p14:cNvContentPartPr/>
                <p14:nvPr/>
              </p14:nvContentPartPr>
              <p14:xfrm>
                <a:off x="10313712" y="6838992"/>
                <a:ext cx="360" cy="153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0BCC1A-5DC6-4F74-BEFD-7B223CE919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04712" y="6829992"/>
                  <a:ext cx="18000" cy="15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EC8AA5-0A23-47EB-AAEF-C306D66BCD0B}"/>
                    </a:ext>
                  </a:extLst>
                </p14:cNvPr>
                <p14:cNvContentPartPr/>
                <p14:nvPr/>
              </p14:nvContentPartPr>
              <p14:xfrm>
                <a:off x="9673632" y="7131672"/>
                <a:ext cx="1391040" cy="146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EC8AA5-0A23-47EB-AAEF-C306D66BCD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632" y="7123032"/>
                  <a:ext cx="1408680" cy="14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029537-0862-470E-8570-7B35EE6F33A7}"/>
                    </a:ext>
                  </a:extLst>
                </p14:cNvPr>
                <p14:cNvContentPartPr/>
                <p14:nvPr/>
              </p14:nvContentPartPr>
              <p14:xfrm>
                <a:off x="9323712" y="7421472"/>
                <a:ext cx="1557360" cy="117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029537-0862-470E-8570-7B35EE6F33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4712" y="7412472"/>
                  <a:ext cx="1575000" cy="11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E2C0D4-6F7D-44D8-B7E5-50D4770C61B4}"/>
                    </a:ext>
                  </a:extLst>
                </p14:cNvPr>
                <p14:cNvContentPartPr/>
                <p14:nvPr/>
              </p14:nvContentPartPr>
              <p14:xfrm>
                <a:off x="11126232" y="5778792"/>
                <a:ext cx="1347840" cy="431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E2C0D4-6F7D-44D8-B7E5-50D4770C6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17232" y="5769792"/>
                  <a:ext cx="1365480" cy="43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FDF35A-64C6-4236-9F7D-A3C594F91F33}"/>
                    </a:ext>
                  </a:extLst>
                </p14:cNvPr>
                <p14:cNvContentPartPr/>
                <p14:nvPr/>
              </p14:nvContentPartPr>
              <p14:xfrm>
                <a:off x="10844352" y="9856872"/>
                <a:ext cx="507240" cy="53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FDF35A-64C6-4236-9F7D-A3C594F91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35352" y="9847872"/>
                  <a:ext cx="524880" cy="55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B44758-361E-494C-B213-F217ABF3B9E6}"/>
                  </a:ext>
                </a:extLst>
              </p14:cNvPr>
              <p14:cNvContentPartPr/>
              <p14:nvPr/>
            </p14:nvContentPartPr>
            <p14:xfrm>
              <a:off x="12048912" y="8448552"/>
              <a:ext cx="313560" cy="437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B44758-361E-494C-B213-F217ABF3B9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40272" y="8439552"/>
                <a:ext cx="33120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081FF65-19D3-4E68-AFF0-29E193552CDC}"/>
              </a:ext>
            </a:extLst>
          </p:cNvPr>
          <p:cNvGrpSpPr/>
          <p:nvPr/>
        </p:nvGrpSpPr>
        <p:grpSpPr>
          <a:xfrm>
            <a:off x="13589352" y="5980032"/>
            <a:ext cx="2651040" cy="1870920"/>
            <a:chOff x="13589352" y="5980032"/>
            <a:chExt cx="2651040" cy="18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BE2C3B-EB40-451D-A9B8-106D730C7DC5}"/>
                    </a:ext>
                  </a:extLst>
                </p14:cNvPr>
                <p14:cNvContentPartPr/>
                <p14:nvPr/>
              </p14:nvContentPartPr>
              <p14:xfrm>
                <a:off x="14372712" y="5980032"/>
                <a:ext cx="39240" cy="1643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BE2C3B-EB40-451D-A9B8-106D730C7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64072" y="5971032"/>
                  <a:ext cx="56880" cy="16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DC8FDD-89D3-4118-A18F-C0CFF59118A3}"/>
                    </a:ext>
                  </a:extLst>
                </p14:cNvPr>
                <p14:cNvContentPartPr/>
                <p14:nvPr/>
              </p14:nvContentPartPr>
              <p14:xfrm>
                <a:off x="14117832" y="7519032"/>
                <a:ext cx="347040" cy="331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DC8FDD-89D3-4118-A18F-C0CFF59118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09192" y="7510392"/>
                  <a:ext cx="364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5A1CB1-8F57-4A9B-9662-A798F5276535}"/>
                    </a:ext>
                  </a:extLst>
                </p14:cNvPr>
                <p14:cNvContentPartPr/>
                <p14:nvPr/>
              </p14:nvContentPartPr>
              <p14:xfrm>
                <a:off x="13589352" y="7077312"/>
                <a:ext cx="401400" cy="40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5A1CB1-8F57-4A9B-9662-A798F52765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580712" y="7068312"/>
                  <a:ext cx="4190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81E1F6-CE5D-4772-8923-75A47FCF8E05}"/>
                    </a:ext>
                  </a:extLst>
                </p14:cNvPr>
                <p14:cNvContentPartPr/>
                <p14:nvPr/>
              </p14:nvContentPartPr>
              <p14:xfrm>
                <a:off x="14520672" y="7186392"/>
                <a:ext cx="350640" cy="37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81E1F6-CE5D-4772-8923-75A47FCF8E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11672" y="7177392"/>
                  <a:ext cx="368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AF33EC-1C0F-462F-853C-68791B57EF78}"/>
                    </a:ext>
                  </a:extLst>
                </p14:cNvPr>
                <p14:cNvContentPartPr/>
                <p14:nvPr/>
              </p14:nvContentPartPr>
              <p14:xfrm>
                <a:off x="14940432" y="7206192"/>
                <a:ext cx="273240" cy="39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AF33EC-1C0F-462F-853C-68791B57EF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931432" y="7197192"/>
                  <a:ext cx="2908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49E847-DDEA-4002-BC3B-A6E744C4236B}"/>
                    </a:ext>
                  </a:extLst>
                </p14:cNvPr>
                <p14:cNvContentPartPr/>
                <p14:nvPr/>
              </p14:nvContentPartPr>
              <p14:xfrm>
                <a:off x="15302952" y="7204752"/>
                <a:ext cx="317520" cy="510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49E847-DDEA-4002-BC3B-A6E744C423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94312" y="7195752"/>
                  <a:ext cx="3351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794536-DB4C-4CC1-9E1E-88673B6FB4AA}"/>
                    </a:ext>
                  </a:extLst>
                </p14:cNvPr>
                <p14:cNvContentPartPr/>
                <p14:nvPr/>
              </p14:nvContentPartPr>
              <p14:xfrm>
                <a:off x="15709032" y="7241472"/>
                <a:ext cx="258480" cy="49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794536-DB4C-4CC1-9E1E-88673B6FB4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00392" y="7232472"/>
                  <a:ext cx="2761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32E410-BF13-4439-8082-AA3674693EEF}"/>
                    </a:ext>
                  </a:extLst>
                </p14:cNvPr>
                <p14:cNvContentPartPr/>
                <p14:nvPr/>
              </p14:nvContentPartPr>
              <p14:xfrm>
                <a:off x="16090992" y="7402752"/>
                <a:ext cx="149400" cy="262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32E410-BF13-4439-8082-AA3674693E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81992" y="7394112"/>
                  <a:ext cx="16704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1C2E74-D2C3-4637-8DC8-7C1106C5C419}"/>
              </a:ext>
            </a:extLst>
          </p:cNvPr>
          <p:cNvGrpSpPr/>
          <p:nvPr/>
        </p:nvGrpSpPr>
        <p:grpSpPr>
          <a:xfrm>
            <a:off x="11520792" y="11630592"/>
            <a:ext cx="2415600" cy="660960"/>
            <a:chOff x="11520792" y="11630592"/>
            <a:chExt cx="241560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80C995-2E35-44D6-9964-382CF56C700A}"/>
                    </a:ext>
                  </a:extLst>
                </p14:cNvPr>
                <p14:cNvContentPartPr/>
                <p14:nvPr/>
              </p14:nvContentPartPr>
              <p14:xfrm>
                <a:off x="11520792" y="11823912"/>
                <a:ext cx="1637280" cy="155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80C995-2E35-44D6-9964-382CF56C70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11792" y="11814912"/>
                  <a:ext cx="1654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C6D921-24A9-4E20-98AC-98EE5046C886}"/>
                    </a:ext>
                  </a:extLst>
                </p14:cNvPr>
                <p14:cNvContentPartPr/>
                <p14:nvPr/>
              </p14:nvContentPartPr>
              <p14:xfrm>
                <a:off x="13020552" y="11630592"/>
                <a:ext cx="309600" cy="514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C6D921-24A9-4E20-98AC-98EE5046C8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011912" y="11621592"/>
                  <a:ext cx="327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5E6F38-7EA9-4353-94D3-672502CFF332}"/>
                    </a:ext>
                  </a:extLst>
                </p14:cNvPr>
                <p14:cNvContentPartPr/>
                <p14:nvPr/>
              </p14:nvContentPartPr>
              <p14:xfrm>
                <a:off x="13552992" y="11868192"/>
                <a:ext cx="383400" cy="42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5E6F38-7EA9-4353-94D3-672502CFF3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44352" y="11859192"/>
                  <a:ext cx="40104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F6ACC3A-686D-412C-9575-E480E5741BD8}"/>
              </a:ext>
            </a:extLst>
          </p:cNvPr>
          <p:cNvGrpSpPr/>
          <p:nvPr/>
        </p:nvGrpSpPr>
        <p:grpSpPr>
          <a:xfrm>
            <a:off x="11228112" y="12035592"/>
            <a:ext cx="1228680" cy="464040"/>
            <a:chOff x="11228112" y="12035592"/>
            <a:chExt cx="12286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07EC3B-B1D8-4482-ACF7-0C0DF5CBD50F}"/>
                    </a:ext>
                  </a:extLst>
                </p14:cNvPr>
                <p14:cNvContentPartPr/>
                <p14:nvPr/>
              </p14:nvContentPartPr>
              <p14:xfrm>
                <a:off x="11228112" y="12087792"/>
                <a:ext cx="25920" cy="41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07EC3B-B1D8-4482-ACF7-0C0DF5CBD5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9472" y="12078792"/>
                  <a:ext cx="435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E6E72D-7C2B-48E5-84A4-F2093F37283E}"/>
                    </a:ext>
                  </a:extLst>
                </p14:cNvPr>
                <p14:cNvContentPartPr/>
                <p14:nvPr/>
              </p14:nvContentPartPr>
              <p14:xfrm>
                <a:off x="11338272" y="12070512"/>
                <a:ext cx="313920" cy="29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E6E72D-7C2B-48E5-84A4-F2093F3728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29632" y="12061872"/>
                  <a:ext cx="331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29A860-3623-4F89-B2B7-85A527A92F68}"/>
                    </a:ext>
                  </a:extLst>
                </p14:cNvPr>
                <p14:cNvContentPartPr/>
                <p14:nvPr/>
              </p14:nvContentPartPr>
              <p14:xfrm>
                <a:off x="11665152" y="12035592"/>
                <a:ext cx="259920" cy="43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29A860-3623-4F89-B2B7-85A527A92F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656512" y="12026592"/>
                  <a:ext cx="2775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559A9A-A959-4309-A4AE-818B72FD24BB}"/>
                    </a:ext>
                  </a:extLst>
                </p14:cNvPr>
                <p14:cNvContentPartPr/>
                <p14:nvPr/>
              </p14:nvContentPartPr>
              <p14:xfrm>
                <a:off x="11945232" y="12124152"/>
                <a:ext cx="230760" cy="27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559A9A-A959-4309-A4AE-818B72FD24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36232" y="12115512"/>
                  <a:ext cx="248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95A2CA-FDB3-431A-ADE3-F714E57A8C27}"/>
                    </a:ext>
                  </a:extLst>
                </p14:cNvPr>
                <p14:cNvContentPartPr/>
                <p14:nvPr/>
              </p14:nvContentPartPr>
              <p14:xfrm>
                <a:off x="12229992" y="12175632"/>
                <a:ext cx="226800" cy="24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95A2CA-FDB3-431A-ADE3-F714E57A8C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221352" y="12166632"/>
                  <a:ext cx="2444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AC791C-7F92-433D-83CB-2F9FFFDED66A}"/>
              </a:ext>
            </a:extLst>
          </p:cNvPr>
          <p:cNvGrpSpPr/>
          <p:nvPr/>
        </p:nvGrpSpPr>
        <p:grpSpPr>
          <a:xfrm>
            <a:off x="12015072" y="9106992"/>
            <a:ext cx="969480" cy="773640"/>
            <a:chOff x="12015072" y="9106992"/>
            <a:chExt cx="969480" cy="77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1562F9-548C-4921-A0D2-C8A61504AD60}"/>
                    </a:ext>
                  </a:extLst>
                </p14:cNvPr>
                <p14:cNvContentPartPr/>
                <p14:nvPr/>
              </p14:nvContentPartPr>
              <p14:xfrm>
                <a:off x="12015072" y="9142992"/>
                <a:ext cx="478440" cy="73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1562F9-548C-4921-A0D2-C8A61504AD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06072" y="9134352"/>
                  <a:ext cx="4960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9AD57C-DC13-407F-9F15-811B93B4D3CD}"/>
                    </a:ext>
                  </a:extLst>
                </p14:cNvPr>
                <p14:cNvContentPartPr/>
                <p14:nvPr/>
              </p14:nvContentPartPr>
              <p14:xfrm>
                <a:off x="12019752" y="9106992"/>
                <a:ext cx="964800" cy="57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9AD57C-DC13-407F-9F15-811B93B4D3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011112" y="9097992"/>
                  <a:ext cx="98244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277F628-B224-4C59-A7AE-94465B31E9FD}"/>
              </a:ext>
            </a:extLst>
          </p:cNvPr>
          <p:cNvGrpSpPr/>
          <p:nvPr/>
        </p:nvGrpSpPr>
        <p:grpSpPr>
          <a:xfrm>
            <a:off x="6323112" y="5892192"/>
            <a:ext cx="3204720" cy="2589840"/>
            <a:chOff x="6323112" y="5892192"/>
            <a:chExt cx="3204720" cy="25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35CA59-F12C-4E62-B444-F1626B62728F}"/>
                    </a:ext>
                  </a:extLst>
                </p14:cNvPr>
                <p14:cNvContentPartPr/>
                <p14:nvPr/>
              </p14:nvContentPartPr>
              <p14:xfrm>
                <a:off x="7594632" y="5892192"/>
                <a:ext cx="1933200" cy="157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35CA59-F12C-4E62-B444-F1626B6272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85992" y="5883552"/>
                  <a:ext cx="1950840" cy="15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484F84-1B47-4334-9539-D6AB92E02DDC}"/>
                    </a:ext>
                  </a:extLst>
                </p14:cNvPr>
                <p14:cNvContentPartPr/>
                <p14:nvPr/>
              </p14:nvContentPartPr>
              <p14:xfrm>
                <a:off x="7207272" y="7131672"/>
                <a:ext cx="690480" cy="47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484F84-1B47-4334-9539-D6AB92E02D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98632" y="7123032"/>
                  <a:ext cx="708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1EAAFE-37F5-4156-A4CA-8FD8FB582640}"/>
                    </a:ext>
                  </a:extLst>
                </p14:cNvPr>
                <p14:cNvContentPartPr/>
                <p14:nvPr/>
              </p14:nvContentPartPr>
              <p14:xfrm>
                <a:off x="6323112" y="7458552"/>
                <a:ext cx="699480" cy="456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1EAAFE-37F5-4156-A4CA-8FD8FB5826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14112" y="7449912"/>
                  <a:ext cx="717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043EB6-031F-4689-9964-3500EE308BD9}"/>
                    </a:ext>
                  </a:extLst>
                </p14:cNvPr>
                <p14:cNvContentPartPr/>
                <p14:nvPr/>
              </p14:nvContentPartPr>
              <p14:xfrm>
                <a:off x="8192592" y="7743312"/>
                <a:ext cx="569160" cy="73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043EB6-031F-4689-9964-3500EE308B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83592" y="7734312"/>
                  <a:ext cx="58680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A27FF4-E518-4F0F-9058-C87D341A90BC}"/>
                    </a:ext>
                  </a:extLst>
                </p14:cNvPr>
                <p14:cNvContentPartPr/>
                <p14:nvPr/>
              </p14:nvContentPartPr>
              <p14:xfrm>
                <a:off x="8219232" y="7680312"/>
                <a:ext cx="686520" cy="63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A27FF4-E518-4F0F-9058-C87D341A90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10232" y="7671672"/>
                  <a:ext cx="704160" cy="65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824C86-A8E9-472C-B2F8-151B92B77D98}"/>
                  </a:ext>
                </a:extLst>
              </p14:cNvPr>
              <p14:cNvContentPartPr/>
              <p14:nvPr/>
            </p14:nvContentPartPr>
            <p14:xfrm>
              <a:off x="7790112" y="2486952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824C86-A8E9-472C-B2F8-151B92B77D9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81112" y="2477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D63C771-3833-40FB-9BE0-6DBAAA6C693B}"/>
                  </a:ext>
                </a:extLst>
              </p14:cNvPr>
              <p14:cNvContentPartPr/>
              <p14:nvPr/>
            </p14:nvContentPartPr>
            <p14:xfrm>
              <a:off x="17170992" y="11795472"/>
              <a:ext cx="547920" cy="386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D63C771-3833-40FB-9BE0-6DBAAA6C69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161992" y="11786832"/>
                <a:ext cx="565560" cy="40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DDE8D823-0AC5-4195-A2C9-4A448E11DE0F}"/>
              </a:ext>
            </a:extLst>
          </p:cNvPr>
          <p:cNvGrpSpPr/>
          <p:nvPr/>
        </p:nvGrpSpPr>
        <p:grpSpPr>
          <a:xfrm>
            <a:off x="15123672" y="11666592"/>
            <a:ext cx="1911600" cy="1157400"/>
            <a:chOff x="15123672" y="11666592"/>
            <a:chExt cx="1911600" cy="11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7ADF76-9AA0-479C-9BE8-CA672A9B6C3B}"/>
                    </a:ext>
                  </a:extLst>
                </p14:cNvPr>
                <p14:cNvContentPartPr/>
                <p14:nvPr/>
              </p14:nvContentPartPr>
              <p14:xfrm>
                <a:off x="15123672" y="11776752"/>
                <a:ext cx="1753560" cy="22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7ADF76-9AA0-479C-9BE8-CA672A9B6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114672" y="11767752"/>
                  <a:ext cx="1771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3D02D4-409D-4DD9-9E02-5B93307F527D}"/>
                    </a:ext>
                  </a:extLst>
                </p14:cNvPr>
                <p14:cNvContentPartPr/>
                <p14:nvPr/>
              </p14:nvContentPartPr>
              <p14:xfrm>
                <a:off x="16843032" y="11666592"/>
                <a:ext cx="192240" cy="334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3D02D4-409D-4DD9-9E02-5B93307F52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34032" y="11657952"/>
                  <a:ext cx="209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CBB22A-6A92-44FB-9EC5-5E20C9272FEE}"/>
                    </a:ext>
                  </a:extLst>
                </p14:cNvPr>
                <p14:cNvContentPartPr/>
                <p14:nvPr/>
              </p14:nvContentPartPr>
              <p14:xfrm>
                <a:off x="15342912" y="12105792"/>
                <a:ext cx="360" cy="675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CBB22A-6A92-44FB-9EC5-5E20C9272F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34272" y="12096792"/>
                  <a:ext cx="18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08C21D-C7A2-4272-878F-A3E6732EDBA2}"/>
                    </a:ext>
                  </a:extLst>
                </p14:cNvPr>
                <p14:cNvContentPartPr/>
                <p14:nvPr/>
              </p14:nvContentPartPr>
              <p14:xfrm>
                <a:off x="15432552" y="12256272"/>
                <a:ext cx="432720" cy="56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08C21D-C7A2-4272-878F-A3E6732EDB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423552" y="12247272"/>
                  <a:ext cx="4503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351290-7644-45CF-A444-8DB70A9712BD}"/>
                    </a:ext>
                  </a:extLst>
                </p14:cNvPr>
                <p14:cNvContentPartPr/>
                <p14:nvPr/>
              </p14:nvContentPartPr>
              <p14:xfrm>
                <a:off x="15963912" y="12325392"/>
                <a:ext cx="19800" cy="45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351290-7644-45CF-A444-8DB70A9712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54912" y="12316392"/>
                  <a:ext cx="374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26C941-C95B-472F-AD11-43F67C7F67E1}"/>
                    </a:ext>
                  </a:extLst>
                </p14:cNvPr>
                <p14:cNvContentPartPr/>
                <p14:nvPr/>
              </p14:nvContentPartPr>
              <p14:xfrm>
                <a:off x="16044912" y="12339432"/>
                <a:ext cx="361080" cy="33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26C941-C95B-472F-AD11-43F67C7F67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36272" y="12330792"/>
                  <a:ext cx="378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79A9A1-BBAB-4156-9FBF-2A800038392B}"/>
                    </a:ext>
                  </a:extLst>
                </p14:cNvPr>
                <p14:cNvContentPartPr/>
                <p14:nvPr/>
              </p14:nvContentPartPr>
              <p14:xfrm>
                <a:off x="16510032" y="12414312"/>
                <a:ext cx="260280" cy="298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79A9A1-BBAB-4156-9FBF-2A80003839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01392" y="12405312"/>
                  <a:ext cx="2779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DBC7A0-165C-4E08-8D1F-0190439B9038}"/>
              </a:ext>
            </a:extLst>
          </p:cNvPr>
          <p:cNvGrpSpPr/>
          <p:nvPr/>
        </p:nvGrpSpPr>
        <p:grpSpPr>
          <a:xfrm>
            <a:off x="18964152" y="11428632"/>
            <a:ext cx="1811520" cy="899640"/>
            <a:chOff x="18964152" y="11428632"/>
            <a:chExt cx="181152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5157E8D-5116-4F89-9B2C-3399426369AF}"/>
                    </a:ext>
                  </a:extLst>
                </p14:cNvPr>
                <p14:cNvContentPartPr/>
                <p14:nvPr/>
              </p14:nvContentPartPr>
              <p14:xfrm>
                <a:off x="18964152" y="11633472"/>
                <a:ext cx="1113840" cy="5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5157E8D-5116-4F89-9B2C-3399426369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55152" y="11624472"/>
                  <a:ext cx="1131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8A85F3A-9C06-4EFB-988C-F15ED5F39927}"/>
                    </a:ext>
                  </a:extLst>
                </p14:cNvPr>
                <p14:cNvContentPartPr/>
                <p14:nvPr/>
              </p14:nvContentPartPr>
              <p14:xfrm>
                <a:off x="20018232" y="11428632"/>
                <a:ext cx="211680" cy="58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8A85F3A-9C06-4EFB-988C-F15ED5F399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009232" y="11419992"/>
                  <a:ext cx="2293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CE6CAB-C54B-43C1-AE85-4DE034C08B2D}"/>
                    </a:ext>
                  </a:extLst>
                </p14:cNvPr>
                <p14:cNvContentPartPr/>
                <p14:nvPr/>
              </p14:nvContentPartPr>
              <p14:xfrm>
                <a:off x="20258712" y="11850192"/>
                <a:ext cx="516960" cy="47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CE6CAB-C54B-43C1-AE85-4DE034C08B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249712" y="11841192"/>
                  <a:ext cx="53460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20CC2C5-D056-4F90-8D60-FBD6993E9BC3}"/>
              </a:ext>
            </a:extLst>
          </p:cNvPr>
          <p:cNvGrpSpPr/>
          <p:nvPr/>
        </p:nvGrpSpPr>
        <p:grpSpPr>
          <a:xfrm>
            <a:off x="18491832" y="12105432"/>
            <a:ext cx="1554480" cy="521640"/>
            <a:chOff x="18491832" y="12105432"/>
            <a:chExt cx="15544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CBB500-7479-487B-95E9-5725753B1933}"/>
                    </a:ext>
                  </a:extLst>
                </p14:cNvPr>
                <p14:cNvContentPartPr/>
                <p14:nvPr/>
              </p14:nvContentPartPr>
              <p14:xfrm>
                <a:off x="18491832" y="12179232"/>
                <a:ext cx="330840" cy="34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CBB500-7479-487B-95E9-5725753B19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483192" y="12170592"/>
                  <a:ext cx="348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DE2A7C-5E65-41CB-92C1-3C05CD6E4CA0}"/>
                    </a:ext>
                  </a:extLst>
                </p14:cNvPr>
                <p14:cNvContentPartPr/>
                <p14:nvPr/>
              </p14:nvContentPartPr>
              <p14:xfrm>
                <a:off x="18964152" y="12105432"/>
                <a:ext cx="220680" cy="439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DE2A7C-5E65-41CB-92C1-3C05CD6E4C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955152" y="12096432"/>
                  <a:ext cx="238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C09B4A-4B40-4A56-A0BD-524E66E2DD2C}"/>
                    </a:ext>
                  </a:extLst>
                </p14:cNvPr>
                <p14:cNvContentPartPr/>
                <p14:nvPr/>
              </p14:nvContentPartPr>
              <p14:xfrm>
                <a:off x="19366632" y="12179232"/>
                <a:ext cx="360" cy="419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C09B4A-4B40-4A56-A0BD-524E66E2DD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357992" y="12170232"/>
                  <a:ext cx="180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ABEEF0-EFFA-4D39-BA3E-068630C53A8D}"/>
                    </a:ext>
                  </a:extLst>
                </p14:cNvPr>
                <p14:cNvContentPartPr/>
                <p14:nvPr/>
              </p14:nvContentPartPr>
              <p14:xfrm>
                <a:off x="19511712" y="12218472"/>
                <a:ext cx="242280" cy="408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ABEEF0-EFFA-4D39-BA3E-068630C53A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502712" y="12209832"/>
                  <a:ext cx="259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84835C-AAFC-4561-AA21-1706B140EC11}"/>
                    </a:ext>
                  </a:extLst>
                </p14:cNvPr>
                <p14:cNvContentPartPr/>
                <p14:nvPr/>
              </p14:nvContentPartPr>
              <p14:xfrm>
                <a:off x="19895112" y="12270672"/>
                <a:ext cx="151200" cy="350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84835C-AAFC-4561-AA21-1706B140EC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886112" y="12262032"/>
                  <a:ext cx="1688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D3303E-3479-4285-81E6-23574B4C17DF}"/>
              </a:ext>
            </a:extLst>
          </p:cNvPr>
          <p:cNvGrpSpPr/>
          <p:nvPr/>
        </p:nvGrpSpPr>
        <p:grpSpPr>
          <a:xfrm>
            <a:off x="18177912" y="8557992"/>
            <a:ext cx="2304360" cy="1610280"/>
            <a:chOff x="18177912" y="8557992"/>
            <a:chExt cx="2304360" cy="16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4A8363-6672-454C-A7D9-42C7F1AFC996}"/>
                    </a:ext>
                  </a:extLst>
                </p14:cNvPr>
                <p14:cNvContentPartPr/>
                <p14:nvPr/>
              </p14:nvContentPartPr>
              <p14:xfrm>
                <a:off x="18177912" y="8717832"/>
                <a:ext cx="1764360" cy="145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4A8363-6672-454C-A7D9-42C7F1AFC9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168912" y="8708832"/>
                  <a:ext cx="1782000" cy="14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4F1F11-B732-450A-A820-F727702354D5}"/>
                    </a:ext>
                  </a:extLst>
                </p14:cNvPr>
                <p14:cNvContentPartPr/>
                <p14:nvPr/>
              </p14:nvContentPartPr>
              <p14:xfrm>
                <a:off x="19933632" y="8557992"/>
                <a:ext cx="232560" cy="290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4F1F11-B732-450A-A820-F727702354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924632" y="8549352"/>
                  <a:ext cx="250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3F4250-3DE3-4817-8B1E-46F52E067F36}"/>
                    </a:ext>
                  </a:extLst>
                </p14:cNvPr>
                <p14:cNvContentPartPr/>
                <p14:nvPr/>
              </p14:nvContentPartPr>
              <p14:xfrm>
                <a:off x="20185632" y="8851032"/>
                <a:ext cx="296640" cy="55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3F4250-3DE3-4817-8B1E-46F52E067F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176992" y="8842392"/>
                  <a:ext cx="314280" cy="57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4E3A4FF-ECDC-4D41-874D-DAC6E93F389F}"/>
              </a:ext>
            </a:extLst>
          </p:cNvPr>
          <p:cNvGrpSpPr/>
          <p:nvPr/>
        </p:nvGrpSpPr>
        <p:grpSpPr>
          <a:xfrm>
            <a:off x="17007192" y="9070632"/>
            <a:ext cx="424800" cy="495720"/>
            <a:chOff x="17007192" y="9070632"/>
            <a:chExt cx="42480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C8044A8-F723-4753-9328-9FCF875BA383}"/>
                    </a:ext>
                  </a:extLst>
                </p14:cNvPr>
                <p14:cNvContentPartPr/>
                <p14:nvPr/>
              </p14:nvContentPartPr>
              <p14:xfrm>
                <a:off x="17007192" y="9070632"/>
                <a:ext cx="360" cy="32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C8044A8-F723-4753-9328-9FCF875BA3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998192" y="9061632"/>
                  <a:ext cx="18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D65DDC3-C8BD-4208-A34C-AB051C62D6D0}"/>
                    </a:ext>
                  </a:extLst>
                </p14:cNvPr>
                <p14:cNvContentPartPr/>
                <p14:nvPr/>
              </p14:nvContentPartPr>
              <p14:xfrm>
                <a:off x="17132832" y="9142632"/>
                <a:ext cx="299160" cy="423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D65DDC3-C8BD-4208-A34C-AB051C62D6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123832" y="9133992"/>
                  <a:ext cx="31680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A205ED5-566D-441E-8391-A6D28BA871ED}"/>
              </a:ext>
            </a:extLst>
          </p:cNvPr>
          <p:cNvGrpSpPr/>
          <p:nvPr/>
        </p:nvGrpSpPr>
        <p:grpSpPr>
          <a:xfrm>
            <a:off x="17554752" y="9068472"/>
            <a:ext cx="754200" cy="420120"/>
            <a:chOff x="17554752" y="9068472"/>
            <a:chExt cx="75420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E72CC4-E278-4F06-B796-DA61DAA53E92}"/>
                    </a:ext>
                  </a:extLst>
                </p14:cNvPr>
                <p14:cNvContentPartPr/>
                <p14:nvPr/>
              </p14:nvContentPartPr>
              <p14:xfrm>
                <a:off x="17554752" y="9068472"/>
                <a:ext cx="242640" cy="39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E72CC4-E278-4F06-B796-DA61DAA53E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546112" y="9059832"/>
                  <a:ext cx="2602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2A90BB-6150-4623-B779-3EAE36C8B87B}"/>
                    </a:ext>
                  </a:extLst>
                </p14:cNvPr>
                <p14:cNvContentPartPr/>
                <p14:nvPr/>
              </p14:nvContentPartPr>
              <p14:xfrm>
                <a:off x="17880552" y="9138672"/>
                <a:ext cx="172800" cy="349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2A90BB-6150-4623-B779-3EAE36C8B8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871912" y="9130032"/>
                  <a:ext cx="190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B850FE8-5225-4D53-9063-C1E14AE1BC31}"/>
                    </a:ext>
                  </a:extLst>
                </p14:cNvPr>
                <p14:cNvContentPartPr/>
                <p14:nvPr/>
              </p14:nvContentPartPr>
              <p14:xfrm>
                <a:off x="18084672" y="9142992"/>
                <a:ext cx="224280" cy="316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B850FE8-5225-4D53-9063-C1E14AE1BC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75672" y="9134352"/>
                  <a:ext cx="2419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349FFA2-FB90-42F9-A839-27767BEFD286}"/>
                  </a:ext>
                </a:extLst>
              </p14:cNvPr>
              <p14:cNvContentPartPr/>
              <p14:nvPr/>
            </p14:nvContentPartPr>
            <p14:xfrm>
              <a:off x="22448952" y="8723232"/>
              <a:ext cx="101160" cy="1771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349FFA2-FB90-42F9-A839-27767BEFD28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440312" y="8714232"/>
                <a:ext cx="118800" cy="178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EE1C9F-7A17-4DB6-94FF-EDADDD0B85F2}"/>
              </a:ext>
            </a:extLst>
          </p:cNvPr>
          <p:cNvGrpSpPr/>
          <p:nvPr/>
        </p:nvGrpSpPr>
        <p:grpSpPr>
          <a:xfrm>
            <a:off x="21887352" y="9892152"/>
            <a:ext cx="689040" cy="754920"/>
            <a:chOff x="21887352" y="9892152"/>
            <a:chExt cx="68904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0EEC9B-1633-40C6-948F-C57A17A71C7C}"/>
                    </a:ext>
                  </a:extLst>
                </p14:cNvPr>
                <p14:cNvContentPartPr/>
                <p14:nvPr/>
              </p14:nvContentPartPr>
              <p14:xfrm>
                <a:off x="22311072" y="10295712"/>
                <a:ext cx="265320" cy="351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0EEC9B-1633-40C6-948F-C57A17A71C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302432" y="10286712"/>
                  <a:ext cx="282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4723FF-9E9A-4D62-8306-F0E4B030D027}"/>
                    </a:ext>
                  </a:extLst>
                </p14:cNvPr>
                <p14:cNvContentPartPr/>
                <p14:nvPr/>
              </p14:nvContentPartPr>
              <p14:xfrm>
                <a:off x="21887352" y="9892152"/>
                <a:ext cx="282600" cy="406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4723FF-9E9A-4D62-8306-F0E4B030D0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78352" y="9883152"/>
                  <a:ext cx="300240" cy="4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763D09-6633-42E4-984F-4E703D800A58}"/>
              </a:ext>
            </a:extLst>
          </p:cNvPr>
          <p:cNvGrpSpPr/>
          <p:nvPr/>
        </p:nvGrpSpPr>
        <p:grpSpPr>
          <a:xfrm>
            <a:off x="22750272" y="9380952"/>
            <a:ext cx="552960" cy="437400"/>
            <a:chOff x="22750272" y="9380952"/>
            <a:chExt cx="55296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2BEAC5-00E5-4A64-9D6B-12356F1166F9}"/>
                    </a:ext>
                  </a:extLst>
                </p14:cNvPr>
                <p14:cNvContentPartPr/>
                <p14:nvPr/>
              </p14:nvContentPartPr>
              <p14:xfrm>
                <a:off x="22750272" y="9380952"/>
                <a:ext cx="290520" cy="328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32BEAC5-00E5-4A64-9D6B-12356F1166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41272" y="9372312"/>
                  <a:ext cx="308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B9FB1EC-39D3-46EF-950B-7417F46B3A3A}"/>
                    </a:ext>
                  </a:extLst>
                </p14:cNvPr>
                <p14:cNvContentPartPr/>
                <p14:nvPr/>
              </p14:nvContentPartPr>
              <p14:xfrm>
                <a:off x="23074632" y="9399672"/>
                <a:ext cx="228600" cy="41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B9FB1EC-39D3-46EF-950B-7417F46B3A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065992" y="9391032"/>
                  <a:ext cx="24624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E38A462-09B1-4FAB-B1C3-392C62CCADEC}"/>
              </a:ext>
            </a:extLst>
          </p:cNvPr>
          <p:cNvGrpSpPr/>
          <p:nvPr/>
        </p:nvGrpSpPr>
        <p:grpSpPr>
          <a:xfrm>
            <a:off x="23366592" y="9398952"/>
            <a:ext cx="650160" cy="443880"/>
            <a:chOff x="23366592" y="9398952"/>
            <a:chExt cx="65016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90F239-EE60-41FF-BB22-CDE1C15D65C9}"/>
                    </a:ext>
                  </a:extLst>
                </p14:cNvPr>
                <p14:cNvContentPartPr/>
                <p14:nvPr/>
              </p14:nvContentPartPr>
              <p14:xfrm>
                <a:off x="23366592" y="9398952"/>
                <a:ext cx="227520" cy="442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90F239-EE60-41FF-BB22-CDE1C15D65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357952" y="9390312"/>
                  <a:ext cx="245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C5BB70-F1BC-4786-A14F-8D2D44E7EF15}"/>
                    </a:ext>
                  </a:extLst>
                </p14:cNvPr>
                <p14:cNvContentPartPr/>
                <p14:nvPr/>
              </p14:nvContentPartPr>
              <p14:xfrm>
                <a:off x="23666832" y="9474552"/>
                <a:ext cx="163800" cy="368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C5BB70-F1BC-4786-A14F-8D2D44E7EF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57832" y="9465912"/>
                  <a:ext cx="181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A16050-D736-493D-B861-0FADBCB237E1}"/>
                    </a:ext>
                  </a:extLst>
                </p14:cNvPr>
                <p14:cNvContentPartPr/>
                <p14:nvPr/>
              </p14:nvContentPartPr>
              <p14:xfrm>
                <a:off x="23865552" y="9500472"/>
                <a:ext cx="151200" cy="342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A16050-D736-493D-B861-0FADBCB237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856552" y="9491472"/>
                  <a:ext cx="16884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F32250D-63C1-4767-957A-B89F094ED19C}"/>
              </a:ext>
            </a:extLst>
          </p:cNvPr>
          <p:cNvGrpSpPr/>
          <p:nvPr/>
        </p:nvGrpSpPr>
        <p:grpSpPr>
          <a:xfrm>
            <a:off x="14806872" y="8338752"/>
            <a:ext cx="2088720" cy="864360"/>
            <a:chOff x="14806872" y="8338752"/>
            <a:chExt cx="208872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E925D7-2442-4FA1-9F45-6A4B2164A64F}"/>
                    </a:ext>
                  </a:extLst>
                </p14:cNvPr>
                <p14:cNvContentPartPr/>
                <p14:nvPr/>
              </p14:nvContentPartPr>
              <p14:xfrm>
                <a:off x="15269472" y="8539272"/>
                <a:ext cx="1242360" cy="74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E925D7-2442-4FA1-9F45-6A4B2164A6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260832" y="8530632"/>
                  <a:ext cx="1260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D3AA60-A2D6-41B9-97E4-34590452E3C6}"/>
                    </a:ext>
                  </a:extLst>
                </p14:cNvPr>
                <p14:cNvContentPartPr/>
                <p14:nvPr/>
              </p14:nvContentPartPr>
              <p14:xfrm>
                <a:off x="16440192" y="8338752"/>
                <a:ext cx="221760" cy="349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D3AA60-A2D6-41B9-97E4-34590452E3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31552" y="8329752"/>
                  <a:ext cx="239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3A317A6-0F39-41F4-910A-4B4562432C3A}"/>
                    </a:ext>
                  </a:extLst>
                </p14:cNvPr>
                <p14:cNvContentPartPr/>
                <p14:nvPr/>
              </p14:nvContentPartPr>
              <p14:xfrm>
                <a:off x="16564752" y="8667432"/>
                <a:ext cx="330840" cy="293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3A317A6-0F39-41F4-910A-4B4562432C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556112" y="8658792"/>
                  <a:ext cx="348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3AA3C8-8581-43AD-AD77-0FEB388FD667}"/>
                    </a:ext>
                  </a:extLst>
                </p14:cNvPr>
                <p14:cNvContentPartPr/>
                <p14:nvPr/>
              </p14:nvContentPartPr>
              <p14:xfrm>
                <a:off x="14806872" y="8795952"/>
                <a:ext cx="300960" cy="294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3AA3C8-8581-43AD-AD77-0FEB388FD6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798232" y="8786952"/>
                  <a:ext cx="318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F68D03-898C-4EF0-8992-6916FBC136ED}"/>
                    </a:ext>
                  </a:extLst>
                </p14:cNvPr>
                <p14:cNvContentPartPr/>
                <p14:nvPr/>
              </p14:nvContentPartPr>
              <p14:xfrm>
                <a:off x="15192432" y="8736912"/>
                <a:ext cx="191160" cy="410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F68D03-898C-4EF0-8992-6916FBC136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183792" y="8727912"/>
                  <a:ext cx="208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8971E6-4EA1-47DE-9897-355251EC4A90}"/>
                    </a:ext>
                  </a:extLst>
                </p14:cNvPr>
                <p14:cNvContentPartPr/>
                <p14:nvPr/>
              </p14:nvContentPartPr>
              <p14:xfrm>
                <a:off x="15486192" y="8750592"/>
                <a:ext cx="207720" cy="396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8971E6-4EA1-47DE-9897-355251EC4A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477552" y="8741592"/>
                  <a:ext cx="225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AAAC801-5273-4EDD-8FC4-D5A71AF12E57}"/>
                    </a:ext>
                  </a:extLst>
                </p14:cNvPr>
                <p14:cNvContentPartPr/>
                <p14:nvPr/>
              </p14:nvContentPartPr>
              <p14:xfrm>
                <a:off x="15795792" y="8633952"/>
                <a:ext cx="208080" cy="488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AAAC801-5273-4EDD-8FC4-D5A71AF12E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787152" y="8625312"/>
                  <a:ext cx="2257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D4B95E-08D3-4813-A8F6-5777B4F242F9}"/>
                    </a:ext>
                  </a:extLst>
                </p14:cNvPr>
                <p14:cNvContentPartPr/>
                <p14:nvPr/>
              </p14:nvContentPartPr>
              <p14:xfrm>
                <a:off x="16054272" y="8920872"/>
                <a:ext cx="219960" cy="28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D4B95E-08D3-4813-A8F6-5777B4F242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045632" y="8911872"/>
                  <a:ext cx="23760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2230131-49EF-441C-88F1-9FE61D9CE483}"/>
                  </a:ext>
                </a:extLst>
              </p14:cNvPr>
              <p14:cNvContentPartPr/>
              <p14:nvPr/>
            </p14:nvContentPartPr>
            <p14:xfrm>
              <a:off x="7223112" y="8997192"/>
              <a:ext cx="166680" cy="1333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2230131-49EF-441C-88F1-9FE61D9CE48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14472" y="8988192"/>
                <a:ext cx="18432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F8CEFAE-9FCD-4487-BBAE-403058402D40}"/>
                  </a:ext>
                </a:extLst>
              </p14:cNvPr>
              <p14:cNvContentPartPr/>
              <p14:nvPr/>
            </p14:nvContentPartPr>
            <p14:xfrm>
              <a:off x="7095312" y="10058112"/>
              <a:ext cx="535680" cy="328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F8CEFAE-9FCD-4487-BBAE-403058402D4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86312" y="10049112"/>
                <a:ext cx="553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AD22A68-BEE5-48D1-B398-E50061936DB5}"/>
                  </a:ext>
                </a:extLst>
              </p14:cNvPr>
              <p14:cNvContentPartPr/>
              <p14:nvPr/>
            </p14:nvContentPartPr>
            <p14:xfrm>
              <a:off x="7499592" y="10167912"/>
              <a:ext cx="401400" cy="423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AD22A68-BEE5-48D1-B398-E50061936DB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490592" y="10158912"/>
                <a:ext cx="419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175B4F2-8C9B-4EFC-AD58-C6CA8DFB1A23}"/>
                  </a:ext>
                </a:extLst>
              </p14:cNvPr>
              <p14:cNvContentPartPr/>
              <p14:nvPr/>
            </p14:nvContentPartPr>
            <p14:xfrm>
              <a:off x="8284032" y="10533312"/>
              <a:ext cx="528840" cy="857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175B4F2-8C9B-4EFC-AD58-C6CA8DFB1A2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75392" y="10524312"/>
                <a:ext cx="5464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B5EA48C-C0DB-4224-95AD-32C281D7B783}"/>
                  </a:ext>
                </a:extLst>
              </p14:cNvPr>
              <p14:cNvContentPartPr/>
              <p14:nvPr/>
            </p14:nvContentPartPr>
            <p14:xfrm>
              <a:off x="8250192" y="10569672"/>
              <a:ext cx="692640" cy="882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B5EA48C-C0DB-4224-95AD-32C281D7B78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41552" y="10560672"/>
                <a:ext cx="710280" cy="89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B0FAB61-4BFC-474B-A81A-C85348D33138}"/>
              </a:ext>
            </a:extLst>
          </p:cNvPr>
          <p:cNvGrpSpPr/>
          <p:nvPr/>
        </p:nvGrpSpPr>
        <p:grpSpPr>
          <a:xfrm>
            <a:off x="7570512" y="9162072"/>
            <a:ext cx="1246320" cy="514440"/>
            <a:chOff x="7570512" y="9162072"/>
            <a:chExt cx="12463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F16568-CAA5-445D-A421-E965F7E98D95}"/>
                    </a:ext>
                  </a:extLst>
                </p14:cNvPr>
                <p14:cNvContentPartPr/>
                <p14:nvPr/>
              </p14:nvContentPartPr>
              <p14:xfrm>
                <a:off x="7570512" y="9326232"/>
                <a:ext cx="360" cy="327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F16568-CAA5-445D-A421-E965F7E98D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61512" y="9317592"/>
                  <a:ext cx="180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BA6737-6B2A-4994-B913-B973BD876101}"/>
                    </a:ext>
                  </a:extLst>
                </p14:cNvPr>
                <p14:cNvContentPartPr/>
                <p14:nvPr/>
              </p14:nvContentPartPr>
              <p14:xfrm>
                <a:off x="7734312" y="9196632"/>
                <a:ext cx="149400" cy="479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BA6737-6B2A-4994-B913-B973BD87610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25312" y="9187632"/>
                  <a:ext cx="1670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350CE1-9723-4BF4-A534-EC2E2B597573}"/>
                    </a:ext>
                  </a:extLst>
                </p14:cNvPr>
                <p14:cNvContentPartPr/>
                <p14:nvPr/>
              </p14:nvContentPartPr>
              <p14:xfrm>
                <a:off x="7968672" y="9234432"/>
                <a:ext cx="282600" cy="330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350CE1-9723-4BF4-A534-EC2E2B5975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9672" y="9225792"/>
                  <a:ext cx="300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6C1BDA6-04C2-4B19-B04B-442818B44E99}"/>
                    </a:ext>
                  </a:extLst>
                </p14:cNvPr>
                <p14:cNvContentPartPr/>
                <p14:nvPr/>
              </p14:nvContentPartPr>
              <p14:xfrm>
                <a:off x="8259552" y="9162072"/>
                <a:ext cx="227880" cy="459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6C1BDA6-04C2-4B19-B04B-442818B44E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50912" y="9153432"/>
                  <a:ext cx="2455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7F9DEF-B19C-4271-80F0-BB2F8142585D}"/>
                    </a:ext>
                  </a:extLst>
                </p14:cNvPr>
                <p14:cNvContentPartPr/>
                <p14:nvPr/>
              </p14:nvContentPartPr>
              <p14:xfrm>
                <a:off x="8574552" y="9322992"/>
                <a:ext cx="242280" cy="335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7F9DEF-B19C-4271-80F0-BB2F814258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65912" y="9314352"/>
                  <a:ext cx="259920" cy="35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085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Kesimpulan: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A14EAB-5531-4D34-B4B3-E5E7BB5FC95D}"/>
                  </a:ext>
                </a:extLst>
              </p14:cNvPr>
              <p14:cNvContentPartPr/>
              <p14:nvPr/>
            </p14:nvContentPartPr>
            <p14:xfrm>
              <a:off x="10076112" y="5064912"/>
              <a:ext cx="11269800" cy="621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A14EAB-5531-4D34-B4B3-E5E7BB5FC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2112" y="4957272"/>
                <a:ext cx="11377440" cy="64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1582B5-3D5D-42EF-937C-8430FEFFB168}"/>
                  </a:ext>
                </a:extLst>
              </p14:cNvPr>
              <p14:cNvContentPartPr/>
              <p14:nvPr/>
            </p14:nvContentPartPr>
            <p14:xfrm>
              <a:off x="19905912" y="11977272"/>
              <a:ext cx="519120" cy="3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1582B5-3D5D-42EF-937C-8430FEFFB1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96912" y="11968272"/>
                <a:ext cx="536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730268-818E-47D1-8BF5-40D25D1D6D54}"/>
                  </a:ext>
                </a:extLst>
              </p14:cNvPr>
              <p14:cNvContentPartPr/>
              <p14:nvPr/>
            </p14:nvContentPartPr>
            <p14:xfrm>
              <a:off x="20134872" y="12015072"/>
              <a:ext cx="360" cy="29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730268-818E-47D1-8BF5-40D25D1D6D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25872" y="12006072"/>
                <a:ext cx="180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2843F0-9215-4814-A535-B28C52176158}"/>
                  </a:ext>
                </a:extLst>
              </p14:cNvPr>
              <p14:cNvContentPartPr/>
              <p14:nvPr/>
            </p14:nvContentPartPr>
            <p14:xfrm>
              <a:off x="20333592" y="12031272"/>
              <a:ext cx="389880" cy="37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2843F0-9215-4814-A535-B28C521761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24952" y="12022632"/>
                <a:ext cx="4075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BD0BEB-5B1B-40A3-9373-742A73EC88C6}"/>
                  </a:ext>
                </a:extLst>
              </p14:cNvPr>
              <p14:cNvContentPartPr/>
              <p14:nvPr/>
            </p14:nvContentPartPr>
            <p14:xfrm>
              <a:off x="20832192" y="12015072"/>
              <a:ext cx="215280" cy="33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BD0BEB-5B1B-40A3-9373-742A73EC88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23192" y="12006072"/>
                <a:ext cx="2329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21C5ED-B1EA-47EE-ACCC-EED16C6E41D5}"/>
                  </a:ext>
                </a:extLst>
              </p14:cNvPr>
              <p14:cNvContentPartPr/>
              <p14:nvPr/>
            </p14:nvContentPartPr>
            <p14:xfrm>
              <a:off x="20811312" y="12179232"/>
              <a:ext cx="1814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21C5ED-B1EA-47EE-ACCC-EED16C6E41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02312" y="12170232"/>
                <a:ext cx="19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4AC863-888E-4ED3-AD35-1A4677C8A607}"/>
                  </a:ext>
                </a:extLst>
              </p14:cNvPr>
              <p14:cNvContentPartPr/>
              <p14:nvPr/>
            </p14:nvContentPartPr>
            <p14:xfrm>
              <a:off x="21117672" y="12130992"/>
              <a:ext cx="213480" cy="23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4AC863-888E-4ED3-AD35-1A4677C8A6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09032" y="12121992"/>
                <a:ext cx="231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67A84A-6209-446A-BD17-EB7D23EE1C0F}"/>
                  </a:ext>
                </a:extLst>
              </p14:cNvPr>
              <p14:cNvContentPartPr/>
              <p14:nvPr/>
            </p14:nvContentPartPr>
            <p14:xfrm>
              <a:off x="21524112" y="12015072"/>
              <a:ext cx="360" cy="47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67A84A-6209-446A-BD17-EB7D23EE1C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15112" y="12006072"/>
                <a:ext cx="18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B7C71C-71AE-44F8-9EB9-C7DDD5C80DB6}"/>
                  </a:ext>
                </a:extLst>
              </p14:cNvPr>
              <p14:cNvContentPartPr/>
              <p14:nvPr/>
            </p14:nvContentPartPr>
            <p14:xfrm>
              <a:off x="21762432" y="12137472"/>
              <a:ext cx="56160" cy="42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B7C71C-71AE-44F8-9EB9-C7DDD5C80D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753792" y="12128472"/>
                <a:ext cx="7380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47C3C8E-1584-4D45-AB10-F466A7830D3A}"/>
              </a:ext>
            </a:extLst>
          </p:cNvPr>
          <p:cNvGrpSpPr/>
          <p:nvPr/>
        </p:nvGrpSpPr>
        <p:grpSpPr>
          <a:xfrm>
            <a:off x="21798792" y="12313152"/>
            <a:ext cx="93960" cy="49680"/>
            <a:chOff x="21798792" y="12313152"/>
            <a:chExt cx="9396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D5642C-9425-4554-9706-E367D02CBF6A}"/>
                    </a:ext>
                  </a:extLst>
                </p14:cNvPr>
                <p14:cNvContentPartPr/>
                <p14:nvPr/>
              </p14:nvContentPartPr>
              <p14:xfrm>
                <a:off x="21798792" y="12362472"/>
                <a:ext cx="75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D5642C-9425-4554-9706-E367D02C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790152" y="12353472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63CA4C-6E2F-49A7-B4A1-9483B841F0DD}"/>
                    </a:ext>
                  </a:extLst>
                </p14:cNvPr>
                <p14:cNvContentPartPr/>
                <p14:nvPr/>
              </p14:nvContentPartPr>
              <p14:xfrm>
                <a:off x="21817152" y="12313152"/>
                <a:ext cx="75600" cy="3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63CA4C-6E2F-49A7-B4A1-9483B841F0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808152" y="12304512"/>
                  <a:ext cx="9324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EE6097-BFFC-40FB-95B7-4F8BB1DEE4EC}"/>
                  </a:ext>
                </a:extLst>
              </p14:cNvPr>
              <p14:cNvContentPartPr/>
              <p14:nvPr/>
            </p14:nvContentPartPr>
            <p14:xfrm>
              <a:off x="22072752" y="11929032"/>
              <a:ext cx="267840" cy="475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EE6097-BFFC-40FB-95B7-4F8BB1DEE4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063752" y="11920032"/>
                <a:ext cx="2854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0A6A82-D588-4E50-A1DE-CE3EFF3E9BD4}"/>
                  </a:ext>
                </a:extLst>
              </p14:cNvPr>
              <p14:cNvContentPartPr/>
              <p14:nvPr/>
            </p14:nvContentPartPr>
            <p14:xfrm>
              <a:off x="22439592" y="11813832"/>
              <a:ext cx="259560" cy="54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0A6A82-D588-4E50-A1DE-CE3EFF3E9B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430592" y="11804832"/>
                <a:ext cx="27720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8AB52A6-6C82-4C49-89AE-66C6E379CB62}"/>
              </a:ext>
            </a:extLst>
          </p:cNvPr>
          <p:cNvGrpSpPr/>
          <p:nvPr/>
        </p:nvGrpSpPr>
        <p:grpSpPr>
          <a:xfrm>
            <a:off x="22854672" y="11885832"/>
            <a:ext cx="959760" cy="532440"/>
            <a:chOff x="22854672" y="11885832"/>
            <a:chExt cx="95976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C3C2C5-1F22-4A9C-BDE1-40973D1855C2}"/>
                    </a:ext>
                  </a:extLst>
                </p14:cNvPr>
                <p14:cNvContentPartPr/>
                <p14:nvPr/>
              </p14:nvContentPartPr>
              <p14:xfrm>
                <a:off x="22854672" y="11885832"/>
                <a:ext cx="206280" cy="49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C3C2C5-1F22-4A9C-BDE1-40973D1855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45672" y="11876832"/>
                  <a:ext cx="2239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1559D4-5E75-4EC2-A93B-2BB989C91611}"/>
                    </a:ext>
                  </a:extLst>
                </p14:cNvPr>
                <p14:cNvContentPartPr/>
                <p14:nvPr/>
              </p14:nvContentPartPr>
              <p14:xfrm>
                <a:off x="23131512" y="11995272"/>
                <a:ext cx="315720" cy="42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1559D4-5E75-4EC2-A93B-2BB989C916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22872" y="11986272"/>
                  <a:ext cx="333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6EDD47-A45E-49AF-AA7D-695C517A7737}"/>
                    </a:ext>
                  </a:extLst>
                </p14:cNvPr>
                <p14:cNvContentPartPr/>
                <p14:nvPr/>
              </p14:nvContentPartPr>
              <p14:xfrm>
                <a:off x="23478552" y="12015072"/>
                <a:ext cx="335880" cy="40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6EDD47-A45E-49AF-AA7D-695C517A77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469552" y="12006072"/>
                  <a:ext cx="353520" cy="42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71840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70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Muhammad Fauzan</cp:lastModifiedBy>
  <cp:revision>87</cp:revision>
  <dcterms:modified xsi:type="dcterms:W3CDTF">2022-02-22T08:30:33Z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