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Barlow"/>
      <p:regular r:id="rId41"/>
      <p:bold r:id="rId42"/>
      <p:italic r:id="rId43"/>
      <p:boldItalic r:id="rId44"/>
    </p:embeddedFont>
    <p:embeddedFont>
      <p:font typeface="Barlow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1C6B82-0215-4F00-9E6D-6B25E451C045}">
  <a:tblStyle styleId="{7D1C6B82-0215-4F00-9E6D-6B25E451C04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Barlow-bold.fntdata"/><Relationship Id="rId41" Type="http://schemas.openxmlformats.org/officeDocument/2006/relationships/font" Target="fonts/Barlow-regular.fntdata"/><Relationship Id="rId22" Type="http://schemas.openxmlformats.org/officeDocument/2006/relationships/slide" Target="slides/slide17.xml"/><Relationship Id="rId44" Type="http://schemas.openxmlformats.org/officeDocument/2006/relationships/font" Target="fonts/Barlow-boldItalic.fntdata"/><Relationship Id="rId21" Type="http://schemas.openxmlformats.org/officeDocument/2006/relationships/slide" Target="slides/slide16.xml"/><Relationship Id="rId43" Type="http://schemas.openxmlformats.org/officeDocument/2006/relationships/font" Target="fonts/Barlow-italic.fntdata"/><Relationship Id="rId24" Type="http://schemas.openxmlformats.org/officeDocument/2006/relationships/slide" Target="slides/slide19.xml"/><Relationship Id="rId46" Type="http://schemas.openxmlformats.org/officeDocument/2006/relationships/font" Target="fonts/BarlowLight-bold.fntdata"/><Relationship Id="rId23" Type="http://schemas.openxmlformats.org/officeDocument/2006/relationships/slide" Target="slides/slide18.xml"/><Relationship Id="rId45" Type="http://schemas.openxmlformats.org/officeDocument/2006/relationships/font" Target="fonts/Barlow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BarlowLight-boldItalic.fntdata"/><Relationship Id="rId25" Type="http://schemas.openxmlformats.org/officeDocument/2006/relationships/slide" Target="slides/slide20.xml"/><Relationship Id="rId47" Type="http://schemas.openxmlformats.org/officeDocument/2006/relationships/font" Target="fonts/Barlow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0c88cc78a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b0c88cc78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-&gt; No predictions, just representation of movement, correlation with Close Price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b0c88cc78a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b0c88cc78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b0c88cc78a_0_5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b0c88cc78a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 to predict mvmt and $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b0c88cc78a_0_6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b0c88cc78a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over to Jonas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b0c88cc78a_0_6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b0c88cc78a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b0c88cc78a_0_8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b0c88cc78a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Fauzan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b0c88cc78a_0_8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b0c88cc78a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Chris;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adc163999e_1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adc163999e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b0c88cc78a_0_8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b0c88cc78a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different metrics - finance (Api). DIfficulties collecting data (sentiment = expensive)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b0c88cc78a_0_1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b0c88cc78a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different metrics - finance (Api). DIfficulties collecting data (sentiment = expensive)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0c88cc78a_0_4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0c88cc78a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Funfact: 1 - </a:t>
            </a:r>
            <a:r>
              <a:rPr lang="en"/>
              <a:t>Average</a:t>
            </a:r>
            <a:r>
              <a:rPr lang="en"/>
              <a:t> accuracy over 1000s of investment decision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b0c88cc78a_0_1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b0c88cc78a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different metrics - finance (Api). DIfficulties collecting data (sentiment = expensive)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b0c88cc78a_0_1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b0c88cc78a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different metrics - finance (Api). DIfficulties collecting data (sentiment = expensive)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b0c88cc78a_0_1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b0c88cc78a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different metrics - finance (Api). DIfficulties collecting data (sentiment = expensive)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 into all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SMA_200 (TBT)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ef703924fd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ef703924f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Close_today still largest weight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features are the same, but with different hierachies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b0c88cc78a_0_13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b0c88cc78a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meth?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ef676d6bdd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ef676d6bd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b0c88cc78a_0_7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b0c88cc78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b0c88cc78a_0_14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b0c88cc78a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b0c88cc78a_0_15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b0c88cc78a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different metrics - finance (Api). DIfficulties collecting data (sentiment = expensive)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ef703924f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ef70392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0c88cc78a_0_3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0c88cc78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whom is it? Why is it interesting and challenging = Current state of financial trading and algo-trading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predicting actual price is so difficult and an ongoing industry wide question. Because of human decision making it follows some kind of random walk (brownian model) </a:t>
            </a:r>
            <a:br>
              <a:rPr lang="en"/>
            </a:br>
            <a:r>
              <a:rPr lang="en"/>
              <a:t>Disclaimer: lets get this out of the way that we are not giving any kind of financial advice or wealth management </a:t>
            </a:r>
            <a:r>
              <a:rPr lang="en"/>
              <a:t>advice</a:t>
            </a:r>
            <a:r>
              <a:rPr lang="en"/>
              <a:t>, this product is just a playground for potential investors to play with and get informed for potential trading strategy.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ef77f23c0c_2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ef77f23c0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b72d1cf2b1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b72d1cf2b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2adc163999e_1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2adc163999e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0c88cc78a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0c88cc7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whom is it? Why is it interesting and challenging = Current state of financial trading and algo-trading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0c88cc78a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0c88cc7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raw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the features: High, Low, Close, Volume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0c88cc78a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b0c88cc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Libs we use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0c88cc78a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0c88cc78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feature extraction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EDA -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tf.com/sections/index-investor-corner/swedroe-measuring-value-forecasts?nopaging=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841083" y="1496876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Data Driven Dollars</a:t>
            </a:r>
            <a:endParaRPr sz="3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5237205" y="-572576"/>
            <a:ext cx="3546732" cy="5523712"/>
            <a:chOff x="5070100" y="-572576"/>
            <a:chExt cx="3546732" cy="5523712"/>
          </a:xfrm>
        </p:grpSpPr>
        <p:sp>
          <p:nvSpPr>
            <p:cNvPr id="74" name="Google Shape;74;p11"/>
            <p:cNvSpPr/>
            <p:nvPr/>
          </p:nvSpPr>
          <p:spPr>
            <a:xfrm>
              <a:off x="6375228" y="-572576"/>
              <a:ext cx="465364" cy="2642770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556947" y="3253174"/>
              <a:ext cx="464782" cy="1369591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7068432" y="-118583"/>
              <a:ext cx="131465" cy="2079689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460572" y="4203456"/>
              <a:ext cx="301323" cy="451751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467866" y="1205886"/>
              <a:ext cx="464782" cy="1241169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716352" y="1106731"/>
              <a:ext cx="297833" cy="44616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341302" y="3161847"/>
              <a:ext cx="1163410" cy="1197587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189772" y="3404311"/>
              <a:ext cx="131465" cy="1546825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8281830" y="4048322"/>
              <a:ext cx="301323" cy="451751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366772" y="2053039"/>
              <a:ext cx="947016" cy="2298811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516560" y="3165592"/>
              <a:ext cx="564254" cy="394563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575198" y="3335550"/>
              <a:ext cx="447331" cy="327156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5070100" y="3267682"/>
              <a:ext cx="659072" cy="575865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618741" y="2677182"/>
              <a:ext cx="426390" cy="212100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83922" y="2592420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543847" y="2718873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716352" y="2678342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0000"/>
                  </a:srgbClr>
                </a:gs>
                <a:gs pos="100000">
                  <a:srgbClr val="FFFFFF">
                    <a:alpha val="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946259" y="2924287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946840" y="3036819"/>
              <a:ext cx="577051" cy="389333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7797052" y="2835447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410315" y="1248496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5640222" y="1494441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640803" y="1606973"/>
              <a:ext cx="577052" cy="389333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5491015" y="1405600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753181" y="2011247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6892519" y="2504904"/>
              <a:ext cx="101216" cy="138044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6891938" y="2683563"/>
              <a:ext cx="114013" cy="162260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6580170" y="2127259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1"/>
          <p:cNvSpPr txBox="1"/>
          <p:nvPr/>
        </p:nvSpPr>
        <p:spPr>
          <a:xfrm>
            <a:off x="790943" y="2740512"/>
            <a:ext cx="4578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Can Machine Learning Predict Future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Stock Prices &amp; Stock Movement?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20"/>
          <p:cNvSpPr txBox="1"/>
          <p:nvPr>
            <p:ph idx="4294967295" type="title"/>
          </p:nvPr>
        </p:nvSpPr>
        <p:spPr>
          <a:xfrm>
            <a:off x="874350" y="1236050"/>
            <a:ext cx="71268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Exponential Moving Averages &amp; Close Price</a:t>
            </a:r>
            <a:endParaRPr sz="2300"/>
          </a:p>
        </p:txBody>
      </p:sp>
      <p:grpSp>
        <p:nvGrpSpPr>
          <p:cNvPr id="398" name="Google Shape;398;p20"/>
          <p:cNvGrpSpPr/>
          <p:nvPr/>
        </p:nvGrpSpPr>
        <p:grpSpPr>
          <a:xfrm>
            <a:off x="7296642" y="11"/>
            <a:ext cx="1847366" cy="1350045"/>
            <a:chOff x="7013192" y="1552381"/>
            <a:chExt cx="592427" cy="684156"/>
          </a:xfrm>
        </p:grpSpPr>
        <p:sp>
          <p:nvSpPr>
            <p:cNvPr id="399" name="Google Shape;399;p20"/>
            <p:cNvSpPr/>
            <p:nvPr/>
          </p:nvSpPr>
          <p:spPr>
            <a:xfrm>
              <a:off x="7259907" y="1552381"/>
              <a:ext cx="345713" cy="382954"/>
            </a:xfrm>
            <a:custGeom>
              <a:rect b="b" l="l" r="r" t="t"/>
              <a:pathLst>
                <a:path extrusionOk="0" h="3829538" w="3457125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4123" y="2113894"/>
                  </a:lnTo>
                  <a:lnTo>
                    <a:pt x="2061958" y="2974386"/>
                  </a:lnTo>
                  <a:lnTo>
                    <a:pt x="323527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7233820" y="1571322"/>
              <a:ext cx="345713" cy="382954"/>
            </a:xfrm>
            <a:custGeom>
              <a:rect b="b" l="l" r="r" t="t"/>
              <a:pathLst>
                <a:path extrusionOk="0" h="3829538" w="3457125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3360" y="2114657"/>
                  </a:lnTo>
                  <a:lnTo>
                    <a:pt x="2061195" y="2975149"/>
                  </a:lnTo>
                  <a:lnTo>
                    <a:pt x="324290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7037302" y="1843970"/>
              <a:ext cx="227087" cy="267454"/>
            </a:xfrm>
            <a:custGeom>
              <a:rect b="b" l="l" r="r" t="t"/>
              <a:pathLst>
                <a:path extrusionOk="0" h="2674543" w="2270867">
                  <a:moveTo>
                    <a:pt x="2270105" y="1310572"/>
                  </a:moveTo>
                  <a:lnTo>
                    <a:pt x="0" y="0"/>
                  </a:lnTo>
                  <a:lnTo>
                    <a:pt x="763" y="1183177"/>
                  </a:lnTo>
                  <a:lnTo>
                    <a:pt x="2070250" y="2377796"/>
                  </a:lnTo>
                  <a:lnTo>
                    <a:pt x="2270868" y="2674544"/>
                  </a:lnTo>
                  <a:lnTo>
                    <a:pt x="2270105" y="131057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7013192" y="1857967"/>
              <a:ext cx="85663" cy="81548"/>
            </a:xfrm>
            <a:custGeom>
              <a:rect b="b" l="l" r="r" t="t"/>
              <a:pathLst>
                <a:path extrusionOk="0" h="815484" w="856628">
                  <a:moveTo>
                    <a:pt x="0" y="321159"/>
                  </a:moveTo>
                  <a:lnTo>
                    <a:pt x="0" y="0"/>
                  </a:lnTo>
                  <a:lnTo>
                    <a:pt x="856629" y="494325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7155873" y="1941190"/>
              <a:ext cx="49735" cy="39058"/>
            </a:xfrm>
            <a:custGeom>
              <a:rect b="b" l="l" r="r" t="t"/>
              <a:pathLst>
                <a:path extrusionOk="0" h="390578" w="497348">
                  <a:moveTo>
                    <a:pt x="497348" y="286831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497348" y="390578"/>
                  </a:lnTo>
                  <a:lnTo>
                    <a:pt x="497348" y="2868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7109859" y="1935332"/>
              <a:ext cx="95884" cy="65681"/>
            </a:xfrm>
            <a:custGeom>
              <a:rect b="b" l="l" r="r" t="t"/>
              <a:pathLst>
                <a:path extrusionOk="0" h="656811" w="958844">
                  <a:moveTo>
                    <a:pt x="958845" y="553065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958845" y="656812"/>
                  </a:lnTo>
                  <a:lnTo>
                    <a:pt x="958845" y="55306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7089704" y="1944385"/>
              <a:ext cx="116175" cy="77429"/>
            </a:xfrm>
            <a:custGeom>
              <a:rect b="b" l="l" r="r" t="t"/>
              <a:pathLst>
                <a:path extrusionOk="0" h="774290" w="1161750">
                  <a:moveTo>
                    <a:pt x="1161750" y="670543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1161750" y="774290"/>
                  </a:lnTo>
                  <a:lnTo>
                    <a:pt x="1161750" y="6705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7217706" y="1975891"/>
              <a:ext cx="25783" cy="38347"/>
            </a:xfrm>
            <a:custGeom>
              <a:rect b="b" l="l" r="r" t="t"/>
              <a:pathLst>
                <a:path extrusionOk="0" h="383473" w="257827">
                  <a:moveTo>
                    <a:pt x="0" y="117359"/>
                  </a:moveTo>
                  <a:cubicBezTo>
                    <a:pt x="0" y="215004"/>
                    <a:pt x="57973" y="327143"/>
                    <a:pt x="128914" y="368336"/>
                  </a:cubicBezTo>
                  <a:cubicBezTo>
                    <a:pt x="199855" y="409530"/>
                    <a:pt x="257828" y="363759"/>
                    <a:pt x="257828" y="266115"/>
                  </a:cubicBezTo>
                  <a:cubicBezTo>
                    <a:pt x="257828" y="168470"/>
                    <a:pt x="199855" y="56332"/>
                    <a:pt x="128914" y="15138"/>
                  </a:cubicBezTo>
                  <a:cubicBezTo>
                    <a:pt x="57210" y="-26056"/>
                    <a:pt x="0" y="19715"/>
                    <a:pt x="0" y="1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7283190" y="1877213"/>
              <a:ext cx="227087" cy="249375"/>
            </a:xfrm>
            <a:custGeom>
              <a:rect b="b" l="l" r="r" t="t"/>
              <a:pathLst>
                <a:path extrusionOk="0" h="2493748" w="2270867">
                  <a:moveTo>
                    <a:pt x="0" y="0"/>
                  </a:moveTo>
                  <a:lnTo>
                    <a:pt x="2270105" y="1310572"/>
                  </a:lnTo>
                  <a:lnTo>
                    <a:pt x="2270868" y="2493749"/>
                  </a:lnTo>
                  <a:lnTo>
                    <a:pt x="200617" y="1298367"/>
                  </a:lnTo>
                  <a:lnTo>
                    <a:pt x="763" y="1363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7443667" y="1996647"/>
              <a:ext cx="85663" cy="81548"/>
            </a:xfrm>
            <a:custGeom>
              <a:rect b="b" l="l" r="r" t="t"/>
              <a:pathLst>
                <a:path extrusionOk="0" h="815484" w="856628">
                  <a:moveTo>
                    <a:pt x="0" y="321159"/>
                  </a:moveTo>
                  <a:lnTo>
                    <a:pt x="0" y="0"/>
                  </a:lnTo>
                  <a:lnTo>
                    <a:pt x="856629" y="494326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7341373" y="1939516"/>
              <a:ext cx="49735" cy="39058"/>
            </a:xfrm>
            <a:custGeom>
              <a:rect b="b" l="l" r="r" t="t"/>
              <a:pathLst>
                <a:path extrusionOk="0" h="390578" w="497348">
                  <a:moveTo>
                    <a:pt x="0" y="0"/>
                  </a:moveTo>
                  <a:lnTo>
                    <a:pt x="497348" y="286831"/>
                  </a:lnTo>
                  <a:lnTo>
                    <a:pt x="497348" y="390578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7341373" y="1960284"/>
              <a:ext cx="89782" cy="62172"/>
            </a:xfrm>
            <a:custGeom>
              <a:rect b="b" l="l" r="r" t="t"/>
              <a:pathLst>
                <a:path extrusionOk="0" h="621720" w="897820">
                  <a:moveTo>
                    <a:pt x="0" y="0"/>
                  </a:moveTo>
                  <a:lnTo>
                    <a:pt x="897820" y="517974"/>
                  </a:lnTo>
                  <a:lnTo>
                    <a:pt x="897820" y="621721"/>
                  </a:lnTo>
                  <a:lnTo>
                    <a:pt x="0" y="103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7341449" y="1980976"/>
              <a:ext cx="116175" cy="77429"/>
            </a:xfrm>
            <a:custGeom>
              <a:rect b="b" l="l" r="r" t="t"/>
              <a:pathLst>
                <a:path extrusionOk="0" h="774290" w="1161750">
                  <a:moveTo>
                    <a:pt x="0" y="0"/>
                  </a:moveTo>
                  <a:lnTo>
                    <a:pt x="1161751" y="670543"/>
                  </a:lnTo>
                  <a:lnTo>
                    <a:pt x="1161751" y="774290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7303497" y="1916707"/>
              <a:ext cx="25783" cy="38347"/>
            </a:xfrm>
            <a:custGeom>
              <a:rect b="b" l="l" r="r" t="t"/>
              <a:pathLst>
                <a:path extrusionOk="0" h="383474" w="257827">
                  <a:moveTo>
                    <a:pt x="257828" y="266115"/>
                  </a:moveTo>
                  <a:cubicBezTo>
                    <a:pt x="257828" y="363759"/>
                    <a:pt x="199855" y="409530"/>
                    <a:pt x="128914" y="368336"/>
                  </a:cubicBezTo>
                  <a:cubicBezTo>
                    <a:pt x="57973" y="327143"/>
                    <a:pt x="0" y="215004"/>
                    <a:pt x="0" y="117359"/>
                  </a:cubicBezTo>
                  <a:cubicBezTo>
                    <a:pt x="0" y="19715"/>
                    <a:pt x="57973" y="-26056"/>
                    <a:pt x="128914" y="15138"/>
                  </a:cubicBezTo>
                  <a:cubicBezTo>
                    <a:pt x="199855" y="56332"/>
                    <a:pt x="257828" y="169233"/>
                    <a:pt x="257828" y="266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7405335" y="2087629"/>
              <a:ext cx="135550" cy="148908"/>
            </a:xfrm>
            <a:custGeom>
              <a:rect b="b" l="l" r="r" t="t"/>
              <a:pathLst>
                <a:path extrusionOk="0" h="1489078" w="1355502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7439941" y="2124600"/>
              <a:ext cx="40734" cy="32040"/>
            </a:xfrm>
            <a:custGeom>
              <a:rect b="b" l="l" r="r" t="t"/>
              <a:pathLst>
                <a:path extrusionOk="0" h="320395" w="407337">
                  <a:moveTo>
                    <a:pt x="0" y="0"/>
                  </a:moveTo>
                  <a:lnTo>
                    <a:pt x="407338" y="235720"/>
                  </a:lnTo>
                  <a:lnTo>
                    <a:pt x="407338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7439941" y="2141564"/>
              <a:ext cx="86807" cy="58739"/>
            </a:xfrm>
            <a:custGeom>
              <a:rect b="b" l="l" r="r" t="t"/>
              <a:pathLst>
                <a:path extrusionOk="0" h="587392" w="868071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417428" y="2111311"/>
              <a:ext cx="15409" cy="22838"/>
            </a:xfrm>
            <a:custGeom>
              <a:rect b="b" l="l" r="r" t="t"/>
              <a:pathLst>
                <a:path extrusionOk="0" h="228378" w="154086">
                  <a:moveTo>
                    <a:pt x="154087" y="158434"/>
                  </a:moveTo>
                  <a:cubicBezTo>
                    <a:pt x="154087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7" y="100458"/>
                    <a:pt x="154087" y="158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7031141" y="1979606"/>
              <a:ext cx="135550" cy="148908"/>
            </a:xfrm>
            <a:custGeom>
              <a:rect b="b" l="l" r="r" t="t"/>
              <a:pathLst>
                <a:path extrusionOk="0" h="1489078" w="1355502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065747" y="2016577"/>
              <a:ext cx="40734" cy="32040"/>
            </a:xfrm>
            <a:custGeom>
              <a:rect b="b" l="l" r="r" t="t"/>
              <a:pathLst>
                <a:path extrusionOk="0" h="320395" w="407337">
                  <a:moveTo>
                    <a:pt x="0" y="0"/>
                  </a:moveTo>
                  <a:lnTo>
                    <a:pt x="407337" y="235720"/>
                  </a:lnTo>
                  <a:lnTo>
                    <a:pt x="407337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7065747" y="2033542"/>
              <a:ext cx="86807" cy="58739"/>
            </a:xfrm>
            <a:custGeom>
              <a:rect b="b" l="l" r="r" t="t"/>
              <a:pathLst>
                <a:path extrusionOk="0" h="587392" w="868070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7043234" y="2003289"/>
              <a:ext cx="15409" cy="22838"/>
            </a:xfrm>
            <a:custGeom>
              <a:rect b="b" l="l" r="r" t="t"/>
              <a:pathLst>
                <a:path extrusionOk="0" h="228378" w="154086">
                  <a:moveTo>
                    <a:pt x="154086" y="158434"/>
                  </a:moveTo>
                  <a:cubicBezTo>
                    <a:pt x="154086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6" y="100458"/>
                    <a:pt x="154086" y="15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153135" y="1803880"/>
              <a:ext cx="60185" cy="102450"/>
            </a:xfrm>
            <a:custGeom>
              <a:rect b="b" l="l" r="r" t="t"/>
              <a:pathLst>
                <a:path extrusionOk="0" h="1024504" w="601852">
                  <a:moveTo>
                    <a:pt x="326480" y="298273"/>
                  </a:moveTo>
                  <a:lnTo>
                    <a:pt x="0" y="109850"/>
                  </a:lnTo>
                  <a:lnTo>
                    <a:pt x="0" y="0"/>
                  </a:lnTo>
                  <a:lnTo>
                    <a:pt x="326480" y="188423"/>
                  </a:lnTo>
                  <a:cubicBezTo>
                    <a:pt x="353178" y="203680"/>
                    <a:pt x="392081" y="234957"/>
                    <a:pt x="424882" y="283016"/>
                  </a:cubicBezTo>
                  <a:cubicBezTo>
                    <a:pt x="460734" y="334127"/>
                    <a:pt x="485906" y="398969"/>
                    <a:pt x="485906" y="469151"/>
                  </a:cubicBezTo>
                  <a:cubicBezTo>
                    <a:pt x="485906" y="546962"/>
                    <a:pt x="466073" y="591207"/>
                    <a:pt x="428696" y="603412"/>
                  </a:cubicBezTo>
                  <a:cubicBezTo>
                    <a:pt x="393607" y="614855"/>
                    <a:pt x="351653" y="595021"/>
                    <a:pt x="326480" y="580527"/>
                  </a:cubicBezTo>
                  <a:lnTo>
                    <a:pt x="192227" y="502717"/>
                  </a:lnTo>
                  <a:lnTo>
                    <a:pt x="191464" y="501954"/>
                  </a:lnTo>
                  <a:cubicBezTo>
                    <a:pt x="180022" y="495088"/>
                    <a:pt x="161714" y="488222"/>
                    <a:pt x="147221" y="492799"/>
                  </a:cubicBezTo>
                  <a:cubicBezTo>
                    <a:pt x="135016" y="496614"/>
                    <a:pt x="122049" y="508056"/>
                    <a:pt x="122049" y="551539"/>
                  </a:cubicBezTo>
                  <a:cubicBezTo>
                    <a:pt x="122049" y="595021"/>
                    <a:pt x="135779" y="620958"/>
                    <a:pt x="146458" y="636978"/>
                  </a:cubicBezTo>
                  <a:cubicBezTo>
                    <a:pt x="160189" y="656812"/>
                    <a:pt x="178496" y="670543"/>
                    <a:pt x="189938" y="676646"/>
                  </a:cubicBezTo>
                  <a:lnTo>
                    <a:pt x="191464" y="677409"/>
                  </a:lnTo>
                  <a:lnTo>
                    <a:pt x="601852" y="914654"/>
                  </a:lnTo>
                  <a:lnTo>
                    <a:pt x="601852" y="1024504"/>
                  </a:lnTo>
                  <a:lnTo>
                    <a:pt x="193752" y="788784"/>
                  </a:lnTo>
                  <a:cubicBezTo>
                    <a:pt x="165528" y="774290"/>
                    <a:pt x="125100" y="743014"/>
                    <a:pt x="90011" y="694191"/>
                  </a:cubicBezTo>
                  <a:cubicBezTo>
                    <a:pt x="51871" y="640029"/>
                    <a:pt x="25935" y="572136"/>
                    <a:pt x="25935" y="496614"/>
                  </a:cubicBezTo>
                  <a:cubicBezTo>
                    <a:pt x="25935" y="421092"/>
                    <a:pt x="51871" y="382949"/>
                    <a:pt x="89248" y="372270"/>
                  </a:cubicBezTo>
                  <a:cubicBezTo>
                    <a:pt x="124337" y="362353"/>
                    <a:pt x="164766" y="376847"/>
                    <a:pt x="192989" y="393629"/>
                  </a:cubicBezTo>
                  <a:lnTo>
                    <a:pt x="325717" y="469914"/>
                  </a:lnTo>
                  <a:cubicBezTo>
                    <a:pt x="344787" y="481357"/>
                    <a:pt x="359281" y="485934"/>
                    <a:pt x="369197" y="482882"/>
                  </a:cubicBezTo>
                  <a:cubicBezTo>
                    <a:pt x="376825" y="480594"/>
                    <a:pt x="390556" y="469914"/>
                    <a:pt x="390556" y="414226"/>
                  </a:cubicBezTo>
                  <a:cubicBezTo>
                    <a:pt x="390556" y="377610"/>
                    <a:pt x="379114" y="353961"/>
                    <a:pt x="367672" y="338704"/>
                  </a:cubicBezTo>
                  <a:cubicBezTo>
                    <a:pt x="354704" y="318870"/>
                    <a:pt x="337159" y="304376"/>
                    <a:pt x="326480" y="29827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133360" y="1785767"/>
              <a:ext cx="25783" cy="38692"/>
            </a:xfrm>
            <a:custGeom>
              <a:rect b="b" l="l" r="r" t="t"/>
              <a:pathLst>
                <a:path extrusionOk="0" h="386920" w="257827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7204092" y="1883139"/>
              <a:ext cx="25783" cy="38692"/>
            </a:xfrm>
            <a:custGeom>
              <a:rect b="b" l="l" r="r" t="t"/>
              <a:pathLst>
                <a:path extrusionOk="0" h="386920" w="257827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7320153" y="2067089"/>
              <a:ext cx="33792" cy="84633"/>
            </a:xfrm>
            <a:custGeom>
              <a:rect b="b" l="l" r="r" t="t"/>
              <a:pathLst>
                <a:path extrusionOk="0" h="846332" w="337922">
                  <a:moveTo>
                    <a:pt x="0" y="0"/>
                  </a:moveTo>
                  <a:lnTo>
                    <a:pt x="0" y="643080"/>
                  </a:lnTo>
                  <a:cubicBezTo>
                    <a:pt x="0" y="649946"/>
                    <a:pt x="6865" y="657575"/>
                    <a:pt x="11442" y="655286"/>
                  </a:cubicBezTo>
                  <a:lnTo>
                    <a:pt x="161714" y="562981"/>
                  </a:lnTo>
                  <a:lnTo>
                    <a:pt x="315038" y="834555"/>
                  </a:lnTo>
                  <a:cubicBezTo>
                    <a:pt x="323429" y="849049"/>
                    <a:pt x="337922" y="850575"/>
                    <a:pt x="337922" y="836844"/>
                  </a:cubicBezTo>
                  <a:lnTo>
                    <a:pt x="337922" y="1960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5" name="Google Shape;425;p20"/>
          <p:cNvPicPr preferRelativeResize="0"/>
          <p:nvPr/>
        </p:nvPicPr>
        <p:blipFill rotWithShape="1">
          <a:blip r:embed="rId3">
            <a:alphaModFix/>
          </a:blip>
          <a:srcRect b="0" l="0" r="1107" t="0"/>
          <a:stretch/>
        </p:blipFill>
        <p:spPr>
          <a:xfrm>
            <a:off x="874350" y="1872400"/>
            <a:ext cx="7123224" cy="254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36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21"/>
          <p:cNvSpPr txBox="1"/>
          <p:nvPr>
            <p:ph idx="4294967295" type="title"/>
          </p:nvPr>
        </p:nvSpPr>
        <p:spPr>
          <a:xfrm>
            <a:off x="874350" y="1236050"/>
            <a:ext cx="71268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Strength Index (RSI) </a:t>
            </a:r>
            <a:endParaRPr/>
          </a:p>
        </p:txBody>
      </p:sp>
      <p:pic>
        <p:nvPicPr>
          <p:cNvPr id="432" name="Google Shape;4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350" y="1863225"/>
            <a:ext cx="7363249" cy="2162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3000000" dist="152400">
              <a:schemeClr val="lt1">
                <a:alpha val="40000"/>
              </a:schemeClr>
            </a:outerShdw>
          </a:effectLst>
        </p:spPr>
      </p:pic>
      <p:grpSp>
        <p:nvGrpSpPr>
          <p:cNvPr id="433" name="Google Shape;433;p21"/>
          <p:cNvGrpSpPr/>
          <p:nvPr/>
        </p:nvGrpSpPr>
        <p:grpSpPr>
          <a:xfrm>
            <a:off x="7296642" y="11"/>
            <a:ext cx="1847366" cy="1350045"/>
            <a:chOff x="7013192" y="1552381"/>
            <a:chExt cx="592427" cy="684156"/>
          </a:xfrm>
        </p:grpSpPr>
        <p:sp>
          <p:nvSpPr>
            <p:cNvPr id="434" name="Google Shape;434;p21"/>
            <p:cNvSpPr/>
            <p:nvPr/>
          </p:nvSpPr>
          <p:spPr>
            <a:xfrm>
              <a:off x="7259907" y="1552381"/>
              <a:ext cx="345713" cy="382954"/>
            </a:xfrm>
            <a:custGeom>
              <a:rect b="b" l="l" r="r" t="t"/>
              <a:pathLst>
                <a:path extrusionOk="0" h="3829538" w="3457125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4123" y="2113894"/>
                  </a:lnTo>
                  <a:lnTo>
                    <a:pt x="2061958" y="2974386"/>
                  </a:lnTo>
                  <a:lnTo>
                    <a:pt x="323527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7233820" y="1571322"/>
              <a:ext cx="345713" cy="382954"/>
            </a:xfrm>
            <a:custGeom>
              <a:rect b="b" l="l" r="r" t="t"/>
              <a:pathLst>
                <a:path extrusionOk="0" h="3829538" w="3457125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3360" y="2114657"/>
                  </a:lnTo>
                  <a:lnTo>
                    <a:pt x="2061195" y="2975149"/>
                  </a:lnTo>
                  <a:lnTo>
                    <a:pt x="324290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7037302" y="1843970"/>
              <a:ext cx="227087" cy="267454"/>
            </a:xfrm>
            <a:custGeom>
              <a:rect b="b" l="l" r="r" t="t"/>
              <a:pathLst>
                <a:path extrusionOk="0" h="2674543" w="2270867">
                  <a:moveTo>
                    <a:pt x="2270105" y="1310572"/>
                  </a:moveTo>
                  <a:lnTo>
                    <a:pt x="0" y="0"/>
                  </a:lnTo>
                  <a:lnTo>
                    <a:pt x="763" y="1183177"/>
                  </a:lnTo>
                  <a:lnTo>
                    <a:pt x="2070250" y="2377796"/>
                  </a:lnTo>
                  <a:lnTo>
                    <a:pt x="2270868" y="2674544"/>
                  </a:lnTo>
                  <a:lnTo>
                    <a:pt x="2270105" y="131057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7013192" y="1857967"/>
              <a:ext cx="85663" cy="81548"/>
            </a:xfrm>
            <a:custGeom>
              <a:rect b="b" l="l" r="r" t="t"/>
              <a:pathLst>
                <a:path extrusionOk="0" h="815484" w="856628">
                  <a:moveTo>
                    <a:pt x="0" y="321159"/>
                  </a:moveTo>
                  <a:lnTo>
                    <a:pt x="0" y="0"/>
                  </a:lnTo>
                  <a:lnTo>
                    <a:pt x="856629" y="494325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7155873" y="1941190"/>
              <a:ext cx="49735" cy="39058"/>
            </a:xfrm>
            <a:custGeom>
              <a:rect b="b" l="l" r="r" t="t"/>
              <a:pathLst>
                <a:path extrusionOk="0" h="390578" w="497348">
                  <a:moveTo>
                    <a:pt x="497348" y="286831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497348" y="390578"/>
                  </a:lnTo>
                  <a:lnTo>
                    <a:pt x="497348" y="2868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7109859" y="1935332"/>
              <a:ext cx="95884" cy="65681"/>
            </a:xfrm>
            <a:custGeom>
              <a:rect b="b" l="l" r="r" t="t"/>
              <a:pathLst>
                <a:path extrusionOk="0" h="656811" w="958844">
                  <a:moveTo>
                    <a:pt x="958845" y="553065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958845" y="656812"/>
                  </a:lnTo>
                  <a:lnTo>
                    <a:pt x="958845" y="55306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7089704" y="1944385"/>
              <a:ext cx="116175" cy="77429"/>
            </a:xfrm>
            <a:custGeom>
              <a:rect b="b" l="l" r="r" t="t"/>
              <a:pathLst>
                <a:path extrusionOk="0" h="774290" w="1161750">
                  <a:moveTo>
                    <a:pt x="1161750" y="670543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1161750" y="774290"/>
                  </a:lnTo>
                  <a:lnTo>
                    <a:pt x="1161750" y="6705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7217706" y="1975891"/>
              <a:ext cx="25783" cy="38347"/>
            </a:xfrm>
            <a:custGeom>
              <a:rect b="b" l="l" r="r" t="t"/>
              <a:pathLst>
                <a:path extrusionOk="0" h="383473" w="257827">
                  <a:moveTo>
                    <a:pt x="0" y="117359"/>
                  </a:moveTo>
                  <a:cubicBezTo>
                    <a:pt x="0" y="215004"/>
                    <a:pt x="57973" y="327143"/>
                    <a:pt x="128914" y="368336"/>
                  </a:cubicBezTo>
                  <a:cubicBezTo>
                    <a:pt x="199855" y="409530"/>
                    <a:pt x="257828" y="363759"/>
                    <a:pt x="257828" y="266115"/>
                  </a:cubicBezTo>
                  <a:cubicBezTo>
                    <a:pt x="257828" y="168470"/>
                    <a:pt x="199855" y="56332"/>
                    <a:pt x="128914" y="15138"/>
                  </a:cubicBezTo>
                  <a:cubicBezTo>
                    <a:pt x="57210" y="-26056"/>
                    <a:pt x="0" y="19715"/>
                    <a:pt x="0" y="1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7283190" y="1877213"/>
              <a:ext cx="227087" cy="249375"/>
            </a:xfrm>
            <a:custGeom>
              <a:rect b="b" l="l" r="r" t="t"/>
              <a:pathLst>
                <a:path extrusionOk="0" h="2493748" w="2270867">
                  <a:moveTo>
                    <a:pt x="0" y="0"/>
                  </a:moveTo>
                  <a:lnTo>
                    <a:pt x="2270105" y="1310572"/>
                  </a:lnTo>
                  <a:lnTo>
                    <a:pt x="2270868" y="2493749"/>
                  </a:lnTo>
                  <a:lnTo>
                    <a:pt x="200617" y="1298367"/>
                  </a:lnTo>
                  <a:lnTo>
                    <a:pt x="763" y="1363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7443667" y="1996647"/>
              <a:ext cx="85663" cy="81548"/>
            </a:xfrm>
            <a:custGeom>
              <a:rect b="b" l="l" r="r" t="t"/>
              <a:pathLst>
                <a:path extrusionOk="0" h="815484" w="856628">
                  <a:moveTo>
                    <a:pt x="0" y="321159"/>
                  </a:moveTo>
                  <a:lnTo>
                    <a:pt x="0" y="0"/>
                  </a:lnTo>
                  <a:lnTo>
                    <a:pt x="856629" y="494326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7341373" y="1939516"/>
              <a:ext cx="49735" cy="39058"/>
            </a:xfrm>
            <a:custGeom>
              <a:rect b="b" l="l" r="r" t="t"/>
              <a:pathLst>
                <a:path extrusionOk="0" h="390578" w="497348">
                  <a:moveTo>
                    <a:pt x="0" y="0"/>
                  </a:moveTo>
                  <a:lnTo>
                    <a:pt x="497348" y="286831"/>
                  </a:lnTo>
                  <a:lnTo>
                    <a:pt x="497348" y="390578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7341373" y="1960284"/>
              <a:ext cx="89782" cy="62172"/>
            </a:xfrm>
            <a:custGeom>
              <a:rect b="b" l="l" r="r" t="t"/>
              <a:pathLst>
                <a:path extrusionOk="0" h="621720" w="897820">
                  <a:moveTo>
                    <a:pt x="0" y="0"/>
                  </a:moveTo>
                  <a:lnTo>
                    <a:pt x="897820" y="517974"/>
                  </a:lnTo>
                  <a:lnTo>
                    <a:pt x="897820" y="621721"/>
                  </a:lnTo>
                  <a:lnTo>
                    <a:pt x="0" y="103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7341449" y="1980976"/>
              <a:ext cx="116175" cy="77429"/>
            </a:xfrm>
            <a:custGeom>
              <a:rect b="b" l="l" r="r" t="t"/>
              <a:pathLst>
                <a:path extrusionOk="0" h="774290" w="1161750">
                  <a:moveTo>
                    <a:pt x="0" y="0"/>
                  </a:moveTo>
                  <a:lnTo>
                    <a:pt x="1161751" y="670543"/>
                  </a:lnTo>
                  <a:lnTo>
                    <a:pt x="1161751" y="774290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7303497" y="1916707"/>
              <a:ext cx="25783" cy="38347"/>
            </a:xfrm>
            <a:custGeom>
              <a:rect b="b" l="l" r="r" t="t"/>
              <a:pathLst>
                <a:path extrusionOk="0" h="383474" w="257827">
                  <a:moveTo>
                    <a:pt x="257828" y="266115"/>
                  </a:moveTo>
                  <a:cubicBezTo>
                    <a:pt x="257828" y="363759"/>
                    <a:pt x="199855" y="409530"/>
                    <a:pt x="128914" y="368336"/>
                  </a:cubicBezTo>
                  <a:cubicBezTo>
                    <a:pt x="57973" y="327143"/>
                    <a:pt x="0" y="215004"/>
                    <a:pt x="0" y="117359"/>
                  </a:cubicBezTo>
                  <a:cubicBezTo>
                    <a:pt x="0" y="19715"/>
                    <a:pt x="57973" y="-26056"/>
                    <a:pt x="128914" y="15138"/>
                  </a:cubicBezTo>
                  <a:cubicBezTo>
                    <a:pt x="199855" y="56332"/>
                    <a:pt x="257828" y="169233"/>
                    <a:pt x="257828" y="266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7405335" y="2087629"/>
              <a:ext cx="135550" cy="148908"/>
            </a:xfrm>
            <a:custGeom>
              <a:rect b="b" l="l" r="r" t="t"/>
              <a:pathLst>
                <a:path extrusionOk="0" h="1489078" w="1355502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7439941" y="2124600"/>
              <a:ext cx="40734" cy="32040"/>
            </a:xfrm>
            <a:custGeom>
              <a:rect b="b" l="l" r="r" t="t"/>
              <a:pathLst>
                <a:path extrusionOk="0" h="320395" w="407337">
                  <a:moveTo>
                    <a:pt x="0" y="0"/>
                  </a:moveTo>
                  <a:lnTo>
                    <a:pt x="407338" y="235720"/>
                  </a:lnTo>
                  <a:lnTo>
                    <a:pt x="407338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7439941" y="2141564"/>
              <a:ext cx="86807" cy="58739"/>
            </a:xfrm>
            <a:custGeom>
              <a:rect b="b" l="l" r="r" t="t"/>
              <a:pathLst>
                <a:path extrusionOk="0" h="587392" w="868071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7417428" y="2111311"/>
              <a:ext cx="15409" cy="22838"/>
            </a:xfrm>
            <a:custGeom>
              <a:rect b="b" l="l" r="r" t="t"/>
              <a:pathLst>
                <a:path extrusionOk="0" h="228378" w="154086">
                  <a:moveTo>
                    <a:pt x="154087" y="158434"/>
                  </a:moveTo>
                  <a:cubicBezTo>
                    <a:pt x="154087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7" y="100458"/>
                    <a:pt x="154087" y="158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7031141" y="1979606"/>
              <a:ext cx="135550" cy="148908"/>
            </a:xfrm>
            <a:custGeom>
              <a:rect b="b" l="l" r="r" t="t"/>
              <a:pathLst>
                <a:path extrusionOk="0" h="1489078" w="1355502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7065747" y="2016577"/>
              <a:ext cx="40734" cy="32040"/>
            </a:xfrm>
            <a:custGeom>
              <a:rect b="b" l="l" r="r" t="t"/>
              <a:pathLst>
                <a:path extrusionOk="0" h="320395" w="407337">
                  <a:moveTo>
                    <a:pt x="0" y="0"/>
                  </a:moveTo>
                  <a:lnTo>
                    <a:pt x="407337" y="235720"/>
                  </a:lnTo>
                  <a:lnTo>
                    <a:pt x="407337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7065747" y="2033542"/>
              <a:ext cx="86807" cy="58739"/>
            </a:xfrm>
            <a:custGeom>
              <a:rect b="b" l="l" r="r" t="t"/>
              <a:pathLst>
                <a:path extrusionOk="0" h="587392" w="868070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7043234" y="2003289"/>
              <a:ext cx="15409" cy="22838"/>
            </a:xfrm>
            <a:custGeom>
              <a:rect b="b" l="l" r="r" t="t"/>
              <a:pathLst>
                <a:path extrusionOk="0" h="228378" w="154086">
                  <a:moveTo>
                    <a:pt x="154086" y="158434"/>
                  </a:moveTo>
                  <a:cubicBezTo>
                    <a:pt x="154086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6" y="100458"/>
                    <a:pt x="154086" y="15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7153135" y="1803880"/>
              <a:ext cx="60185" cy="102450"/>
            </a:xfrm>
            <a:custGeom>
              <a:rect b="b" l="l" r="r" t="t"/>
              <a:pathLst>
                <a:path extrusionOk="0" h="1024504" w="601852">
                  <a:moveTo>
                    <a:pt x="326480" y="298273"/>
                  </a:moveTo>
                  <a:lnTo>
                    <a:pt x="0" y="109850"/>
                  </a:lnTo>
                  <a:lnTo>
                    <a:pt x="0" y="0"/>
                  </a:lnTo>
                  <a:lnTo>
                    <a:pt x="326480" y="188423"/>
                  </a:lnTo>
                  <a:cubicBezTo>
                    <a:pt x="353178" y="203680"/>
                    <a:pt x="392081" y="234957"/>
                    <a:pt x="424882" y="283016"/>
                  </a:cubicBezTo>
                  <a:cubicBezTo>
                    <a:pt x="460734" y="334127"/>
                    <a:pt x="485906" y="398969"/>
                    <a:pt x="485906" y="469151"/>
                  </a:cubicBezTo>
                  <a:cubicBezTo>
                    <a:pt x="485906" y="546962"/>
                    <a:pt x="466073" y="591207"/>
                    <a:pt x="428696" y="603412"/>
                  </a:cubicBezTo>
                  <a:cubicBezTo>
                    <a:pt x="393607" y="614855"/>
                    <a:pt x="351653" y="595021"/>
                    <a:pt x="326480" y="580527"/>
                  </a:cubicBezTo>
                  <a:lnTo>
                    <a:pt x="192227" y="502717"/>
                  </a:lnTo>
                  <a:lnTo>
                    <a:pt x="191464" y="501954"/>
                  </a:lnTo>
                  <a:cubicBezTo>
                    <a:pt x="180022" y="495088"/>
                    <a:pt x="161714" y="488222"/>
                    <a:pt x="147221" y="492799"/>
                  </a:cubicBezTo>
                  <a:cubicBezTo>
                    <a:pt x="135016" y="496614"/>
                    <a:pt x="122049" y="508056"/>
                    <a:pt x="122049" y="551539"/>
                  </a:cubicBezTo>
                  <a:cubicBezTo>
                    <a:pt x="122049" y="595021"/>
                    <a:pt x="135779" y="620958"/>
                    <a:pt x="146458" y="636978"/>
                  </a:cubicBezTo>
                  <a:cubicBezTo>
                    <a:pt x="160189" y="656812"/>
                    <a:pt x="178496" y="670543"/>
                    <a:pt x="189938" y="676646"/>
                  </a:cubicBezTo>
                  <a:lnTo>
                    <a:pt x="191464" y="677409"/>
                  </a:lnTo>
                  <a:lnTo>
                    <a:pt x="601852" y="914654"/>
                  </a:lnTo>
                  <a:lnTo>
                    <a:pt x="601852" y="1024504"/>
                  </a:lnTo>
                  <a:lnTo>
                    <a:pt x="193752" y="788784"/>
                  </a:lnTo>
                  <a:cubicBezTo>
                    <a:pt x="165528" y="774290"/>
                    <a:pt x="125100" y="743014"/>
                    <a:pt x="90011" y="694191"/>
                  </a:cubicBezTo>
                  <a:cubicBezTo>
                    <a:pt x="51871" y="640029"/>
                    <a:pt x="25935" y="572136"/>
                    <a:pt x="25935" y="496614"/>
                  </a:cubicBezTo>
                  <a:cubicBezTo>
                    <a:pt x="25935" y="421092"/>
                    <a:pt x="51871" y="382949"/>
                    <a:pt x="89248" y="372270"/>
                  </a:cubicBezTo>
                  <a:cubicBezTo>
                    <a:pt x="124337" y="362353"/>
                    <a:pt x="164766" y="376847"/>
                    <a:pt x="192989" y="393629"/>
                  </a:cubicBezTo>
                  <a:lnTo>
                    <a:pt x="325717" y="469914"/>
                  </a:lnTo>
                  <a:cubicBezTo>
                    <a:pt x="344787" y="481357"/>
                    <a:pt x="359281" y="485934"/>
                    <a:pt x="369197" y="482882"/>
                  </a:cubicBezTo>
                  <a:cubicBezTo>
                    <a:pt x="376825" y="480594"/>
                    <a:pt x="390556" y="469914"/>
                    <a:pt x="390556" y="414226"/>
                  </a:cubicBezTo>
                  <a:cubicBezTo>
                    <a:pt x="390556" y="377610"/>
                    <a:pt x="379114" y="353961"/>
                    <a:pt x="367672" y="338704"/>
                  </a:cubicBezTo>
                  <a:cubicBezTo>
                    <a:pt x="354704" y="318870"/>
                    <a:pt x="337159" y="304376"/>
                    <a:pt x="326480" y="29827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7133360" y="1785767"/>
              <a:ext cx="25783" cy="38692"/>
            </a:xfrm>
            <a:custGeom>
              <a:rect b="b" l="l" r="r" t="t"/>
              <a:pathLst>
                <a:path extrusionOk="0" h="386920" w="257827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7204092" y="1883139"/>
              <a:ext cx="25783" cy="38692"/>
            </a:xfrm>
            <a:custGeom>
              <a:rect b="b" l="l" r="r" t="t"/>
              <a:pathLst>
                <a:path extrusionOk="0" h="386920" w="257827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7320153" y="2067089"/>
              <a:ext cx="33792" cy="84633"/>
            </a:xfrm>
            <a:custGeom>
              <a:rect b="b" l="l" r="r" t="t"/>
              <a:pathLst>
                <a:path extrusionOk="0" h="846332" w="337922">
                  <a:moveTo>
                    <a:pt x="0" y="0"/>
                  </a:moveTo>
                  <a:lnTo>
                    <a:pt x="0" y="643080"/>
                  </a:lnTo>
                  <a:cubicBezTo>
                    <a:pt x="0" y="649946"/>
                    <a:pt x="6865" y="657575"/>
                    <a:pt x="11442" y="655286"/>
                  </a:cubicBezTo>
                  <a:lnTo>
                    <a:pt x="161714" y="562981"/>
                  </a:lnTo>
                  <a:lnTo>
                    <a:pt x="315038" y="834555"/>
                  </a:lnTo>
                  <a:cubicBezTo>
                    <a:pt x="323429" y="849049"/>
                    <a:pt x="337922" y="850575"/>
                    <a:pt x="337922" y="836844"/>
                  </a:cubicBezTo>
                  <a:lnTo>
                    <a:pt x="337922" y="1960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/>
          <p:nvPr>
            <p:ph type="title"/>
          </p:nvPr>
        </p:nvSpPr>
        <p:spPr>
          <a:xfrm>
            <a:off x="855300" y="9122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Targets</a:t>
            </a:r>
            <a:endParaRPr sz="2500"/>
          </a:p>
        </p:txBody>
      </p:sp>
      <p:sp>
        <p:nvSpPr>
          <p:cNvPr id="465" name="Google Shape;465;p2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22"/>
          <p:cNvSpPr txBox="1"/>
          <p:nvPr>
            <p:ph idx="1" type="body"/>
          </p:nvPr>
        </p:nvSpPr>
        <p:spPr>
          <a:xfrm>
            <a:off x="855300" y="1485043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Price target: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‧"/>
            </a:pPr>
            <a:r>
              <a:rPr lang="en"/>
              <a:t>What is tomorrow’s stock price?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Binary target: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‧"/>
            </a:pPr>
            <a:r>
              <a:rPr lang="en"/>
              <a:t>Will tomorrow’s price go up or down?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467" name="Google Shape;467;p22"/>
          <p:cNvGrpSpPr/>
          <p:nvPr/>
        </p:nvGrpSpPr>
        <p:grpSpPr>
          <a:xfrm>
            <a:off x="5196673" y="1756748"/>
            <a:ext cx="3628035" cy="4535249"/>
            <a:chOff x="5419407" y="3281869"/>
            <a:chExt cx="743968" cy="852939"/>
          </a:xfrm>
        </p:grpSpPr>
        <p:sp>
          <p:nvSpPr>
            <p:cNvPr id="468" name="Google Shape;468;p22"/>
            <p:cNvSpPr/>
            <p:nvPr/>
          </p:nvSpPr>
          <p:spPr>
            <a:xfrm>
              <a:off x="5419407" y="3621745"/>
              <a:ext cx="657536" cy="466127"/>
            </a:xfrm>
            <a:custGeom>
              <a:rect b="b" l="l" r="r" t="t"/>
              <a:pathLst>
                <a:path extrusionOk="0" h="4661273" w="6575358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39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5505839" y="3664023"/>
              <a:ext cx="657536" cy="470785"/>
            </a:xfrm>
            <a:custGeom>
              <a:rect b="b" l="l" r="r" t="t"/>
              <a:pathLst>
                <a:path extrusionOk="0" h="4707850" w="6575357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39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5932557" y="3619063"/>
              <a:ext cx="14356" cy="21562"/>
            </a:xfrm>
            <a:custGeom>
              <a:rect b="b" l="l" r="r" t="t"/>
              <a:pathLst>
                <a:path extrusionOk="0" h="215617" w="143559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5742144" y="3656207"/>
              <a:ext cx="14908" cy="20998"/>
            </a:xfrm>
            <a:custGeom>
              <a:rect b="b" l="l" r="r" t="t"/>
              <a:pathLst>
                <a:path extrusionOk="0" h="209976" w="14908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5901039" y="3281869"/>
              <a:ext cx="127409" cy="323789"/>
            </a:xfrm>
            <a:custGeom>
              <a:rect b="b" l="l" r="r" t="t"/>
              <a:pathLst>
                <a:path extrusionOk="0" h="3237886" w="1274089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5876197" y="3303335"/>
              <a:ext cx="127478" cy="323789"/>
            </a:xfrm>
            <a:custGeom>
              <a:rect b="b" l="l" r="r" t="t"/>
              <a:pathLst>
                <a:path extrusionOk="0" h="3237886" w="1274779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5942742" y="3429035"/>
              <a:ext cx="44034" cy="66165"/>
            </a:xfrm>
            <a:custGeom>
              <a:rect b="b" l="l" r="r" t="t"/>
              <a:pathLst>
                <a:path extrusionOk="0" h="661652" w="44034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5898768" y="3376677"/>
              <a:ext cx="44103" cy="113633"/>
            </a:xfrm>
            <a:custGeom>
              <a:rect b="b" l="l" r="r" t="t"/>
              <a:pathLst>
                <a:path extrusionOk="0" h="1136330" w="44103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5904618" y="3363123"/>
              <a:ext cx="82271" cy="91555"/>
            </a:xfrm>
            <a:custGeom>
              <a:rect b="b" l="l" r="r" t="t"/>
              <a:pathLst>
                <a:path extrusionOk="0" h="915549" w="822705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5892850" y="3492608"/>
              <a:ext cx="77646" cy="54160"/>
            </a:xfrm>
            <a:custGeom>
              <a:rect b="b" l="l" r="r" t="t"/>
              <a:pathLst>
                <a:path extrusionOk="0" h="541602" w="776463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5892850" y="3510909"/>
              <a:ext cx="94142" cy="63681"/>
            </a:xfrm>
            <a:custGeom>
              <a:rect b="b" l="l" r="r" t="t"/>
              <a:pathLst>
                <a:path extrusionOk="0" h="636814" w="941418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5892850" y="3529211"/>
              <a:ext cx="61013" cy="44570"/>
            </a:xfrm>
            <a:custGeom>
              <a:rect b="b" l="l" r="r" t="t"/>
              <a:pathLst>
                <a:path extrusionOk="0" h="445701" w="610127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5710489" y="3319159"/>
              <a:ext cx="127409" cy="323789"/>
            </a:xfrm>
            <a:custGeom>
              <a:rect b="b" l="l" r="r" t="t"/>
              <a:pathLst>
                <a:path extrusionOk="0" h="3237886" w="1274089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5685991" y="3340763"/>
              <a:ext cx="127478" cy="323789"/>
            </a:xfrm>
            <a:custGeom>
              <a:rect b="b" l="l" r="r" t="t"/>
              <a:pathLst>
                <a:path extrusionOk="0" h="3237886" w="1274779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5752466" y="3466532"/>
              <a:ext cx="44103" cy="65613"/>
            </a:xfrm>
            <a:custGeom>
              <a:rect b="b" l="l" r="r" t="t"/>
              <a:pathLst>
                <a:path extrusionOk="0" h="656132" w="441031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5721431" y="3466601"/>
              <a:ext cx="53214" cy="66087"/>
            </a:xfrm>
            <a:custGeom>
              <a:rect b="b" l="l" r="r" t="t"/>
              <a:pathLst>
                <a:path extrusionOk="0" h="660871" w="532135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5708631" y="3400552"/>
              <a:ext cx="88068" cy="91624"/>
            </a:xfrm>
            <a:custGeom>
              <a:rect b="b" l="l" r="r" t="t"/>
              <a:pathLst>
                <a:path extrusionOk="0" h="916239" w="880681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5702644" y="3530105"/>
              <a:ext cx="88137" cy="60232"/>
            </a:xfrm>
            <a:custGeom>
              <a:rect b="b" l="l" r="r" t="t"/>
              <a:pathLst>
                <a:path extrusionOk="0" h="602317" w="881371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5702644" y="3548338"/>
              <a:ext cx="91519" cy="62232"/>
            </a:xfrm>
            <a:custGeom>
              <a:rect b="b" l="l" r="r" t="t"/>
              <a:pathLst>
                <a:path extrusionOk="0" h="622325" w="915191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5702644" y="3566639"/>
              <a:ext cx="61013" cy="44570"/>
            </a:xfrm>
            <a:custGeom>
              <a:rect b="b" l="l" r="r" t="t"/>
              <a:pathLst>
                <a:path extrusionOk="0" h="445700" w="610127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23"/>
          <p:cNvSpPr txBox="1"/>
          <p:nvPr>
            <p:ph idx="4294967295" type="ctrTitle"/>
          </p:nvPr>
        </p:nvSpPr>
        <p:spPr>
          <a:xfrm>
            <a:off x="855300" y="1813925"/>
            <a:ext cx="66072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Machine Learning Models</a:t>
            </a:r>
            <a:endParaRPr sz="3000"/>
          </a:p>
        </p:txBody>
      </p:sp>
      <p:grpSp>
        <p:nvGrpSpPr>
          <p:cNvPr id="494" name="Google Shape;494;p23"/>
          <p:cNvGrpSpPr/>
          <p:nvPr/>
        </p:nvGrpSpPr>
        <p:grpSpPr>
          <a:xfrm>
            <a:off x="5268314" y="2231726"/>
            <a:ext cx="762279" cy="585731"/>
            <a:chOff x="5255200" y="3006475"/>
            <a:chExt cx="511700" cy="378575"/>
          </a:xfrm>
        </p:grpSpPr>
        <p:sp>
          <p:nvSpPr>
            <p:cNvPr id="495" name="Google Shape;495;p2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6310310" y="1686819"/>
            <a:ext cx="2659078" cy="3224382"/>
            <a:chOff x="2444640" y="4131437"/>
            <a:chExt cx="710357" cy="684016"/>
          </a:xfrm>
        </p:grpSpPr>
        <p:sp>
          <p:nvSpPr>
            <p:cNvPr id="498" name="Google Shape;498;p23"/>
            <p:cNvSpPr/>
            <p:nvPr/>
          </p:nvSpPr>
          <p:spPr>
            <a:xfrm>
              <a:off x="2739069" y="4133604"/>
              <a:ext cx="330621" cy="496759"/>
            </a:xfrm>
            <a:custGeom>
              <a:rect b="b" l="l" r="r" t="t"/>
              <a:pathLst>
                <a:path extrusionOk="0" h="4967593" w="3306210">
                  <a:moveTo>
                    <a:pt x="3306211" y="3438656"/>
                  </a:moveTo>
                  <a:cubicBezTo>
                    <a:pt x="3306211" y="4705032"/>
                    <a:pt x="2565657" y="5303146"/>
                    <a:pt x="1652644" y="4776104"/>
                  </a:cubicBezTo>
                  <a:cubicBezTo>
                    <a:pt x="739632" y="4249063"/>
                    <a:pt x="0" y="2794391"/>
                    <a:pt x="0" y="1528938"/>
                  </a:cubicBezTo>
                  <a:cubicBezTo>
                    <a:pt x="0" y="262562"/>
                    <a:pt x="740554" y="-335552"/>
                    <a:pt x="1653566" y="191490"/>
                  </a:cubicBezTo>
                  <a:cubicBezTo>
                    <a:pt x="2566579" y="718531"/>
                    <a:pt x="3306211" y="2172279"/>
                    <a:pt x="3306211" y="343865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664128" y="4191909"/>
              <a:ext cx="165449" cy="248292"/>
            </a:xfrm>
            <a:custGeom>
              <a:rect b="b" l="l" r="r" t="t"/>
              <a:pathLst>
                <a:path extrusionOk="0" h="2482919" w="1654488">
                  <a:moveTo>
                    <a:pt x="1654489" y="191074"/>
                  </a:moveTo>
                  <a:cubicBezTo>
                    <a:pt x="1436842" y="65544"/>
                    <a:pt x="1221961" y="933"/>
                    <a:pt x="1021836" y="10"/>
                  </a:cubicBezTo>
                  <a:cubicBezTo>
                    <a:pt x="821711" y="-913"/>
                    <a:pt x="639109" y="62775"/>
                    <a:pt x="485095" y="187382"/>
                  </a:cubicBezTo>
                  <a:cubicBezTo>
                    <a:pt x="331082" y="311989"/>
                    <a:pt x="209347" y="493823"/>
                    <a:pt x="126346" y="723653"/>
                  </a:cubicBezTo>
                  <a:cubicBezTo>
                    <a:pt x="43345" y="953484"/>
                    <a:pt x="0" y="1227620"/>
                    <a:pt x="0" y="1528523"/>
                  </a:cubicBezTo>
                  <a:lnTo>
                    <a:pt x="1653567" y="2482920"/>
                  </a:lnTo>
                  <a:lnTo>
                    <a:pt x="1654489" y="1910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2700909" y="4179300"/>
              <a:ext cx="330662" cy="477558"/>
            </a:xfrm>
            <a:custGeom>
              <a:rect b="b" l="l" r="r" t="t"/>
              <a:pathLst>
                <a:path extrusionOk="0" h="4775580" w="3306620">
                  <a:moveTo>
                    <a:pt x="0" y="1337448"/>
                  </a:moveTo>
                  <a:cubicBezTo>
                    <a:pt x="0" y="1790649"/>
                    <a:pt x="96835" y="2290000"/>
                    <a:pt x="278515" y="2771814"/>
                  </a:cubicBezTo>
                  <a:cubicBezTo>
                    <a:pt x="460195" y="3253627"/>
                    <a:pt x="718421" y="3696674"/>
                    <a:pt x="1019991" y="4044651"/>
                  </a:cubicBezTo>
                  <a:cubicBezTo>
                    <a:pt x="1321562" y="4392628"/>
                    <a:pt x="1654489" y="4629843"/>
                    <a:pt x="1975426" y="4726759"/>
                  </a:cubicBezTo>
                  <a:cubicBezTo>
                    <a:pt x="2296364" y="4823676"/>
                    <a:pt x="2590557" y="4775679"/>
                    <a:pt x="2822038" y="4588307"/>
                  </a:cubicBezTo>
                  <a:cubicBezTo>
                    <a:pt x="3053518" y="4400935"/>
                    <a:pt x="3210298" y="4083418"/>
                    <a:pt x="3274855" y="3676368"/>
                  </a:cubicBezTo>
                  <a:cubicBezTo>
                    <a:pt x="3338489" y="3268395"/>
                    <a:pt x="3306211" y="2788428"/>
                    <a:pt x="3180787" y="2297384"/>
                  </a:cubicBezTo>
                  <a:cubicBezTo>
                    <a:pt x="3055363" y="1806340"/>
                    <a:pt x="2844171" y="1325449"/>
                    <a:pt x="2572112" y="916554"/>
                  </a:cubicBezTo>
                  <a:cubicBezTo>
                    <a:pt x="2300053" y="507658"/>
                    <a:pt x="1980960" y="188295"/>
                    <a:pt x="1653566" y="0"/>
                  </a:cubicBezTo>
                  <a:lnTo>
                    <a:pt x="1653566" y="2292769"/>
                  </a:lnTo>
                  <a:lnTo>
                    <a:pt x="0" y="133744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2473788" y="4131437"/>
              <a:ext cx="274549" cy="323609"/>
            </a:xfrm>
            <a:custGeom>
              <a:rect b="b" l="l" r="r" t="t"/>
              <a:pathLst>
                <a:path extrusionOk="0" h="3236089" w="2745492">
                  <a:moveTo>
                    <a:pt x="2743648" y="1584816"/>
                  </a:moveTo>
                  <a:lnTo>
                    <a:pt x="0" y="0"/>
                  </a:lnTo>
                  <a:lnTo>
                    <a:pt x="922" y="1431596"/>
                  </a:lnTo>
                  <a:lnTo>
                    <a:pt x="2502945" y="2877037"/>
                  </a:lnTo>
                  <a:lnTo>
                    <a:pt x="2745492" y="3236090"/>
                  </a:lnTo>
                  <a:lnTo>
                    <a:pt x="2743648" y="15848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444640" y="4148281"/>
              <a:ext cx="103567" cy="98670"/>
            </a:xfrm>
            <a:custGeom>
              <a:rect b="b" l="l" r="r" t="t"/>
              <a:pathLst>
                <a:path extrusionOk="0" h="986702" w="1035669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617049" y="4248978"/>
              <a:ext cx="60130" cy="47258"/>
            </a:xfrm>
            <a:custGeom>
              <a:rect b="b" l="l" r="r" t="t"/>
              <a:pathLst>
                <a:path extrusionOk="0" h="472583" w="601296">
                  <a:moveTo>
                    <a:pt x="601297" y="347054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601297" y="472584"/>
                  </a:lnTo>
                  <a:lnTo>
                    <a:pt x="601297" y="3470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561510" y="4241982"/>
              <a:ext cx="115925" cy="79471"/>
            </a:xfrm>
            <a:custGeom>
              <a:rect b="b" l="l" r="r" t="t"/>
              <a:pathLst>
                <a:path extrusionOk="0" h="794715" w="1159248">
                  <a:moveTo>
                    <a:pt x="1159249" y="669186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159249" y="794716"/>
                  </a:lnTo>
                  <a:lnTo>
                    <a:pt x="1159249" y="669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2537051" y="4252936"/>
              <a:ext cx="140456" cy="93686"/>
            </a:xfrm>
            <a:custGeom>
              <a:rect b="b" l="l" r="r" t="t"/>
              <a:pathLst>
                <a:path extrusionOk="0" h="936860" w="1404563">
                  <a:moveTo>
                    <a:pt x="1404563" y="810407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404563" y="936860"/>
                  </a:lnTo>
                  <a:lnTo>
                    <a:pt x="1404563" y="8104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2691806" y="4291056"/>
              <a:ext cx="31172" cy="46399"/>
            </a:xfrm>
            <a:custGeom>
              <a:rect b="b" l="l" r="r" t="t"/>
              <a:pathLst>
                <a:path extrusionOk="0" h="463988" w="311715">
                  <a:moveTo>
                    <a:pt x="0" y="142000"/>
                  </a:moveTo>
                  <a:cubicBezTo>
                    <a:pt x="0" y="260146"/>
                    <a:pt x="70090" y="395829"/>
                    <a:pt x="155858" y="445672"/>
                  </a:cubicBezTo>
                  <a:cubicBezTo>
                    <a:pt x="241626" y="495515"/>
                    <a:pt x="311715" y="440134"/>
                    <a:pt x="311715" y="321988"/>
                  </a:cubicBezTo>
                  <a:cubicBezTo>
                    <a:pt x="311715" y="203842"/>
                    <a:pt x="241626" y="68159"/>
                    <a:pt x="155858" y="18316"/>
                  </a:cubicBezTo>
                  <a:cubicBezTo>
                    <a:pt x="69168" y="-31527"/>
                    <a:pt x="0" y="23854"/>
                    <a:pt x="0" y="142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2857411" y="4510291"/>
              <a:ext cx="274549" cy="301733"/>
            </a:xfrm>
            <a:custGeom>
              <a:rect b="b" l="l" r="r" t="t"/>
              <a:pathLst>
                <a:path extrusionOk="0" h="3017335" w="2745492">
                  <a:moveTo>
                    <a:pt x="0" y="0"/>
                  </a:moveTo>
                  <a:lnTo>
                    <a:pt x="2744570" y="1585740"/>
                  </a:lnTo>
                  <a:lnTo>
                    <a:pt x="2745492" y="3017335"/>
                  </a:lnTo>
                  <a:lnTo>
                    <a:pt x="243470" y="1571894"/>
                  </a:lnTo>
                  <a:lnTo>
                    <a:pt x="1845" y="16512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3051429" y="4654801"/>
              <a:ext cx="103567" cy="98670"/>
            </a:xfrm>
            <a:custGeom>
              <a:rect b="b" l="l" r="r" t="t"/>
              <a:pathLst>
                <a:path extrusionOk="0" h="986702" w="1035669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2927846" y="4585768"/>
              <a:ext cx="60130" cy="47258"/>
            </a:xfrm>
            <a:custGeom>
              <a:rect b="b" l="l" r="r" t="t"/>
              <a:pathLst>
                <a:path extrusionOk="0" h="472583" w="601297">
                  <a:moveTo>
                    <a:pt x="0" y="0"/>
                  </a:moveTo>
                  <a:lnTo>
                    <a:pt x="601297" y="347054"/>
                  </a:lnTo>
                  <a:lnTo>
                    <a:pt x="601297" y="472583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2927846" y="4610804"/>
              <a:ext cx="108547" cy="75226"/>
            </a:xfrm>
            <a:custGeom>
              <a:rect b="b" l="l" r="r" t="t"/>
              <a:pathLst>
                <a:path extrusionOk="0" h="752257" w="1085470">
                  <a:moveTo>
                    <a:pt x="0" y="0"/>
                  </a:moveTo>
                  <a:lnTo>
                    <a:pt x="1085470" y="626727"/>
                  </a:lnTo>
                  <a:lnTo>
                    <a:pt x="1085470" y="752257"/>
                  </a:lnTo>
                  <a:lnTo>
                    <a:pt x="0" y="126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2927846" y="4635932"/>
              <a:ext cx="140456" cy="93686"/>
            </a:xfrm>
            <a:custGeom>
              <a:rect b="b" l="l" r="r" t="t"/>
              <a:pathLst>
                <a:path extrusionOk="0" h="936860" w="1404563">
                  <a:moveTo>
                    <a:pt x="0" y="0"/>
                  </a:moveTo>
                  <a:lnTo>
                    <a:pt x="1404563" y="811330"/>
                  </a:lnTo>
                  <a:lnTo>
                    <a:pt x="1404563" y="936860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2881962" y="4558169"/>
              <a:ext cx="31172" cy="46399"/>
            </a:xfrm>
            <a:custGeom>
              <a:rect b="b" l="l" r="r" t="t"/>
              <a:pathLst>
                <a:path extrusionOk="0" h="463988" w="311715">
                  <a:moveTo>
                    <a:pt x="311715" y="321988"/>
                  </a:moveTo>
                  <a:cubicBezTo>
                    <a:pt x="311715" y="440134"/>
                    <a:pt x="241625" y="495515"/>
                    <a:pt x="155858" y="445672"/>
                  </a:cubicBezTo>
                  <a:cubicBezTo>
                    <a:pt x="70090" y="395829"/>
                    <a:pt x="0" y="260146"/>
                    <a:pt x="0" y="142000"/>
                  </a:cubicBezTo>
                  <a:cubicBezTo>
                    <a:pt x="0" y="23854"/>
                    <a:pt x="70090" y="-31527"/>
                    <a:pt x="155858" y="18316"/>
                  </a:cubicBezTo>
                  <a:cubicBezTo>
                    <a:pt x="241625" y="68159"/>
                    <a:pt x="311715" y="203842"/>
                    <a:pt x="311715" y="321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2664956" y="4439601"/>
              <a:ext cx="154567" cy="375852"/>
            </a:xfrm>
            <a:custGeom>
              <a:rect b="b" l="l" r="r" t="t"/>
              <a:pathLst>
                <a:path extrusionOk="0" h="3758516" w="1545665">
                  <a:moveTo>
                    <a:pt x="0" y="0"/>
                  </a:moveTo>
                  <a:lnTo>
                    <a:pt x="1545665" y="892555"/>
                  </a:lnTo>
                  <a:lnTo>
                    <a:pt x="1545665" y="3758516"/>
                  </a:lnTo>
                  <a:lnTo>
                    <a:pt x="0" y="2865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2680128" y="4609239"/>
              <a:ext cx="124133" cy="84271"/>
            </a:xfrm>
            <a:custGeom>
              <a:rect b="b" l="l" r="r" t="t"/>
              <a:pathLst>
                <a:path extrusionOk="0" h="842712" w="1241327">
                  <a:moveTo>
                    <a:pt x="0" y="0"/>
                  </a:moveTo>
                  <a:lnTo>
                    <a:pt x="1241328" y="717182"/>
                  </a:lnTo>
                  <a:lnTo>
                    <a:pt x="1241328" y="842712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2688771" y="4638693"/>
              <a:ext cx="106703" cy="74210"/>
            </a:xfrm>
            <a:custGeom>
              <a:rect b="b" l="l" r="r" t="t"/>
              <a:pathLst>
                <a:path extrusionOk="0" h="742103" w="1067025">
                  <a:moveTo>
                    <a:pt x="0" y="0"/>
                  </a:moveTo>
                  <a:lnTo>
                    <a:pt x="1067026" y="616574"/>
                  </a:lnTo>
                  <a:lnTo>
                    <a:pt x="1067026" y="742104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2626520" y="4627832"/>
              <a:ext cx="107533" cy="94147"/>
            </a:xfrm>
            <a:custGeom>
              <a:rect b="b" l="l" r="r" t="t"/>
              <a:pathLst>
                <a:path extrusionOk="0" h="941475" w="1075325">
                  <a:moveTo>
                    <a:pt x="1075325" y="621189"/>
                  </a:moveTo>
                  <a:lnTo>
                    <a:pt x="0" y="0"/>
                  </a:lnTo>
                  <a:lnTo>
                    <a:pt x="0" y="320286"/>
                  </a:lnTo>
                  <a:lnTo>
                    <a:pt x="1075325" y="941475"/>
                  </a:lnTo>
                  <a:lnTo>
                    <a:pt x="1075325" y="6211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2723897" y="4514395"/>
              <a:ext cx="35783" cy="54442"/>
            </a:xfrm>
            <a:custGeom>
              <a:rect b="b" l="l" r="r" t="t"/>
              <a:pathLst>
                <a:path extrusionOk="0" h="544420" w="357826">
                  <a:moveTo>
                    <a:pt x="357827" y="376972"/>
                  </a:moveTo>
                  <a:cubicBezTo>
                    <a:pt x="357827" y="515425"/>
                    <a:pt x="277592" y="580959"/>
                    <a:pt x="178913" y="523732"/>
                  </a:cubicBezTo>
                  <a:cubicBezTo>
                    <a:pt x="80234" y="466505"/>
                    <a:pt x="0" y="306823"/>
                    <a:pt x="0" y="167448"/>
                  </a:cubicBezTo>
                  <a:cubicBezTo>
                    <a:pt x="0" y="28996"/>
                    <a:pt x="80234" y="-36538"/>
                    <a:pt x="178913" y="20689"/>
                  </a:cubicBezTo>
                  <a:cubicBezTo>
                    <a:pt x="277592" y="78839"/>
                    <a:pt x="357827" y="238520"/>
                    <a:pt x="357827" y="3769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2710345" y="4574041"/>
              <a:ext cx="62967" cy="64421"/>
            </a:xfrm>
            <a:custGeom>
              <a:rect b="b" l="l" r="r" t="t"/>
              <a:pathLst>
                <a:path extrusionOk="0" h="644208" w="629667">
                  <a:moveTo>
                    <a:pt x="314834" y="37292"/>
                  </a:moveTo>
                  <a:cubicBezTo>
                    <a:pt x="155287" y="-55932"/>
                    <a:pt x="23408" y="31754"/>
                    <a:pt x="352" y="232048"/>
                  </a:cubicBezTo>
                  <a:cubicBezTo>
                    <a:pt x="-3337" y="267123"/>
                    <a:pt x="22485" y="313273"/>
                    <a:pt x="54763" y="331734"/>
                  </a:cubicBezTo>
                  <a:lnTo>
                    <a:pt x="574904" y="636329"/>
                  </a:lnTo>
                  <a:cubicBezTo>
                    <a:pt x="607182" y="654789"/>
                    <a:pt x="633005" y="640021"/>
                    <a:pt x="629316" y="600331"/>
                  </a:cubicBezTo>
                  <a:cubicBezTo>
                    <a:pt x="606260" y="371424"/>
                    <a:pt x="474380" y="130517"/>
                    <a:pt x="314834" y="372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2539810" y="4380233"/>
              <a:ext cx="72764" cy="123961"/>
            </a:xfrm>
            <a:custGeom>
              <a:rect b="b" l="l" r="r" t="t"/>
              <a:pathLst>
                <a:path extrusionOk="0" h="1239608" w="727642">
                  <a:moveTo>
                    <a:pt x="394716" y="360899"/>
                  </a:moveTo>
                  <a:lnTo>
                    <a:pt x="0" y="132914"/>
                  </a:lnTo>
                  <a:lnTo>
                    <a:pt x="0" y="0"/>
                  </a:lnTo>
                  <a:lnTo>
                    <a:pt x="394716" y="227984"/>
                  </a:lnTo>
                  <a:cubicBezTo>
                    <a:pt x="426995" y="246445"/>
                    <a:pt x="474029" y="284288"/>
                    <a:pt x="513685" y="342439"/>
                  </a:cubicBezTo>
                  <a:cubicBezTo>
                    <a:pt x="557030" y="404280"/>
                    <a:pt x="587463" y="482737"/>
                    <a:pt x="587463" y="567654"/>
                  </a:cubicBezTo>
                  <a:cubicBezTo>
                    <a:pt x="587463" y="661801"/>
                    <a:pt x="563485" y="715337"/>
                    <a:pt x="518296" y="730105"/>
                  </a:cubicBezTo>
                  <a:cubicBezTo>
                    <a:pt x="475873" y="743950"/>
                    <a:pt x="425150" y="719952"/>
                    <a:pt x="394716" y="702414"/>
                  </a:cubicBezTo>
                  <a:lnTo>
                    <a:pt x="232403" y="608267"/>
                  </a:lnTo>
                  <a:lnTo>
                    <a:pt x="231481" y="607344"/>
                  </a:lnTo>
                  <a:cubicBezTo>
                    <a:pt x="217647" y="599037"/>
                    <a:pt x="195514" y="590730"/>
                    <a:pt x="177991" y="596268"/>
                  </a:cubicBezTo>
                  <a:cubicBezTo>
                    <a:pt x="163235" y="600883"/>
                    <a:pt x="147558" y="614728"/>
                    <a:pt x="147558" y="667340"/>
                  </a:cubicBezTo>
                  <a:cubicBezTo>
                    <a:pt x="147558" y="719952"/>
                    <a:pt x="164158" y="751334"/>
                    <a:pt x="177069" y="770717"/>
                  </a:cubicBezTo>
                  <a:cubicBezTo>
                    <a:pt x="193669" y="794716"/>
                    <a:pt x="215803" y="811330"/>
                    <a:pt x="229636" y="818714"/>
                  </a:cubicBezTo>
                  <a:lnTo>
                    <a:pt x="231481" y="819637"/>
                  </a:lnTo>
                  <a:lnTo>
                    <a:pt x="727643" y="1106695"/>
                  </a:lnTo>
                  <a:lnTo>
                    <a:pt x="727643" y="1239609"/>
                  </a:lnTo>
                  <a:lnTo>
                    <a:pt x="235170" y="954397"/>
                  </a:lnTo>
                  <a:cubicBezTo>
                    <a:pt x="201047" y="936860"/>
                    <a:pt x="152169" y="899016"/>
                    <a:pt x="109746" y="839944"/>
                  </a:cubicBezTo>
                  <a:cubicBezTo>
                    <a:pt x="63634" y="774409"/>
                    <a:pt x="32278" y="692261"/>
                    <a:pt x="32278" y="600883"/>
                  </a:cubicBezTo>
                  <a:cubicBezTo>
                    <a:pt x="32278" y="509504"/>
                    <a:pt x="63634" y="463353"/>
                    <a:pt x="108824" y="450431"/>
                  </a:cubicBezTo>
                  <a:cubicBezTo>
                    <a:pt x="151246" y="438432"/>
                    <a:pt x="200125" y="455969"/>
                    <a:pt x="234248" y="476276"/>
                  </a:cubicBezTo>
                  <a:lnTo>
                    <a:pt x="394716" y="569500"/>
                  </a:lnTo>
                  <a:cubicBezTo>
                    <a:pt x="417772" y="583345"/>
                    <a:pt x="435295" y="588883"/>
                    <a:pt x="447284" y="585191"/>
                  </a:cubicBezTo>
                  <a:cubicBezTo>
                    <a:pt x="456506" y="582422"/>
                    <a:pt x="473106" y="569500"/>
                    <a:pt x="473106" y="502120"/>
                  </a:cubicBezTo>
                  <a:cubicBezTo>
                    <a:pt x="473106" y="457815"/>
                    <a:pt x="459273" y="429202"/>
                    <a:pt x="445439" y="410742"/>
                  </a:cubicBezTo>
                  <a:cubicBezTo>
                    <a:pt x="428839" y="385820"/>
                    <a:pt x="407628" y="368283"/>
                    <a:pt x="394716" y="36089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2515902" y="4358317"/>
              <a:ext cx="31172" cy="46816"/>
            </a:xfrm>
            <a:custGeom>
              <a:rect b="b" l="l" r="r" t="t"/>
              <a:pathLst>
                <a:path extrusionOk="0" h="468158" w="311715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7"/>
                    <a:pt x="70090" y="-31287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2601417" y="4476134"/>
              <a:ext cx="31172" cy="46816"/>
            </a:xfrm>
            <a:custGeom>
              <a:rect b="b" l="l" r="r" t="t"/>
              <a:pathLst>
                <a:path extrusionOk="0" h="468158" w="311715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6"/>
                    <a:pt x="70090" y="-31288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"/>
          <p:cNvSpPr txBox="1"/>
          <p:nvPr>
            <p:ph type="title"/>
          </p:nvPr>
        </p:nvSpPr>
        <p:spPr>
          <a:xfrm>
            <a:off x="855300" y="9122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XGBoost Classifier &amp; Regressor</a:t>
            </a:r>
            <a:endParaRPr sz="2500"/>
          </a:p>
        </p:txBody>
      </p:sp>
      <p:sp>
        <p:nvSpPr>
          <p:cNvPr id="527" name="Google Shape;527;p2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24"/>
          <p:cNvSpPr txBox="1"/>
          <p:nvPr>
            <p:ph idx="1" type="body"/>
          </p:nvPr>
        </p:nvSpPr>
        <p:spPr>
          <a:xfrm>
            <a:off x="855300" y="1425512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XGBoost is a leading gradient boosting algorithm known for its robust performance.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Proven to be powerful in both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classification </a:t>
            </a:r>
            <a:r>
              <a:rPr lang="en"/>
              <a:t>and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regression </a:t>
            </a:r>
            <a:r>
              <a:rPr lang="en"/>
              <a:t>tasks.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Popular model for stock market predictions.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529" name="Google Shape;529;p24"/>
          <p:cNvGrpSpPr/>
          <p:nvPr/>
        </p:nvGrpSpPr>
        <p:grpSpPr>
          <a:xfrm>
            <a:off x="6754194" y="1527988"/>
            <a:ext cx="2403876" cy="3615506"/>
            <a:chOff x="7031794" y="3223481"/>
            <a:chExt cx="554527" cy="684768"/>
          </a:xfrm>
        </p:grpSpPr>
        <p:sp>
          <p:nvSpPr>
            <p:cNvPr id="530" name="Google Shape;530;p24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"/>
          <p:cNvSpPr txBox="1"/>
          <p:nvPr>
            <p:ph type="title"/>
          </p:nvPr>
        </p:nvSpPr>
        <p:spPr>
          <a:xfrm>
            <a:off x="855300" y="1239638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Long Short-Term Memory (LSTM)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62" name="Google Shape;562;p2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25"/>
          <p:cNvSpPr txBox="1"/>
          <p:nvPr>
            <p:ph idx="1" type="body"/>
          </p:nvPr>
        </p:nvSpPr>
        <p:spPr>
          <a:xfrm>
            <a:off x="855300" y="1425512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Long Short-Term Memory (LSTM) is a recurrent neural network (RNN) architecture.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Effective in capturing and learning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long-term dependencies</a:t>
            </a:r>
            <a:r>
              <a:rPr lang="en"/>
              <a:t> in sequential data.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Well-suited for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time series</a:t>
            </a:r>
            <a:r>
              <a:rPr lang="en"/>
              <a:t> forecasting and also popular among traders.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564" name="Google Shape;564;p25"/>
          <p:cNvGrpSpPr/>
          <p:nvPr/>
        </p:nvGrpSpPr>
        <p:grpSpPr>
          <a:xfrm>
            <a:off x="6754194" y="1527988"/>
            <a:ext cx="2403876" cy="3615506"/>
            <a:chOff x="7031794" y="3223481"/>
            <a:chExt cx="554527" cy="684768"/>
          </a:xfrm>
        </p:grpSpPr>
        <p:sp>
          <p:nvSpPr>
            <p:cNvPr id="565" name="Google Shape;565;p25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"/>
          <p:cNvSpPr txBox="1"/>
          <p:nvPr>
            <p:ph type="title"/>
          </p:nvPr>
        </p:nvSpPr>
        <p:spPr>
          <a:xfrm>
            <a:off x="855300" y="1239638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FinBERT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97" name="Google Shape;597;p2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26"/>
          <p:cNvSpPr txBox="1"/>
          <p:nvPr>
            <p:ph idx="1" type="body"/>
          </p:nvPr>
        </p:nvSpPr>
        <p:spPr>
          <a:xfrm>
            <a:off x="855300" y="1425512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FinBERT is a pre-trained natural language processing model (NLP), fine-tuned on financial texts.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Designed to understand and analyze complex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financial language for sentiment analysis</a:t>
            </a:r>
            <a:r>
              <a:rPr lang="en"/>
              <a:t>, market predictions, and financial research.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599" name="Google Shape;599;p26"/>
          <p:cNvGrpSpPr/>
          <p:nvPr/>
        </p:nvGrpSpPr>
        <p:grpSpPr>
          <a:xfrm>
            <a:off x="6754194" y="1527988"/>
            <a:ext cx="2403876" cy="3615506"/>
            <a:chOff x="7031794" y="3223481"/>
            <a:chExt cx="554527" cy="684768"/>
          </a:xfrm>
        </p:grpSpPr>
        <p:sp>
          <p:nvSpPr>
            <p:cNvPr id="600" name="Google Shape;600;p26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p27"/>
          <p:cNvSpPr txBox="1"/>
          <p:nvPr>
            <p:ph idx="4294967295" type="ctrTitle"/>
          </p:nvPr>
        </p:nvSpPr>
        <p:spPr>
          <a:xfrm>
            <a:off x="855300" y="1813925"/>
            <a:ext cx="66072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Evaluation </a:t>
            </a:r>
            <a:endParaRPr sz="4100"/>
          </a:p>
        </p:txBody>
      </p:sp>
      <p:grpSp>
        <p:nvGrpSpPr>
          <p:cNvPr id="633" name="Google Shape;633;p27"/>
          <p:cNvGrpSpPr/>
          <p:nvPr/>
        </p:nvGrpSpPr>
        <p:grpSpPr>
          <a:xfrm>
            <a:off x="5000418" y="635161"/>
            <a:ext cx="3631599" cy="4384432"/>
            <a:chOff x="7031794" y="3223481"/>
            <a:chExt cx="554527" cy="684768"/>
          </a:xfrm>
        </p:grpSpPr>
        <p:sp>
          <p:nvSpPr>
            <p:cNvPr id="634" name="Google Shape;634;p27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8"/>
          <p:cNvSpPr txBox="1"/>
          <p:nvPr>
            <p:ph type="title"/>
          </p:nvPr>
        </p:nvSpPr>
        <p:spPr>
          <a:xfrm>
            <a:off x="855300" y="1239638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66" name="Google Shape;666;p2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28"/>
          <p:cNvSpPr txBox="1"/>
          <p:nvPr>
            <p:ph idx="1" type="body"/>
          </p:nvPr>
        </p:nvSpPr>
        <p:spPr>
          <a:xfrm>
            <a:off x="855300" y="1425512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Classification task:</a:t>
            </a:r>
            <a:r>
              <a:rPr lang="en"/>
              <a:t> By random guessing of “Up” or “Down”, we could expect an accuracy of 50%. </a:t>
            </a:r>
            <a:r>
              <a:rPr i="1" lang="en" sz="1600">
                <a:solidFill>
                  <a:schemeClr val="accent1"/>
                </a:solidFill>
              </a:rPr>
              <a:t>…although not very applicable to finance.</a:t>
            </a:r>
            <a:endParaRPr i="1" sz="1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 u="sng"/>
          </a:p>
          <a:p>
            <a:pPr indent="-2349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Regression task: </a:t>
            </a:r>
            <a:r>
              <a:rPr lang="en"/>
              <a:t>Simple moving average model with a window of 10 days = tomorrow’s price.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28"/>
          <p:cNvGrpSpPr/>
          <p:nvPr/>
        </p:nvGrpSpPr>
        <p:grpSpPr>
          <a:xfrm>
            <a:off x="6754212" y="2202783"/>
            <a:ext cx="1984598" cy="2757424"/>
            <a:chOff x="7031794" y="3223481"/>
            <a:chExt cx="554527" cy="684768"/>
          </a:xfrm>
        </p:grpSpPr>
        <p:sp>
          <p:nvSpPr>
            <p:cNvPr id="669" name="Google Shape;669;p28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6" name="Google Shape;696;p28"/>
          <p:cNvSpPr txBox="1"/>
          <p:nvPr/>
        </p:nvSpPr>
        <p:spPr>
          <a:xfrm>
            <a:off x="615166" y="3509629"/>
            <a:ext cx="258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RMSE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: 5.74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MAPE: 3.27%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9"/>
          <p:cNvSpPr txBox="1"/>
          <p:nvPr>
            <p:ph type="title"/>
          </p:nvPr>
        </p:nvSpPr>
        <p:spPr>
          <a:xfrm>
            <a:off x="835456" y="1600419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Regressor (Amazon)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02" name="Google Shape;702;p2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6754212" y="2202783"/>
            <a:ext cx="1984598" cy="2757424"/>
            <a:chOff x="7031794" y="3223481"/>
            <a:chExt cx="554527" cy="684768"/>
          </a:xfrm>
        </p:grpSpPr>
        <p:sp>
          <p:nvSpPr>
            <p:cNvPr id="704" name="Google Shape;704;p29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1" name="Google Shape;731;p29"/>
          <p:cNvSpPr txBox="1"/>
          <p:nvPr>
            <p:ph idx="1" type="body"/>
          </p:nvPr>
        </p:nvSpPr>
        <p:spPr>
          <a:xfrm>
            <a:off x="884164" y="1425512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Test RMSE: </a:t>
            </a:r>
            <a:r>
              <a:rPr lang="en"/>
              <a:t>3.07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Test MAPE: </a:t>
            </a:r>
            <a:r>
              <a:rPr lang="en"/>
              <a:t>1.89%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32" name="Google Shape;732;p29"/>
          <p:cNvPicPr preferRelativeResize="0"/>
          <p:nvPr/>
        </p:nvPicPr>
        <p:blipFill rotWithShape="1">
          <a:blip r:embed="rId3">
            <a:alphaModFix/>
          </a:blip>
          <a:srcRect b="893" l="0" r="0" t="893"/>
          <a:stretch/>
        </p:blipFill>
        <p:spPr>
          <a:xfrm>
            <a:off x="855300" y="2295825"/>
            <a:ext cx="5723050" cy="2488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3180000" dist="47625">
              <a:schemeClr val="accent6">
                <a:alpha val="52999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title"/>
          </p:nvPr>
        </p:nvSpPr>
        <p:spPr>
          <a:xfrm>
            <a:off x="855300" y="912200"/>
            <a:ext cx="6056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 didn’t know…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855300" y="1355485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Goldman Sachs' ex-chief investment strategist had an average of 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35% accuracy</a:t>
            </a:r>
            <a:r>
              <a:rPr lang="en" sz="2000"/>
              <a:t> in predicting market direction  (</a:t>
            </a:r>
            <a:r>
              <a:rPr i="1" lang="en" sz="2000"/>
              <a:t>strategist average: </a:t>
            </a:r>
            <a:r>
              <a:rPr i="1" lang="en" sz="2000"/>
              <a:t>47%</a:t>
            </a:r>
            <a:r>
              <a:rPr lang="en" sz="2000"/>
              <a:t>).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E</a:t>
            </a:r>
            <a:r>
              <a:rPr lang="en" sz="2000"/>
              <a:t>xperts' stock market price estimates differed by an average of 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8.3%</a:t>
            </a:r>
            <a:r>
              <a:rPr lang="en" sz="2000"/>
              <a:t> from actual index prices.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en" sz="1700"/>
              <a:t>Source: </a:t>
            </a:r>
            <a:r>
              <a:rPr i="1" lang="en" sz="1700">
                <a:solidFill>
                  <a:schemeClr val="accen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EFT.com</a:t>
            </a:r>
            <a:endParaRPr i="1" sz="1700">
              <a:solidFill>
                <a:schemeClr val="accent1"/>
              </a:solidFill>
            </a:endParaRPr>
          </a:p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0" name="Google Shape;110;p12"/>
          <p:cNvGrpSpPr/>
          <p:nvPr/>
        </p:nvGrpSpPr>
        <p:grpSpPr>
          <a:xfrm>
            <a:off x="6200075" y="957077"/>
            <a:ext cx="2715745" cy="3830730"/>
            <a:chOff x="6123875" y="728477"/>
            <a:chExt cx="2715745" cy="3830730"/>
          </a:xfrm>
        </p:grpSpPr>
        <p:sp>
          <p:nvSpPr>
            <p:cNvPr id="111" name="Google Shape;111;p12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0"/>
          <p:cNvSpPr txBox="1"/>
          <p:nvPr>
            <p:ph type="title"/>
          </p:nvPr>
        </p:nvSpPr>
        <p:spPr>
          <a:xfrm>
            <a:off x="835456" y="1600419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Regressor (Google)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38" name="Google Shape;738;p3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9" name="Google Shape;739;p30"/>
          <p:cNvGrpSpPr/>
          <p:nvPr/>
        </p:nvGrpSpPr>
        <p:grpSpPr>
          <a:xfrm>
            <a:off x="6754212" y="2202783"/>
            <a:ext cx="1984598" cy="2757424"/>
            <a:chOff x="7031794" y="3223481"/>
            <a:chExt cx="554527" cy="684768"/>
          </a:xfrm>
        </p:grpSpPr>
        <p:sp>
          <p:nvSpPr>
            <p:cNvPr id="740" name="Google Shape;740;p30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7" name="Google Shape;767;p30"/>
          <p:cNvSpPr txBox="1"/>
          <p:nvPr>
            <p:ph idx="1" type="body"/>
          </p:nvPr>
        </p:nvSpPr>
        <p:spPr>
          <a:xfrm>
            <a:off x="884164" y="1425512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Test RMSE: </a:t>
            </a:r>
            <a:r>
              <a:rPr lang="en"/>
              <a:t>2.79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Test MAPE: </a:t>
            </a:r>
            <a:r>
              <a:rPr lang="en"/>
              <a:t>1</a:t>
            </a:r>
            <a:r>
              <a:rPr lang="en"/>
              <a:t>.62%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68" name="Google Shape;7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75" y="2295825"/>
            <a:ext cx="5581145" cy="246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240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1"/>
          <p:cNvSpPr txBox="1"/>
          <p:nvPr>
            <p:ph type="title"/>
          </p:nvPr>
        </p:nvSpPr>
        <p:spPr>
          <a:xfrm>
            <a:off x="835456" y="1600419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Regressor (S&amp;P500)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74" name="Google Shape;774;p3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5" name="Google Shape;775;p31"/>
          <p:cNvGrpSpPr/>
          <p:nvPr/>
        </p:nvGrpSpPr>
        <p:grpSpPr>
          <a:xfrm>
            <a:off x="6754212" y="2202783"/>
            <a:ext cx="1984598" cy="2757424"/>
            <a:chOff x="7031794" y="3223481"/>
            <a:chExt cx="554527" cy="684768"/>
          </a:xfrm>
        </p:grpSpPr>
        <p:sp>
          <p:nvSpPr>
            <p:cNvPr id="776" name="Google Shape;776;p31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3" name="Google Shape;803;p31"/>
          <p:cNvSpPr txBox="1"/>
          <p:nvPr>
            <p:ph idx="1" type="body"/>
          </p:nvPr>
        </p:nvSpPr>
        <p:spPr>
          <a:xfrm>
            <a:off x="884164" y="1425512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Test RMSE: </a:t>
            </a:r>
            <a:r>
              <a:rPr lang="en"/>
              <a:t>49.27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Test MAPE: </a:t>
            </a:r>
            <a:r>
              <a:rPr lang="en"/>
              <a:t>0</a:t>
            </a:r>
            <a:r>
              <a:rPr lang="en"/>
              <a:t>.89%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04" name="Google Shape;804;p31"/>
          <p:cNvPicPr preferRelativeResize="0"/>
          <p:nvPr/>
        </p:nvPicPr>
        <p:blipFill rotWithShape="1">
          <a:blip r:embed="rId3">
            <a:alphaModFix/>
          </a:blip>
          <a:srcRect b="0" l="0" r="0" t="1166"/>
          <a:stretch/>
        </p:blipFill>
        <p:spPr>
          <a:xfrm>
            <a:off x="855300" y="2287000"/>
            <a:ext cx="5662724" cy="2462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3000000" dist="114300">
              <a:schemeClr val="lt1"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2"/>
          <p:cNvSpPr txBox="1"/>
          <p:nvPr>
            <p:ph type="title"/>
          </p:nvPr>
        </p:nvSpPr>
        <p:spPr>
          <a:xfrm>
            <a:off x="835456" y="1600419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Regressor (Amazon)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10" name="Google Shape;810;p3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1" name="Google Shape;811;p32"/>
          <p:cNvGrpSpPr/>
          <p:nvPr/>
        </p:nvGrpSpPr>
        <p:grpSpPr>
          <a:xfrm>
            <a:off x="7980605" y="2852605"/>
            <a:ext cx="1505764" cy="2084776"/>
            <a:chOff x="7031794" y="3223481"/>
            <a:chExt cx="554527" cy="684768"/>
          </a:xfrm>
        </p:grpSpPr>
        <p:sp>
          <p:nvSpPr>
            <p:cNvPr id="812" name="Google Shape;812;p32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9" name="Google Shape;839;p32"/>
          <p:cNvSpPr txBox="1"/>
          <p:nvPr>
            <p:ph idx="1" type="body"/>
          </p:nvPr>
        </p:nvSpPr>
        <p:spPr>
          <a:xfrm>
            <a:off x="5541825" y="1494987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Hyperparameters: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Gamma</a:t>
            </a:r>
            <a:r>
              <a:rPr lang="en"/>
              <a:t>  = 0.01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Learning Rate</a:t>
            </a:r>
            <a:r>
              <a:rPr lang="en"/>
              <a:t> = 0.01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Max depth</a:t>
            </a:r>
            <a:r>
              <a:rPr lang="en"/>
              <a:t> = 5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N estimators</a:t>
            </a:r>
            <a:r>
              <a:rPr lang="en"/>
              <a:t> = 300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Train data</a:t>
            </a:r>
            <a:r>
              <a:rPr lang="en"/>
              <a:t> = ~ 4 years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40" name="Google Shape;8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50" y="1600425"/>
            <a:ext cx="4343774" cy="31177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360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3"/>
          <p:cNvSpPr txBox="1"/>
          <p:nvPr>
            <p:ph type="title"/>
          </p:nvPr>
        </p:nvSpPr>
        <p:spPr>
          <a:xfrm>
            <a:off x="835456" y="1600419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Regressor (Meta)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46" name="Google Shape;846;p3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33"/>
          <p:cNvSpPr txBox="1"/>
          <p:nvPr>
            <p:ph idx="1" type="body"/>
          </p:nvPr>
        </p:nvSpPr>
        <p:spPr>
          <a:xfrm>
            <a:off x="5541825" y="1494987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Hyperparameters: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Gamma</a:t>
            </a:r>
            <a:r>
              <a:rPr lang="en"/>
              <a:t>  = 0.01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Learning Rate</a:t>
            </a:r>
            <a:r>
              <a:rPr lang="en"/>
              <a:t> = 0.01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Max depth</a:t>
            </a:r>
            <a:r>
              <a:rPr lang="en"/>
              <a:t> = 5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N estimators</a:t>
            </a:r>
            <a:r>
              <a:rPr lang="en"/>
              <a:t> = 300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Train data</a:t>
            </a:r>
            <a:r>
              <a:rPr lang="en"/>
              <a:t> = ~ 3 years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848" name="Google Shape;8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50" y="1614982"/>
            <a:ext cx="4343775" cy="31348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849" name="Google Shape;849;p33"/>
          <p:cNvGrpSpPr/>
          <p:nvPr/>
        </p:nvGrpSpPr>
        <p:grpSpPr>
          <a:xfrm>
            <a:off x="7980605" y="2852605"/>
            <a:ext cx="1505764" cy="2084776"/>
            <a:chOff x="7031794" y="3223481"/>
            <a:chExt cx="554527" cy="684768"/>
          </a:xfrm>
        </p:grpSpPr>
        <p:sp>
          <p:nvSpPr>
            <p:cNvPr id="850" name="Google Shape;850;p33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4"/>
          <p:cNvSpPr txBox="1"/>
          <p:nvPr>
            <p:ph type="title"/>
          </p:nvPr>
        </p:nvSpPr>
        <p:spPr>
          <a:xfrm>
            <a:off x="835456" y="1600419"/>
            <a:ext cx="5742900" cy="396300"/>
          </a:xfrm>
          <a:prstGeom prst="rect">
            <a:avLst/>
          </a:prstGeom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Classifier (Apple)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82" name="Google Shape;882;p3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3" name="Google Shape;883;p34"/>
          <p:cNvGrpSpPr/>
          <p:nvPr/>
        </p:nvGrpSpPr>
        <p:grpSpPr>
          <a:xfrm>
            <a:off x="7101410" y="2817759"/>
            <a:ext cx="2046927" cy="2650463"/>
            <a:chOff x="7031794" y="3223481"/>
            <a:chExt cx="554527" cy="684768"/>
          </a:xfrm>
        </p:grpSpPr>
        <p:sp>
          <p:nvSpPr>
            <p:cNvPr id="884" name="Google Shape;884;p34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315358" y="3623367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11" name="Google Shape;911;p34"/>
          <p:cNvGraphicFramePr/>
          <p:nvPr/>
        </p:nvGraphicFramePr>
        <p:xfrm>
          <a:off x="835450" y="14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{7D1C6B82-0215-4F00-9E6D-6B25E451C045}</a:tableStyleId>
              </a:tblPr>
              <a:tblGrid>
                <a:gridCol w="1332775"/>
                <a:gridCol w="1332775"/>
                <a:gridCol w="1332775"/>
                <a:gridCol w="1332775"/>
              </a:tblGrid>
              <a:tr h="328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Class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 b="1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endParaRPr b="1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F1-score</a:t>
                      </a:r>
                      <a:endParaRPr b="1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0,63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0,51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0,56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0,58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0,69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0,63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8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Accuray</a:t>
                      </a:r>
                      <a:endParaRPr b="1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60%</a:t>
                      </a:r>
                      <a:endParaRPr b="1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912" name="Google Shape;912;p34"/>
          <p:cNvSpPr txBox="1"/>
          <p:nvPr>
            <p:ph idx="1" type="body"/>
          </p:nvPr>
        </p:nvSpPr>
        <p:spPr>
          <a:xfrm>
            <a:off x="835450" y="3039093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Hyperparameters: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Subsample</a:t>
            </a:r>
            <a:r>
              <a:rPr lang="en"/>
              <a:t> = 0.8,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Learning Rate</a:t>
            </a:r>
            <a:r>
              <a:rPr lang="en"/>
              <a:t> = 0.01,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Max depth</a:t>
            </a:r>
            <a:r>
              <a:rPr lang="en"/>
              <a:t> = 3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N estimators</a:t>
            </a:r>
            <a:r>
              <a:rPr lang="en"/>
              <a:t> = 300,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CV</a:t>
            </a:r>
            <a:r>
              <a:rPr lang="en"/>
              <a:t> = 5 splits,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Threshold</a:t>
            </a:r>
            <a:r>
              <a:rPr lang="en"/>
              <a:t> = 0.55%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Train data</a:t>
            </a:r>
            <a:r>
              <a:rPr lang="en"/>
              <a:t> = ~ 6 years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13" name="Google Shape;913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5"/>
          <p:cNvSpPr txBox="1"/>
          <p:nvPr>
            <p:ph idx="1" type="body"/>
          </p:nvPr>
        </p:nvSpPr>
        <p:spPr>
          <a:xfrm>
            <a:off x="835450" y="1600425"/>
            <a:ext cx="59310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High, Low and Close Price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Alpha (Stock Risk)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Beta (Market Risk)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Stochastic Momentum Index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0" name="Google Shape;920;p35"/>
          <p:cNvSpPr txBox="1"/>
          <p:nvPr>
            <p:ph type="title"/>
          </p:nvPr>
        </p:nvSpPr>
        <p:spPr>
          <a:xfrm>
            <a:off x="835456" y="1600419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Classifier - Important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endParaRPr sz="2500"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5451194" y="1768018"/>
            <a:ext cx="2676923" cy="3083017"/>
            <a:chOff x="3901448" y="1603620"/>
            <a:chExt cx="642025" cy="684522"/>
          </a:xfrm>
        </p:grpSpPr>
        <p:sp>
          <p:nvSpPr>
            <p:cNvPr id="922" name="Google Shape;922;p35"/>
            <p:cNvSpPr/>
            <p:nvPr/>
          </p:nvSpPr>
          <p:spPr>
            <a:xfrm>
              <a:off x="4417115" y="1603620"/>
              <a:ext cx="125464" cy="188513"/>
            </a:xfrm>
            <a:custGeom>
              <a:rect b="b" l="l" r="r" t="t"/>
              <a:pathLst>
                <a:path extrusionOk="0" h="1885134" w="1254638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1" y="1812384"/>
                  </a:cubicBezTo>
                  <a:cubicBezTo>
                    <a:pt x="280702" y="1612210"/>
                    <a:pt x="0" y="1061056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4187314" y="1682392"/>
              <a:ext cx="125464" cy="188513"/>
            </a:xfrm>
            <a:custGeom>
              <a:rect b="b" l="l" r="r" t="t"/>
              <a:pathLst>
                <a:path extrusionOk="0" h="1885134" w="1254637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0" y="1812384"/>
                  </a:cubicBezTo>
                  <a:cubicBezTo>
                    <a:pt x="280702" y="1612210"/>
                    <a:pt x="0" y="1060159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4418009" y="2002853"/>
              <a:ext cx="125464" cy="188513"/>
            </a:xfrm>
            <a:custGeom>
              <a:rect b="b" l="l" r="r" t="t"/>
              <a:pathLst>
                <a:path extrusionOk="0" h="1885134" w="1254638">
                  <a:moveTo>
                    <a:pt x="1254638" y="1305216"/>
                  </a:moveTo>
                  <a:cubicBezTo>
                    <a:pt x="1254638" y="1785455"/>
                    <a:pt x="973936" y="2012559"/>
                    <a:pt x="626871" y="1812385"/>
                  </a:cubicBezTo>
                  <a:cubicBezTo>
                    <a:pt x="280702" y="1612210"/>
                    <a:pt x="0" y="1060158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4151994" y="1630832"/>
              <a:ext cx="355854" cy="588504"/>
            </a:xfrm>
            <a:custGeom>
              <a:rect b="b" l="l" r="r" t="t"/>
              <a:pathLst>
                <a:path extrusionOk="0" h="5885036" w="3558543">
                  <a:moveTo>
                    <a:pt x="2930777" y="1812384"/>
                  </a:moveTo>
                  <a:cubicBezTo>
                    <a:pt x="3276946" y="2012559"/>
                    <a:pt x="3557647" y="1785455"/>
                    <a:pt x="3558544" y="1305215"/>
                  </a:cubicBezTo>
                  <a:cubicBezTo>
                    <a:pt x="3558544" y="824976"/>
                    <a:pt x="3277842" y="272925"/>
                    <a:pt x="2931674" y="72750"/>
                  </a:cubicBezTo>
                  <a:cubicBezTo>
                    <a:pt x="2585505" y="-127424"/>
                    <a:pt x="2304803" y="99680"/>
                    <a:pt x="2303906" y="579919"/>
                  </a:cubicBezTo>
                  <a:cubicBezTo>
                    <a:pt x="2303906" y="685841"/>
                    <a:pt x="2317359" y="794456"/>
                    <a:pt x="2342469" y="902173"/>
                  </a:cubicBezTo>
                  <a:lnTo>
                    <a:pt x="1066308" y="1378822"/>
                  </a:lnTo>
                  <a:cubicBezTo>
                    <a:pt x="953309" y="1160695"/>
                    <a:pt x="798161" y="976678"/>
                    <a:pt x="627767" y="877937"/>
                  </a:cubicBezTo>
                  <a:cubicBezTo>
                    <a:pt x="281598" y="677762"/>
                    <a:pt x="897" y="904866"/>
                    <a:pt x="0" y="1385106"/>
                  </a:cubicBezTo>
                  <a:cubicBezTo>
                    <a:pt x="0" y="1865345"/>
                    <a:pt x="280702" y="2417397"/>
                    <a:pt x="626870" y="2617571"/>
                  </a:cubicBezTo>
                  <a:cubicBezTo>
                    <a:pt x="790987" y="2712721"/>
                    <a:pt x="940754" y="2710926"/>
                    <a:pt x="1052855" y="2632831"/>
                  </a:cubicBezTo>
                  <a:lnTo>
                    <a:pt x="2303906" y="4545710"/>
                  </a:lnTo>
                  <a:cubicBezTo>
                    <a:pt x="2303906" y="4557380"/>
                    <a:pt x="2303009" y="4568151"/>
                    <a:pt x="2303009" y="4579821"/>
                  </a:cubicBezTo>
                  <a:cubicBezTo>
                    <a:pt x="2303009" y="5060060"/>
                    <a:pt x="2583711" y="5612111"/>
                    <a:pt x="2929880" y="5812286"/>
                  </a:cubicBezTo>
                  <a:cubicBezTo>
                    <a:pt x="3276049" y="6012461"/>
                    <a:pt x="3556750" y="5785357"/>
                    <a:pt x="3557647" y="5305117"/>
                  </a:cubicBezTo>
                  <a:cubicBezTo>
                    <a:pt x="3557647" y="4824878"/>
                    <a:pt x="3276946" y="4272827"/>
                    <a:pt x="2930777" y="4072652"/>
                  </a:cubicBezTo>
                  <a:cubicBezTo>
                    <a:pt x="2702987" y="3941596"/>
                    <a:pt x="2503895" y="3994557"/>
                    <a:pt x="2393587" y="4182164"/>
                  </a:cubicBezTo>
                  <a:lnTo>
                    <a:pt x="1217869" y="2384184"/>
                  </a:lnTo>
                  <a:cubicBezTo>
                    <a:pt x="1242083" y="2306088"/>
                    <a:pt x="1254638" y="2214529"/>
                    <a:pt x="1254638" y="2110402"/>
                  </a:cubicBezTo>
                  <a:cubicBezTo>
                    <a:pt x="1254638" y="2015252"/>
                    <a:pt x="1243876" y="1918306"/>
                    <a:pt x="1223249" y="1821361"/>
                  </a:cubicBezTo>
                  <a:lnTo>
                    <a:pt x="2508379" y="1341121"/>
                  </a:lnTo>
                  <a:cubicBezTo>
                    <a:pt x="2619583" y="1546682"/>
                    <a:pt x="2768454" y="1718132"/>
                    <a:pt x="2930777" y="1812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4013845" y="1984954"/>
              <a:ext cx="178196" cy="261663"/>
            </a:xfrm>
            <a:custGeom>
              <a:rect b="b" l="l" r="r" t="t"/>
              <a:pathLst>
                <a:path extrusionOk="0" h="2616632" w="1781962">
                  <a:moveTo>
                    <a:pt x="0" y="0"/>
                  </a:moveTo>
                  <a:lnTo>
                    <a:pt x="1781066" y="1029598"/>
                  </a:lnTo>
                  <a:lnTo>
                    <a:pt x="1781963" y="2616632"/>
                  </a:lnTo>
                  <a:lnTo>
                    <a:pt x="897" y="15870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4013845" y="1984954"/>
              <a:ext cx="178196" cy="146675"/>
            </a:xfrm>
            <a:custGeom>
              <a:rect b="b" l="l" r="r" t="t"/>
              <a:pathLst>
                <a:path extrusionOk="0" h="1466750" w="1781962">
                  <a:moveTo>
                    <a:pt x="0" y="0"/>
                  </a:moveTo>
                  <a:lnTo>
                    <a:pt x="891430" y="1466751"/>
                  </a:lnTo>
                  <a:lnTo>
                    <a:pt x="1781963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4087793" y="2103886"/>
              <a:ext cx="30312" cy="44141"/>
            </a:xfrm>
            <a:custGeom>
              <a:rect b="b" l="l" r="r" t="t"/>
              <a:pathLst>
                <a:path extrusionOk="0" h="441407" w="303121">
                  <a:moveTo>
                    <a:pt x="303122" y="308224"/>
                  </a:moveTo>
                  <a:cubicBezTo>
                    <a:pt x="303122" y="420429"/>
                    <a:pt x="235861" y="471595"/>
                    <a:pt x="151561" y="423122"/>
                  </a:cubicBezTo>
                  <a:cubicBezTo>
                    <a:pt x="68158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5861" y="66758"/>
                    <a:pt x="303122" y="196916"/>
                    <a:pt x="303122" y="308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3929793" y="1754097"/>
              <a:ext cx="266980" cy="310674"/>
            </a:xfrm>
            <a:custGeom>
              <a:rect b="b" l="l" r="r" t="t"/>
              <a:pathLst>
                <a:path extrusionOk="0" h="3106745" w="2669804">
                  <a:moveTo>
                    <a:pt x="2668011" y="1540357"/>
                  </a:moveTo>
                  <a:lnTo>
                    <a:pt x="0" y="0"/>
                  </a:lnTo>
                  <a:lnTo>
                    <a:pt x="897" y="1358135"/>
                  </a:lnTo>
                  <a:lnTo>
                    <a:pt x="2433944" y="2762948"/>
                  </a:lnTo>
                  <a:lnTo>
                    <a:pt x="2669805" y="3106746"/>
                  </a:lnTo>
                  <a:lnTo>
                    <a:pt x="2668011" y="1540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3901448" y="1769762"/>
              <a:ext cx="100712" cy="95060"/>
            </a:xfrm>
            <a:custGeom>
              <a:rect b="b" l="l" r="r" t="t"/>
              <a:pathLst>
                <a:path extrusionOk="0" h="950604" w="1007118">
                  <a:moveTo>
                    <a:pt x="0" y="368932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4069105" y="1867512"/>
              <a:ext cx="58472" cy="45690"/>
            </a:xfrm>
            <a:custGeom>
              <a:rect b="b" l="l" r="r" t="t"/>
              <a:pathLst>
                <a:path extrusionOk="0" h="456901" w="584720">
                  <a:moveTo>
                    <a:pt x="584720" y="337514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584720" y="456901"/>
                  </a:lnTo>
                  <a:lnTo>
                    <a:pt x="584720" y="33751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4015097" y="1860082"/>
              <a:ext cx="112729" cy="77018"/>
            </a:xfrm>
            <a:custGeom>
              <a:rect b="b" l="l" r="r" t="t"/>
              <a:pathLst>
                <a:path extrusionOk="0" h="770178" w="1127290">
                  <a:moveTo>
                    <a:pt x="1127291" y="65079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127291" y="770178"/>
                  </a:lnTo>
                  <a:lnTo>
                    <a:pt x="1127291" y="65079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3991312" y="1870197"/>
              <a:ext cx="136584" cy="90752"/>
            </a:xfrm>
            <a:custGeom>
              <a:rect b="b" l="l" r="r" t="t"/>
              <a:pathLst>
                <a:path extrusionOk="0" h="907518" w="1365842">
                  <a:moveTo>
                    <a:pt x="1365842" y="78813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365842" y="907518"/>
                  </a:lnTo>
                  <a:lnTo>
                    <a:pt x="1365842" y="78813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4141801" y="1908579"/>
              <a:ext cx="30312" cy="44115"/>
            </a:xfrm>
            <a:custGeom>
              <a:rect b="b" l="l" r="r" t="t"/>
              <a:pathLst>
                <a:path extrusionOk="0" h="441146" w="303121">
                  <a:moveTo>
                    <a:pt x="0" y="133053"/>
                  </a:moveTo>
                  <a:cubicBezTo>
                    <a:pt x="0" y="245258"/>
                    <a:pt x="68158" y="374519"/>
                    <a:pt x="151561" y="422992"/>
                  </a:cubicBezTo>
                  <a:cubicBezTo>
                    <a:pt x="234964" y="471465"/>
                    <a:pt x="303122" y="419401"/>
                    <a:pt x="303122" y="308093"/>
                  </a:cubicBezTo>
                  <a:cubicBezTo>
                    <a:pt x="303122" y="195888"/>
                    <a:pt x="234964" y="66627"/>
                    <a:pt x="151561" y="18154"/>
                  </a:cubicBezTo>
                  <a:cubicBezTo>
                    <a:pt x="67261" y="-30319"/>
                    <a:pt x="0" y="21745"/>
                    <a:pt x="0" y="1330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4219951" y="1998292"/>
              <a:ext cx="266891" cy="289849"/>
            </a:xfrm>
            <a:custGeom>
              <a:rect b="b" l="l" r="r" t="t"/>
              <a:pathLst>
                <a:path extrusionOk="0" h="2898492" w="2668907">
                  <a:moveTo>
                    <a:pt x="0" y="0"/>
                  </a:moveTo>
                  <a:lnTo>
                    <a:pt x="2668011" y="1540357"/>
                  </a:lnTo>
                  <a:lnTo>
                    <a:pt x="2668908" y="2898492"/>
                  </a:lnTo>
                  <a:lnTo>
                    <a:pt x="235861" y="1493680"/>
                  </a:lnTo>
                  <a:lnTo>
                    <a:pt x="897" y="15654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4408621" y="2137934"/>
              <a:ext cx="100712" cy="95060"/>
            </a:xfrm>
            <a:custGeom>
              <a:rect b="b" l="l" r="r" t="t"/>
              <a:pathLst>
                <a:path extrusionOk="0" h="950604" w="1007118">
                  <a:moveTo>
                    <a:pt x="0" y="368931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4288355" y="2070709"/>
              <a:ext cx="58472" cy="45690"/>
            </a:xfrm>
            <a:custGeom>
              <a:rect b="b" l="l" r="r" t="t"/>
              <a:pathLst>
                <a:path extrusionOk="0" h="456901" w="584720">
                  <a:moveTo>
                    <a:pt x="0" y="0"/>
                  </a:moveTo>
                  <a:lnTo>
                    <a:pt x="584721" y="337514"/>
                  </a:lnTo>
                  <a:lnTo>
                    <a:pt x="584721" y="456901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4288355" y="2094520"/>
              <a:ext cx="105555" cy="72889"/>
            </a:xfrm>
            <a:custGeom>
              <a:rect b="b" l="l" r="r" t="t"/>
              <a:pathLst>
                <a:path extrusionOk="0" h="728886" w="1055546">
                  <a:moveTo>
                    <a:pt x="0" y="0"/>
                  </a:moveTo>
                  <a:lnTo>
                    <a:pt x="1055546" y="609500"/>
                  </a:lnTo>
                  <a:lnTo>
                    <a:pt x="1055546" y="728887"/>
                  </a:lnTo>
                  <a:lnTo>
                    <a:pt x="0" y="12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4288355" y="2118420"/>
              <a:ext cx="136584" cy="90752"/>
            </a:xfrm>
            <a:custGeom>
              <a:rect b="b" l="l" r="r" t="t"/>
              <a:pathLst>
                <a:path extrusionOk="0" h="907518" w="1365842">
                  <a:moveTo>
                    <a:pt x="0" y="0"/>
                  </a:moveTo>
                  <a:lnTo>
                    <a:pt x="1365842" y="788132"/>
                  </a:lnTo>
                  <a:lnTo>
                    <a:pt x="1365842" y="907518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4243825" y="2044090"/>
              <a:ext cx="30312" cy="44141"/>
            </a:xfrm>
            <a:custGeom>
              <a:rect b="b" l="l" r="r" t="t"/>
              <a:pathLst>
                <a:path extrusionOk="0" h="441407" w="303121">
                  <a:moveTo>
                    <a:pt x="303122" y="308224"/>
                  </a:moveTo>
                  <a:cubicBezTo>
                    <a:pt x="303122" y="420430"/>
                    <a:pt x="235861" y="471595"/>
                    <a:pt x="151561" y="423122"/>
                  </a:cubicBezTo>
                  <a:cubicBezTo>
                    <a:pt x="68157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4964" y="66758"/>
                    <a:pt x="302225" y="196916"/>
                    <a:pt x="303122" y="308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4037451" y="1690900"/>
              <a:ext cx="70758" cy="120553"/>
            </a:xfrm>
            <a:custGeom>
              <a:rect b="b" l="l" r="r" t="t"/>
              <a:pathLst>
                <a:path extrusionOk="0" h="1205535" w="707583">
                  <a:moveTo>
                    <a:pt x="383835" y="350979"/>
                  </a:moveTo>
                  <a:lnTo>
                    <a:pt x="0" y="129261"/>
                  </a:lnTo>
                  <a:lnTo>
                    <a:pt x="0" y="0"/>
                  </a:lnTo>
                  <a:lnTo>
                    <a:pt x="383835" y="221718"/>
                  </a:lnTo>
                  <a:cubicBezTo>
                    <a:pt x="415223" y="239671"/>
                    <a:pt x="460961" y="276474"/>
                    <a:pt x="499524" y="333026"/>
                  </a:cubicBezTo>
                  <a:cubicBezTo>
                    <a:pt x="541674" y="393168"/>
                    <a:pt x="571268" y="469468"/>
                    <a:pt x="571268" y="552051"/>
                  </a:cubicBezTo>
                  <a:cubicBezTo>
                    <a:pt x="571268" y="643611"/>
                    <a:pt x="547951" y="695674"/>
                    <a:pt x="504008" y="710036"/>
                  </a:cubicBezTo>
                  <a:cubicBezTo>
                    <a:pt x="462754" y="723501"/>
                    <a:pt x="413430" y="700162"/>
                    <a:pt x="383835" y="683107"/>
                  </a:cubicBezTo>
                  <a:lnTo>
                    <a:pt x="225996" y="591547"/>
                  </a:lnTo>
                  <a:lnTo>
                    <a:pt x="225099" y="590650"/>
                  </a:lnTo>
                  <a:cubicBezTo>
                    <a:pt x="211647" y="582571"/>
                    <a:pt x="190124" y="574492"/>
                    <a:pt x="173084" y="579878"/>
                  </a:cubicBezTo>
                  <a:cubicBezTo>
                    <a:pt x="158736" y="584366"/>
                    <a:pt x="143490" y="597831"/>
                    <a:pt x="143490" y="648997"/>
                  </a:cubicBezTo>
                  <a:cubicBezTo>
                    <a:pt x="143490" y="700162"/>
                    <a:pt x="159632" y="730682"/>
                    <a:pt x="172188" y="749533"/>
                  </a:cubicBezTo>
                  <a:cubicBezTo>
                    <a:pt x="188330" y="772872"/>
                    <a:pt x="209854" y="789029"/>
                    <a:pt x="223306" y="796210"/>
                  </a:cubicBezTo>
                  <a:lnTo>
                    <a:pt x="225099" y="797108"/>
                  </a:lnTo>
                  <a:lnTo>
                    <a:pt x="707584" y="1076275"/>
                  </a:lnTo>
                  <a:lnTo>
                    <a:pt x="707584" y="1205536"/>
                  </a:lnTo>
                  <a:lnTo>
                    <a:pt x="227790" y="928164"/>
                  </a:lnTo>
                  <a:cubicBezTo>
                    <a:pt x="194608" y="911109"/>
                    <a:pt x="147077" y="874305"/>
                    <a:pt x="105824" y="816856"/>
                  </a:cubicBezTo>
                  <a:cubicBezTo>
                    <a:pt x="60983" y="753123"/>
                    <a:pt x="30492" y="673233"/>
                    <a:pt x="30492" y="584366"/>
                  </a:cubicBezTo>
                  <a:cubicBezTo>
                    <a:pt x="30492" y="495499"/>
                    <a:pt x="60983" y="450617"/>
                    <a:pt x="104927" y="438050"/>
                  </a:cubicBezTo>
                  <a:cubicBezTo>
                    <a:pt x="146180" y="426381"/>
                    <a:pt x="193711" y="443436"/>
                    <a:pt x="226893" y="463184"/>
                  </a:cubicBezTo>
                  <a:lnTo>
                    <a:pt x="382938" y="553846"/>
                  </a:lnTo>
                  <a:cubicBezTo>
                    <a:pt x="405358" y="567311"/>
                    <a:pt x="422398" y="572697"/>
                    <a:pt x="434056" y="569106"/>
                  </a:cubicBezTo>
                  <a:cubicBezTo>
                    <a:pt x="443024" y="566413"/>
                    <a:pt x="459167" y="553846"/>
                    <a:pt x="459167" y="488318"/>
                  </a:cubicBezTo>
                  <a:cubicBezTo>
                    <a:pt x="459167" y="445231"/>
                    <a:pt x="445715" y="417404"/>
                    <a:pt x="432263" y="399452"/>
                  </a:cubicBezTo>
                  <a:cubicBezTo>
                    <a:pt x="417017" y="375215"/>
                    <a:pt x="397287" y="358160"/>
                    <a:pt x="383835" y="35097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4014292" y="1669586"/>
              <a:ext cx="30312" cy="45529"/>
            </a:xfrm>
            <a:custGeom>
              <a:rect b="b" l="l" r="r" t="t"/>
              <a:pathLst>
                <a:path extrusionOk="0" h="455290" w="303121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4097450" y="1784165"/>
              <a:ext cx="30312" cy="45529"/>
            </a:xfrm>
            <a:custGeom>
              <a:rect b="b" l="l" r="r" t="t"/>
              <a:pathLst>
                <a:path extrusionOk="0" h="455290" w="303121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4179263" y="2187131"/>
              <a:ext cx="48613" cy="64577"/>
            </a:xfrm>
            <a:custGeom>
              <a:rect b="b" l="l" r="r" t="t"/>
              <a:pathLst>
                <a:path extrusionOk="0" h="645773" w="486133">
                  <a:moveTo>
                    <a:pt x="243067" y="645774"/>
                  </a:moveTo>
                  <a:cubicBezTo>
                    <a:pt x="-231346" y="34479"/>
                    <a:pt x="112132" y="-185444"/>
                    <a:pt x="243067" y="171818"/>
                  </a:cubicBezTo>
                  <a:cubicBezTo>
                    <a:pt x="374001" y="-34640"/>
                    <a:pt x="717479" y="582939"/>
                    <a:pt x="243067" y="64577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6"/>
          <p:cNvSpPr txBox="1"/>
          <p:nvPr>
            <p:ph type="title"/>
          </p:nvPr>
        </p:nvSpPr>
        <p:spPr>
          <a:xfrm>
            <a:off x="855300" y="912200"/>
            <a:ext cx="66588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LSTM - Predicting MA (Change of Direction)</a:t>
            </a:r>
            <a:endParaRPr sz="2500"/>
          </a:p>
        </p:txBody>
      </p:sp>
      <p:sp>
        <p:nvSpPr>
          <p:cNvPr id="950" name="Google Shape;950;p3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1" name="Google Shape;951;p36"/>
          <p:cNvPicPr preferRelativeResize="0"/>
          <p:nvPr/>
        </p:nvPicPr>
        <p:blipFill rotWithShape="1">
          <a:blip r:embed="rId3">
            <a:alphaModFix/>
          </a:blip>
          <a:srcRect b="0" l="0" r="655" t="0"/>
          <a:stretch/>
        </p:blipFill>
        <p:spPr>
          <a:xfrm>
            <a:off x="759075" y="2110175"/>
            <a:ext cx="5947873" cy="27574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5763" rotWithShape="0" algn="bl" dir="3000000" dist="114300">
              <a:schemeClr val="accent6">
                <a:alpha val="50000"/>
              </a:schemeClr>
            </a:outerShdw>
          </a:effectLst>
        </p:spPr>
      </p:pic>
      <p:grpSp>
        <p:nvGrpSpPr>
          <p:cNvPr id="952" name="Google Shape;952;p36"/>
          <p:cNvGrpSpPr/>
          <p:nvPr/>
        </p:nvGrpSpPr>
        <p:grpSpPr>
          <a:xfrm>
            <a:off x="6893823" y="2504499"/>
            <a:ext cx="1952380" cy="3208891"/>
            <a:chOff x="7031794" y="3223481"/>
            <a:chExt cx="554527" cy="684768"/>
          </a:xfrm>
        </p:grpSpPr>
        <p:sp>
          <p:nvSpPr>
            <p:cNvPr id="953" name="Google Shape;953;p36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0" name="Google Shape;980;p36"/>
          <p:cNvSpPr txBox="1"/>
          <p:nvPr/>
        </p:nvSpPr>
        <p:spPr>
          <a:xfrm>
            <a:off x="855300" y="1415300"/>
            <a:ext cx="523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"/>
              <a:buChar char="╸"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Test </a:t>
            </a: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R-squared </a:t>
            </a: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0.78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6" name="Google Shape;986;p37"/>
          <p:cNvSpPr txBox="1"/>
          <p:nvPr>
            <p:ph idx="4294967295" type="ctrTitle"/>
          </p:nvPr>
        </p:nvSpPr>
        <p:spPr>
          <a:xfrm>
            <a:off x="855300" y="1813925"/>
            <a:ext cx="66072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DDD Stock APP</a:t>
            </a:r>
            <a:endParaRPr sz="3000"/>
          </a:p>
        </p:txBody>
      </p:sp>
      <p:grpSp>
        <p:nvGrpSpPr>
          <p:cNvPr id="987" name="Google Shape;987;p37"/>
          <p:cNvGrpSpPr/>
          <p:nvPr/>
        </p:nvGrpSpPr>
        <p:grpSpPr>
          <a:xfrm>
            <a:off x="6310310" y="1686819"/>
            <a:ext cx="2659078" cy="3224382"/>
            <a:chOff x="2444640" y="4131437"/>
            <a:chExt cx="710357" cy="684016"/>
          </a:xfrm>
        </p:grpSpPr>
        <p:sp>
          <p:nvSpPr>
            <p:cNvPr id="988" name="Google Shape;988;p37"/>
            <p:cNvSpPr/>
            <p:nvPr/>
          </p:nvSpPr>
          <p:spPr>
            <a:xfrm>
              <a:off x="2739069" y="4133604"/>
              <a:ext cx="330621" cy="496759"/>
            </a:xfrm>
            <a:custGeom>
              <a:rect b="b" l="l" r="r" t="t"/>
              <a:pathLst>
                <a:path extrusionOk="0" h="4967593" w="3306210">
                  <a:moveTo>
                    <a:pt x="3306211" y="3438656"/>
                  </a:moveTo>
                  <a:cubicBezTo>
                    <a:pt x="3306211" y="4705032"/>
                    <a:pt x="2565657" y="5303146"/>
                    <a:pt x="1652644" y="4776104"/>
                  </a:cubicBezTo>
                  <a:cubicBezTo>
                    <a:pt x="739632" y="4249063"/>
                    <a:pt x="0" y="2794391"/>
                    <a:pt x="0" y="1528938"/>
                  </a:cubicBezTo>
                  <a:cubicBezTo>
                    <a:pt x="0" y="262562"/>
                    <a:pt x="740554" y="-335552"/>
                    <a:pt x="1653566" y="191490"/>
                  </a:cubicBezTo>
                  <a:cubicBezTo>
                    <a:pt x="2566579" y="718531"/>
                    <a:pt x="3306211" y="2172279"/>
                    <a:pt x="3306211" y="343865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2664128" y="4191909"/>
              <a:ext cx="165449" cy="248292"/>
            </a:xfrm>
            <a:custGeom>
              <a:rect b="b" l="l" r="r" t="t"/>
              <a:pathLst>
                <a:path extrusionOk="0" h="2482919" w="1654488">
                  <a:moveTo>
                    <a:pt x="1654489" y="191074"/>
                  </a:moveTo>
                  <a:cubicBezTo>
                    <a:pt x="1436842" y="65544"/>
                    <a:pt x="1221961" y="933"/>
                    <a:pt x="1021836" y="10"/>
                  </a:cubicBezTo>
                  <a:cubicBezTo>
                    <a:pt x="821711" y="-913"/>
                    <a:pt x="639109" y="62775"/>
                    <a:pt x="485095" y="187382"/>
                  </a:cubicBezTo>
                  <a:cubicBezTo>
                    <a:pt x="331082" y="311989"/>
                    <a:pt x="209347" y="493823"/>
                    <a:pt x="126346" y="723653"/>
                  </a:cubicBezTo>
                  <a:cubicBezTo>
                    <a:pt x="43345" y="953484"/>
                    <a:pt x="0" y="1227620"/>
                    <a:pt x="0" y="1528523"/>
                  </a:cubicBezTo>
                  <a:lnTo>
                    <a:pt x="1653567" y="2482920"/>
                  </a:lnTo>
                  <a:lnTo>
                    <a:pt x="1654489" y="1910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2700909" y="4179300"/>
              <a:ext cx="330662" cy="477558"/>
            </a:xfrm>
            <a:custGeom>
              <a:rect b="b" l="l" r="r" t="t"/>
              <a:pathLst>
                <a:path extrusionOk="0" h="4775580" w="3306620">
                  <a:moveTo>
                    <a:pt x="0" y="1337448"/>
                  </a:moveTo>
                  <a:cubicBezTo>
                    <a:pt x="0" y="1790649"/>
                    <a:pt x="96835" y="2290000"/>
                    <a:pt x="278515" y="2771814"/>
                  </a:cubicBezTo>
                  <a:cubicBezTo>
                    <a:pt x="460195" y="3253627"/>
                    <a:pt x="718421" y="3696674"/>
                    <a:pt x="1019991" y="4044651"/>
                  </a:cubicBezTo>
                  <a:cubicBezTo>
                    <a:pt x="1321562" y="4392628"/>
                    <a:pt x="1654489" y="4629843"/>
                    <a:pt x="1975426" y="4726759"/>
                  </a:cubicBezTo>
                  <a:cubicBezTo>
                    <a:pt x="2296364" y="4823676"/>
                    <a:pt x="2590557" y="4775679"/>
                    <a:pt x="2822038" y="4588307"/>
                  </a:cubicBezTo>
                  <a:cubicBezTo>
                    <a:pt x="3053518" y="4400935"/>
                    <a:pt x="3210298" y="4083418"/>
                    <a:pt x="3274855" y="3676368"/>
                  </a:cubicBezTo>
                  <a:cubicBezTo>
                    <a:pt x="3338489" y="3268395"/>
                    <a:pt x="3306211" y="2788428"/>
                    <a:pt x="3180787" y="2297384"/>
                  </a:cubicBezTo>
                  <a:cubicBezTo>
                    <a:pt x="3055363" y="1806340"/>
                    <a:pt x="2844171" y="1325449"/>
                    <a:pt x="2572112" y="916554"/>
                  </a:cubicBezTo>
                  <a:cubicBezTo>
                    <a:pt x="2300053" y="507658"/>
                    <a:pt x="1980960" y="188295"/>
                    <a:pt x="1653566" y="0"/>
                  </a:cubicBezTo>
                  <a:lnTo>
                    <a:pt x="1653566" y="2292769"/>
                  </a:lnTo>
                  <a:lnTo>
                    <a:pt x="0" y="133744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2473788" y="4131437"/>
              <a:ext cx="274549" cy="323609"/>
            </a:xfrm>
            <a:custGeom>
              <a:rect b="b" l="l" r="r" t="t"/>
              <a:pathLst>
                <a:path extrusionOk="0" h="3236089" w="2745492">
                  <a:moveTo>
                    <a:pt x="2743648" y="1584816"/>
                  </a:moveTo>
                  <a:lnTo>
                    <a:pt x="0" y="0"/>
                  </a:lnTo>
                  <a:lnTo>
                    <a:pt x="922" y="1431596"/>
                  </a:lnTo>
                  <a:lnTo>
                    <a:pt x="2502945" y="2877037"/>
                  </a:lnTo>
                  <a:lnTo>
                    <a:pt x="2745492" y="3236090"/>
                  </a:lnTo>
                  <a:lnTo>
                    <a:pt x="2743648" y="15848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2444640" y="4148281"/>
              <a:ext cx="103567" cy="98670"/>
            </a:xfrm>
            <a:custGeom>
              <a:rect b="b" l="l" r="r" t="t"/>
              <a:pathLst>
                <a:path extrusionOk="0" h="986702" w="1035669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617049" y="4248978"/>
              <a:ext cx="60130" cy="47258"/>
            </a:xfrm>
            <a:custGeom>
              <a:rect b="b" l="l" r="r" t="t"/>
              <a:pathLst>
                <a:path extrusionOk="0" h="472583" w="601296">
                  <a:moveTo>
                    <a:pt x="601297" y="347054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601297" y="472584"/>
                  </a:lnTo>
                  <a:lnTo>
                    <a:pt x="601297" y="3470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2561510" y="4241982"/>
              <a:ext cx="115925" cy="79471"/>
            </a:xfrm>
            <a:custGeom>
              <a:rect b="b" l="l" r="r" t="t"/>
              <a:pathLst>
                <a:path extrusionOk="0" h="794715" w="1159248">
                  <a:moveTo>
                    <a:pt x="1159249" y="669186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159249" y="794716"/>
                  </a:lnTo>
                  <a:lnTo>
                    <a:pt x="1159249" y="669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2537051" y="4252936"/>
              <a:ext cx="140456" cy="93686"/>
            </a:xfrm>
            <a:custGeom>
              <a:rect b="b" l="l" r="r" t="t"/>
              <a:pathLst>
                <a:path extrusionOk="0" h="936860" w="1404563">
                  <a:moveTo>
                    <a:pt x="1404563" y="810407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404563" y="936860"/>
                  </a:lnTo>
                  <a:lnTo>
                    <a:pt x="1404563" y="8104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2691806" y="4291056"/>
              <a:ext cx="31172" cy="46399"/>
            </a:xfrm>
            <a:custGeom>
              <a:rect b="b" l="l" r="r" t="t"/>
              <a:pathLst>
                <a:path extrusionOk="0" h="463988" w="311715">
                  <a:moveTo>
                    <a:pt x="0" y="142000"/>
                  </a:moveTo>
                  <a:cubicBezTo>
                    <a:pt x="0" y="260146"/>
                    <a:pt x="70090" y="395829"/>
                    <a:pt x="155858" y="445672"/>
                  </a:cubicBezTo>
                  <a:cubicBezTo>
                    <a:pt x="241626" y="495515"/>
                    <a:pt x="311715" y="440134"/>
                    <a:pt x="311715" y="321988"/>
                  </a:cubicBezTo>
                  <a:cubicBezTo>
                    <a:pt x="311715" y="203842"/>
                    <a:pt x="241626" y="68159"/>
                    <a:pt x="155858" y="18316"/>
                  </a:cubicBezTo>
                  <a:cubicBezTo>
                    <a:pt x="69168" y="-31527"/>
                    <a:pt x="0" y="23854"/>
                    <a:pt x="0" y="142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857411" y="4510291"/>
              <a:ext cx="274549" cy="301733"/>
            </a:xfrm>
            <a:custGeom>
              <a:rect b="b" l="l" r="r" t="t"/>
              <a:pathLst>
                <a:path extrusionOk="0" h="3017335" w="2745492">
                  <a:moveTo>
                    <a:pt x="0" y="0"/>
                  </a:moveTo>
                  <a:lnTo>
                    <a:pt x="2744570" y="1585740"/>
                  </a:lnTo>
                  <a:lnTo>
                    <a:pt x="2745492" y="3017335"/>
                  </a:lnTo>
                  <a:lnTo>
                    <a:pt x="243470" y="1571894"/>
                  </a:lnTo>
                  <a:lnTo>
                    <a:pt x="1845" y="16512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051429" y="4654801"/>
              <a:ext cx="103567" cy="98670"/>
            </a:xfrm>
            <a:custGeom>
              <a:rect b="b" l="l" r="r" t="t"/>
              <a:pathLst>
                <a:path extrusionOk="0" h="986702" w="1035669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927846" y="4585768"/>
              <a:ext cx="60130" cy="47258"/>
            </a:xfrm>
            <a:custGeom>
              <a:rect b="b" l="l" r="r" t="t"/>
              <a:pathLst>
                <a:path extrusionOk="0" h="472583" w="601297">
                  <a:moveTo>
                    <a:pt x="0" y="0"/>
                  </a:moveTo>
                  <a:lnTo>
                    <a:pt x="601297" y="347054"/>
                  </a:lnTo>
                  <a:lnTo>
                    <a:pt x="601297" y="472583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927846" y="4610804"/>
              <a:ext cx="108547" cy="75226"/>
            </a:xfrm>
            <a:custGeom>
              <a:rect b="b" l="l" r="r" t="t"/>
              <a:pathLst>
                <a:path extrusionOk="0" h="752257" w="1085470">
                  <a:moveTo>
                    <a:pt x="0" y="0"/>
                  </a:moveTo>
                  <a:lnTo>
                    <a:pt x="1085470" y="626727"/>
                  </a:lnTo>
                  <a:lnTo>
                    <a:pt x="1085470" y="752257"/>
                  </a:lnTo>
                  <a:lnTo>
                    <a:pt x="0" y="126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927846" y="4635932"/>
              <a:ext cx="140456" cy="93686"/>
            </a:xfrm>
            <a:custGeom>
              <a:rect b="b" l="l" r="r" t="t"/>
              <a:pathLst>
                <a:path extrusionOk="0" h="936860" w="1404563">
                  <a:moveTo>
                    <a:pt x="0" y="0"/>
                  </a:moveTo>
                  <a:lnTo>
                    <a:pt x="1404563" y="811330"/>
                  </a:lnTo>
                  <a:lnTo>
                    <a:pt x="1404563" y="936860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881962" y="4558169"/>
              <a:ext cx="31172" cy="46399"/>
            </a:xfrm>
            <a:custGeom>
              <a:rect b="b" l="l" r="r" t="t"/>
              <a:pathLst>
                <a:path extrusionOk="0" h="463988" w="311715">
                  <a:moveTo>
                    <a:pt x="311715" y="321988"/>
                  </a:moveTo>
                  <a:cubicBezTo>
                    <a:pt x="311715" y="440134"/>
                    <a:pt x="241625" y="495515"/>
                    <a:pt x="155858" y="445672"/>
                  </a:cubicBezTo>
                  <a:cubicBezTo>
                    <a:pt x="70090" y="395829"/>
                    <a:pt x="0" y="260146"/>
                    <a:pt x="0" y="142000"/>
                  </a:cubicBezTo>
                  <a:cubicBezTo>
                    <a:pt x="0" y="23854"/>
                    <a:pt x="70090" y="-31527"/>
                    <a:pt x="155858" y="18316"/>
                  </a:cubicBezTo>
                  <a:cubicBezTo>
                    <a:pt x="241625" y="68159"/>
                    <a:pt x="311715" y="203842"/>
                    <a:pt x="311715" y="321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64956" y="4439601"/>
              <a:ext cx="154567" cy="375852"/>
            </a:xfrm>
            <a:custGeom>
              <a:rect b="b" l="l" r="r" t="t"/>
              <a:pathLst>
                <a:path extrusionOk="0" h="3758516" w="1545665">
                  <a:moveTo>
                    <a:pt x="0" y="0"/>
                  </a:moveTo>
                  <a:lnTo>
                    <a:pt x="1545665" y="892555"/>
                  </a:lnTo>
                  <a:lnTo>
                    <a:pt x="1545665" y="3758516"/>
                  </a:lnTo>
                  <a:lnTo>
                    <a:pt x="0" y="2865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80128" y="4609239"/>
              <a:ext cx="124133" cy="84271"/>
            </a:xfrm>
            <a:custGeom>
              <a:rect b="b" l="l" r="r" t="t"/>
              <a:pathLst>
                <a:path extrusionOk="0" h="842712" w="1241327">
                  <a:moveTo>
                    <a:pt x="0" y="0"/>
                  </a:moveTo>
                  <a:lnTo>
                    <a:pt x="1241328" y="717182"/>
                  </a:lnTo>
                  <a:lnTo>
                    <a:pt x="1241328" y="842712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2688771" y="4638693"/>
              <a:ext cx="106703" cy="74210"/>
            </a:xfrm>
            <a:custGeom>
              <a:rect b="b" l="l" r="r" t="t"/>
              <a:pathLst>
                <a:path extrusionOk="0" h="742103" w="1067025">
                  <a:moveTo>
                    <a:pt x="0" y="0"/>
                  </a:moveTo>
                  <a:lnTo>
                    <a:pt x="1067026" y="616574"/>
                  </a:lnTo>
                  <a:lnTo>
                    <a:pt x="1067026" y="742104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2626520" y="4627832"/>
              <a:ext cx="107533" cy="94147"/>
            </a:xfrm>
            <a:custGeom>
              <a:rect b="b" l="l" r="r" t="t"/>
              <a:pathLst>
                <a:path extrusionOk="0" h="941475" w="1075325">
                  <a:moveTo>
                    <a:pt x="1075325" y="621189"/>
                  </a:moveTo>
                  <a:lnTo>
                    <a:pt x="0" y="0"/>
                  </a:lnTo>
                  <a:lnTo>
                    <a:pt x="0" y="320286"/>
                  </a:lnTo>
                  <a:lnTo>
                    <a:pt x="1075325" y="941475"/>
                  </a:lnTo>
                  <a:lnTo>
                    <a:pt x="1075325" y="6211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2723897" y="4514395"/>
              <a:ext cx="35783" cy="54442"/>
            </a:xfrm>
            <a:custGeom>
              <a:rect b="b" l="l" r="r" t="t"/>
              <a:pathLst>
                <a:path extrusionOk="0" h="544420" w="357826">
                  <a:moveTo>
                    <a:pt x="357827" y="376972"/>
                  </a:moveTo>
                  <a:cubicBezTo>
                    <a:pt x="357827" y="515425"/>
                    <a:pt x="277592" y="580959"/>
                    <a:pt x="178913" y="523732"/>
                  </a:cubicBezTo>
                  <a:cubicBezTo>
                    <a:pt x="80234" y="466505"/>
                    <a:pt x="0" y="306823"/>
                    <a:pt x="0" y="167448"/>
                  </a:cubicBezTo>
                  <a:cubicBezTo>
                    <a:pt x="0" y="28996"/>
                    <a:pt x="80234" y="-36538"/>
                    <a:pt x="178913" y="20689"/>
                  </a:cubicBezTo>
                  <a:cubicBezTo>
                    <a:pt x="277592" y="78839"/>
                    <a:pt x="357827" y="238520"/>
                    <a:pt x="357827" y="3769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2710345" y="4574041"/>
              <a:ext cx="62967" cy="64421"/>
            </a:xfrm>
            <a:custGeom>
              <a:rect b="b" l="l" r="r" t="t"/>
              <a:pathLst>
                <a:path extrusionOk="0" h="644208" w="629667">
                  <a:moveTo>
                    <a:pt x="314834" y="37292"/>
                  </a:moveTo>
                  <a:cubicBezTo>
                    <a:pt x="155287" y="-55932"/>
                    <a:pt x="23408" y="31754"/>
                    <a:pt x="352" y="232048"/>
                  </a:cubicBezTo>
                  <a:cubicBezTo>
                    <a:pt x="-3337" y="267123"/>
                    <a:pt x="22485" y="313273"/>
                    <a:pt x="54763" y="331734"/>
                  </a:cubicBezTo>
                  <a:lnTo>
                    <a:pt x="574904" y="636329"/>
                  </a:lnTo>
                  <a:cubicBezTo>
                    <a:pt x="607182" y="654789"/>
                    <a:pt x="633005" y="640021"/>
                    <a:pt x="629316" y="600331"/>
                  </a:cubicBezTo>
                  <a:cubicBezTo>
                    <a:pt x="606260" y="371424"/>
                    <a:pt x="474380" y="130517"/>
                    <a:pt x="314834" y="372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2539810" y="4380233"/>
              <a:ext cx="72764" cy="123961"/>
            </a:xfrm>
            <a:custGeom>
              <a:rect b="b" l="l" r="r" t="t"/>
              <a:pathLst>
                <a:path extrusionOk="0" h="1239608" w="727642">
                  <a:moveTo>
                    <a:pt x="394716" y="360899"/>
                  </a:moveTo>
                  <a:lnTo>
                    <a:pt x="0" y="132914"/>
                  </a:lnTo>
                  <a:lnTo>
                    <a:pt x="0" y="0"/>
                  </a:lnTo>
                  <a:lnTo>
                    <a:pt x="394716" y="227984"/>
                  </a:lnTo>
                  <a:cubicBezTo>
                    <a:pt x="426995" y="246445"/>
                    <a:pt x="474029" y="284288"/>
                    <a:pt x="513685" y="342439"/>
                  </a:cubicBezTo>
                  <a:cubicBezTo>
                    <a:pt x="557030" y="404280"/>
                    <a:pt x="587463" y="482737"/>
                    <a:pt x="587463" y="567654"/>
                  </a:cubicBezTo>
                  <a:cubicBezTo>
                    <a:pt x="587463" y="661801"/>
                    <a:pt x="563485" y="715337"/>
                    <a:pt x="518296" y="730105"/>
                  </a:cubicBezTo>
                  <a:cubicBezTo>
                    <a:pt x="475873" y="743950"/>
                    <a:pt x="425150" y="719952"/>
                    <a:pt x="394716" y="702414"/>
                  </a:cubicBezTo>
                  <a:lnTo>
                    <a:pt x="232403" y="608267"/>
                  </a:lnTo>
                  <a:lnTo>
                    <a:pt x="231481" y="607344"/>
                  </a:lnTo>
                  <a:cubicBezTo>
                    <a:pt x="217647" y="599037"/>
                    <a:pt x="195514" y="590730"/>
                    <a:pt x="177991" y="596268"/>
                  </a:cubicBezTo>
                  <a:cubicBezTo>
                    <a:pt x="163235" y="600883"/>
                    <a:pt x="147558" y="614728"/>
                    <a:pt x="147558" y="667340"/>
                  </a:cubicBezTo>
                  <a:cubicBezTo>
                    <a:pt x="147558" y="719952"/>
                    <a:pt x="164158" y="751334"/>
                    <a:pt x="177069" y="770717"/>
                  </a:cubicBezTo>
                  <a:cubicBezTo>
                    <a:pt x="193669" y="794716"/>
                    <a:pt x="215803" y="811330"/>
                    <a:pt x="229636" y="818714"/>
                  </a:cubicBezTo>
                  <a:lnTo>
                    <a:pt x="231481" y="819637"/>
                  </a:lnTo>
                  <a:lnTo>
                    <a:pt x="727643" y="1106695"/>
                  </a:lnTo>
                  <a:lnTo>
                    <a:pt x="727643" y="1239609"/>
                  </a:lnTo>
                  <a:lnTo>
                    <a:pt x="235170" y="954397"/>
                  </a:lnTo>
                  <a:cubicBezTo>
                    <a:pt x="201047" y="936860"/>
                    <a:pt x="152169" y="899016"/>
                    <a:pt x="109746" y="839944"/>
                  </a:cubicBezTo>
                  <a:cubicBezTo>
                    <a:pt x="63634" y="774409"/>
                    <a:pt x="32278" y="692261"/>
                    <a:pt x="32278" y="600883"/>
                  </a:cubicBezTo>
                  <a:cubicBezTo>
                    <a:pt x="32278" y="509504"/>
                    <a:pt x="63634" y="463353"/>
                    <a:pt x="108824" y="450431"/>
                  </a:cubicBezTo>
                  <a:cubicBezTo>
                    <a:pt x="151246" y="438432"/>
                    <a:pt x="200125" y="455969"/>
                    <a:pt x="234248" y="476276"/>
                  </a:cubicBezTo>
                  <a:lnTo>
                    <a:pt x="394716" y="569500"/>
                  </a:lnTo>
                  <a:cubicBezTo>
                    <a:pt x="417772" y="583345"/>
                    <a:pt x="435295" y="588883"/>
                    <a:pt x="447284" y="585191"/>
                  </a:cubicBezTo>
                  <a:cubicBezTo>
                    <a:pt x="456506" y="582422"/>
                    <a:pt x="473106" y="569500"/>
                    <a:pt x="473106" y="502120"/>
                  </a:cubicBezTo>
                  <a:cubicBezTo>
                    <a:pt x="473106" y="457815"/>
                    <a:pt x="459273" y="429202"/>
                    <a:pt x="445439" y="410742"/>
                  </a:cubicBezTo>
                  <a:cubicBezTo>
                    <a:pt x="428839" y="385820"/>
                    <a:pt x="407628" y="368283"/>
                    <a:pt x="394716" y="36089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2515902" y="4358317"/>
              <a:ext cx="31172" cy="46816"/>
            </a:xfrm>
            <a:custGeom>
              <a:rect b="b" l="l" r="r" t="t"/>
              <a:pathLst>
                <a:path extrusionOk="0" h="468158" w="311715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7"/>
                    <a:pt x="70090" y="-31287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2601417" y="4476134"/>
              <a:ext cx="31172" cy="46816"/>
            </a:xfrm>
            <a:custGeom>
              <a:rect b="b" l="l" r="r" t="t"/>
              <a:pathLst>
                <a:path extrusionOk="0" h="468158" w="311715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6"/>
                    <a:pt x="70090" y="-31288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2" name="Google Shape;1012;p37"/>
          <p:cNvSpPr/>
          <p:nvPr/>
        </p:nvSpPr>
        <p:spPr>
          <a:xfrm>
            <a:off x="4340693" y="2134298"/>
            <a:ext cx="450585" cy="6154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8"/>
          <p:cNvSpPr txBox="1"/>
          <p:nvPr>
            <p:ph type="title"/>
          </p:nvPr>
        </p:nvSpPr>
        <p:spPr>
          <a:xfrm>
            <a:off x="835456" y="1600419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18" name="Google Shape;1018;p3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9" name="Google Shape;1019;p38"/>
          <p:cNvGrpSpPr/>
          <p:nvPr/>
        </p:nvGrpSpPr>
        <p:grpSpPr>
          <a:xfrm>
            <a:off x="7101410" y="2817759"/>
            <a:ext cx="2046927" cy="2650463"/>
            <a:chOff x="7031794" y="3223481"/>
            <a:chExt cx="554527" cy="684768"/>
          </a:xfrm>
        </p:grpSpPr>
        <p:sp>
          <p:nvSpPr>
            <p:cNvPr id="1020" name="Google Shape;1020;p38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7315358" y="3623367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7" name="Google Shape;1047;p38"/>
          <p:cNvSpPr txBox="1"/>
          <p:nvPr>
            <p:ph idx="1" type="body"/>
          </p:nvPr>
        </p:nvSpPr>
        <p:spPr>
          <a:xfrm>
            <a:off x="855300" y="1425512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Our ML Models are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sensitive to train data</a:t>
            </a:r>
            <a:r>
              <a:rPr lang="en"/>
              <a:t> length.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The stock market is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unpredictable</a:t>
            </a:r>
            <a:r>
              <a:rPr lang="en"/>
              <a:t>. Regulatory changes, new market conditions are not learned on training data.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Sentiment</a:t>
            </a:r>
            <a:r>
              <a:rPr lang="en"/>
              <a:t> implementation in model training.   Current and historical news data is costly.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Project is for educational purposes.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9"/>
          <p:cNvSpPr txBox="1"/>
          <p:nvPr>
            <p:ph type="title"/>
          </p:nvPr>
        </p:nvSpPr>
        <p:spPr>
          <a:xfrm>
            <a:off x="835456" y="1600419"/>
            <a:ext cx="574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53" name="Google Shape;1053;p3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4" name="Google Shape;1054;p39"/>
          <p:cNvGrpSpPr/>
          <p:nvPr/>
        </p:nvGrpSpPr>
        <p:grpSpPr>
          <a:xfrm>
            <a:off x="7101410" y="2817759"/>
            <a:ext cx="2046927" cy="2650463"/>
            <a:chOff x="7031794" y="3223481"/>
            <a:chExt cx="554527" cy="684768"/>
          </a:xfrm>
        </p:grpSpPr>
        <p:sp>
          <p:nvSpPr>
            <p:cNvPr id="1055" name="Google Shape;1055;p39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7315358" y="3623367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2" name="Google Shape;1082;p39"/>
          <p:cNvSpPr txBox="1"/>
          <p:nvPr>
            <p:ph idx="1" type="body"/>
          </p:nvPr>
        </p:nvSpPr>
        <p:spPr>
          <a:xfrm>
            <a:off x="855300" y="1425512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Sentiment analysis i</a:t>
            </a:r>
            <a:r>
              <a:rPr lang="en"/>
              <a:t>n model training.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Create a more robust and less sensitive </a:t>
            </a:r>
            <a:r>
              <a:rPr lang="en"/>
              <a:t>model</a:t>
            </a:r>
            <a:r>
              <a:rPr lang="en"/>
              <a:t>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Expand </a:t>
            </a:r>
            <a:r>
              <a:rPr lang="en"/>
              <a:t>feature </a:t>
            </a:r>
            <a:r>
              <a:rPr lang="en"/>
              <a:t>selection.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Implement a framework in the app to allow users to create </a:t>
            </a:r>
            <a:r>
              <a:rPr lang="en"/>
              <a:t>portfolios</a:t>
            </a:r>
            <a:r>
              <a:rPr lang="en"/>
              <a:t>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/>
              <a:t>Implement chatbot.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855300" y="912200"/>
            <a:ext cx="6056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motivated us to…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855300" y="1355485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Explore the potential of Machine Learning in forecasting the 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closing price</a:t>
            </a:r>
            <a:r>
              <a:rPr lang="en" sz="2000"/>
              <a:t> of US tech stocks for the upcoming day.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6200075" y="957077"/>
            <a:ext cx="2715745" cy="3830730"/>
            <a:chOff x="6123875" y="728477"/>
            <a:chExt cx="2715745" cy="3830730"/>
          </a:xfrm>
        </p:grpSpPr>
        <p:sp>
          <p:nvSpPr>
            <p:cNvPr id="144" name="Google Shape;144;p13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3"/>
          <p:cNvSpPr txBox="1"/>
          <p:nvPr/>
        </p:nvSpPr>
        <p:spPr>
          <a:xfrm>
            <a:off x="1114399" y="2887012"/>
            <a:ext cx="49872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How accurately can we </a:t>
            </a: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predict tomorrow’s stock price</a:t>
            </a:r>
            <a:r>
              <a:rPr b="1" lang="en" sz="2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&amp; can we predict whether it goes </a:t>
            </a: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up or down</a:t>
            </a:r>
            <a:r>
              <a:rPr b="1" lang="en" sz="2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8" name="Google Shape;1088;p40"/>
          <p:cNvSpPr txBox="1"/>
          <p:nvPr>
            <p:ph idx="4294967295" type="ctrTitle"/>
          </p:nvPr>
        </p:nvSpPr>
        <p:spPr>
          <a:xfrm>
            <a:off x="855300" y="1813925"/>
            <a:ext cx="66072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for Listening</a:t>
            </a:r>
            <a:endParaRPr sz="3000"/>
          </a:p>
        </p:txBody>
      </p:sp>
      <p:grpSp>
        <p:nvGrpSpPr>
          <p:cNvPr id="1089" name="Google Shape;1089;p40"/>
          <p:cNvGrpSpPr/>
          <p:nvPr/>
        </p:nvGrpSpPr>
        <p:grpSpPr>
          <a:xfrm>
            <a:off x="4951850" y="2309634"/>
            <a:ext cx="511732" cy="468599"/>
            <a:chOff x="2595501" y="3253725"/>
            <a:chExt cx="720141" cy="580739"/>
          </a:xfrm>
        </p:grpSpPr>
        <p:sp>
          <p:nvSpPr>
            <p:cNvPr id="1090" name="Google Shape;1090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0"/>
          <p:cNvGrpSpPr/>
          <p:nvPr/>
        </p:nvGrpSpPr>
        <p:grpSpPr>
          <a:xfrm>
            <a:off x="6116464" y="1284024"/>
            <a:ext cx="3450455" cy="3698132"/>
            <a:chOff x="2352886" y="3223710"/>
            <a:chExt cx="689484" cy="684104"/>
          </a:xfrm>
        </p:grpSpPr>
        <p:sp>
          <p:nvSpPr>
            <p:cNvPr id="1095" name="Google Shape;1095;p40"/>
            <p:cNvSpPr/>
            <p:nvPr/>
          </p:nvSpPr>
          <p:spPr>
            <a:xfrm>
              <a:off x="2671578" y="3223710"/>
              <a:ext cx="322245" cy="427853"/>
            </a:xfrm>
            <a:custGeom>
              <a:rect b="b" l="l" r="r" t="t"/>
              <a:pathLst>
                <a:path extrusionOk="0" h="4278528" w="3222446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90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2641942" y="3260777"/>
              <a:ext cx="322245" cy="427853"/>
            </a:xfrm>
            <a:custGeom>
              <a:rect b="b" l="l" r="r" t="t"/>
              <a:pathLst>
                <a:path extrusionOk="0" h="4278528" w="3222446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89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2404193" y="3508860"/>
              <a:ext cx="77653" cy="105892"/>
            </a:xfrm>
            <a:custGeom>
              <a:rect b="b" l="l" r="r" t="t"/>
              <a:pathLst>
                <a:path extrusionOk="0" h="1058917" w="776527">
                  <a:moveTo>
                    <a:pt x="388264" y="14002"/>
                  </a:moveTo>
                  <a:cubicBezTo>
                    <a:pt x="443995" y="45597"/>
                    <a:pt x="488580" y="123656"/>
                    <a:pt x="488580" y="187775"/>
                  </a:cubicBezTo>
                  <a:lnTo>
                    <a:pt x="488580" y="471202"/>
                  </a:lnTo>
                  <a:lnTo>
                    <a:pt x="676210" y="578997"/>
                  </a:lnTo>
                  <a:cubicBezTo>
                    <a:pt x="731942" y="610593"/>
                    <a:pt x="776527" y="688651"/>
                    <a:pt x="776527" y="752770"/>
                  </a:cubicBezTo>
                  <a:cubicBezTo>
                    <a:pt x="776527" y="816890"/>
                    <a:pt x="731942" y="842910"/>
                    <a:pt x="676210" y="811315"/>
                  </a:cubicBezTo>
                  <a:lnTo>
                    <a:pt x="488580" y="703519"/>
                  </a:lnTo>
                  <a:lnTo>
                    <a:pt x="488580" y="986946"/>
                  </a:lnTo>
                  <a:cubicBezTo>
                    <a:pt x="488580" y="1051066"/>
                    <a:pt x="443995" y="1077085"/>
                    <a:pt x="388264" y="1045490"/>
                  </a:cubicBezTo>
                  <a:cubicBezTo>
                    <a:pt x="332532" y="1013895"/>
                    <a:pt x="287947" y="935836"/>
                    <a:pt x="287947" y="871717"/>
                  </a:cubicBezTo>
                  <a:lnTo>
                    <a:pt x="287947" y="588290"/>
                  </a:lnTo>
                  <a:lnTo>
                    <a:pt x="100317" y="480495"/>
                  </a:lnTo>
                  <a:cubicBezTo>
                    <a:pt x="44585" y="448900"/>
                    <a:pt x="0" y="370841"/>
                    <a:pt x="0" y="306722"/>
                  </a:cubicBezTo>
                  <a:cubicBezTo>
                    <a:pt x="0" y="242602"/>
                    <a:pt x="44585" y="216583"/>
                    <a:pt x="100317" y="248178"/>
                  </a:cubicBezTo>
                  <a:lnTo>
                    <a:pt x="287947" y="355973"/>
                  </a:lnTo>
                  <a:lnTo>
                    <a:pt x="287947" y="72546"/>
                  </a:lnTo>
                  <a:cubicBezTo>
                    <a:pt x="287947" y="7497"/>
                    <a:pt x="332532" y="-18522"/>
                    <a:pt x="388264" y="140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2519217" y="3480695"/>
              <a:ext cx="173604" cy="422074"/>
            </a:xfrm>
            <a:custGeom>
              <a:rect b="b" l="l" r="r" t="t"/>
              <a:pathLst>
                <a:path extrusionOk="0" h="4220736" w="1736039">
                  <a:moveTo>
                    <a:pt x="0" y="0"/>
                  </a:moveTo>
                  <a:lnTo>
                    <a:pt x="1736039" y="1002680"/>
                  </a:lnTo>
                  <a:lnTo>
                    <a:pt x="1736039" y="4220737"/>
                  </a:lnTo>
                  <a:lnTo>
                    <a:pt x="0" y="32171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2536258" y="3671128"/>
              <a:ext cx="139422" cy="93113"/>
            </a:xfrm>
            <a:custGeom>
              <a:rect b="b" l="l" r="r" t="t"/>
              <a:pathLst>
                <a:path extrusionOk="0" h="931126" w="1394218">
                  <a:moveTo>
                    <a:pt x="0" y="0"/>
                  </a:moveTo>
                  <a:lnTo>
                    <a:pt x="1394219" y="804746"/>
                  </a:lnTo>
                  <a:lnTo>
                    <a:pt x="1394219" y="931127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2545983" y="3701060"/>
              <a:ext cx="119916" cy="81868"/>
            </a:xfrm>
            <a:custGeom>
              <a:rect b="b" l="l" r="r" t="t"/>
              <a:pathLst>
                <a:path extrusionOk="0" h="818685" w="1199158">
                  <a:moveTo>
                    <a:pt x="0" y="0"/>
                  </a:moveTo>
                  <a:lnTo>
                    <a:pt x="1199158" y="692305"/>
                  </a:lnTo>
                  <a:lnTo>
                    <a:pt x="1199158" y="818686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2476060" y="3691978"/>
              <a:ext cx="120752" cy="105751"/>
            </a:xfrm>
            <a:custGeom>
              <a:rect b="b" l="l" r="r" t="t"/>
              <a:pathLst>
                <a:path extrusionOk="0" h="1057507" w="1207518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2585250" y="3564606"/>
              <a:ext cx="40313" cy="61146"/>
            </a:xfrm>
            <a:custGeom>
              <a:rect b="b" l="l" r="r" t="t"/>
              <a:pathLst>
                <a:path extrusionOk="0" h="611464" w="403125">
                  <a:moveTo>
                    <a:pt x="403125" y="423285"/>
                  </a:moveTo>
                  <a:cubicBezTo>
                    <a:pt x="403125" y="579402"/>
                    <a:pt x="313026" y="652814"/>
                    <a:pt x="201563" y="587765"/>
                  </a:cubicBezTo>
                  <a:cubicBezTo>
                    <a:pt x="90100" y="522716"/>
                    <a:pt x="0" y="344297"/>
                    <a:pt x="0" y="188180"/>
                  </a:cubicBezTo>
                  <a:cubicBezTo>
                    <a:pt x="0" y="32063"/>
                    <a:pt x="90100" y="-41350"/>
                    <a:pt x="201563" y="23699"/>
                  </a:cubicBezTo>
                  <a:cubicBezTo>
                    <a:pt x="313026" y="88748"/>
                    <a:pt x="403125" y="267167"/>
                    <a:pt x="403125" y="423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2570014" y="3631536"/>
              <a:ext cx="70782" cy="72390"/>
            </a:xfrm>
            <a:custGeom>
              <a:rect b="b" l="l" r="r" t="t"/>
              <a:pathLst>
                <a:path extrusionOk="0" h="723905" w="707821">
                  <a:moveTo>
                    <a:pt x="354375" y="42050"/>
                  </a:moveTo>
                  <a:cubicBezTo>
                    <a:pt x="175105" y="-62957"/>
                    <a:pt x="27417" y="35545"/>
                    <a:pt x="480" y="261357"/>
                  </a:cubicBezTo>
                  <a:cubicBezTo>
                    <a:pt x="-4165" y="300387"/>
                    <a:pt x="25559" y="352426"/>
                    <a:pt x="61784" y="372870"/>
                  </a:cubicBezTo>
                  <a:lnTo>
                    <a:pt x="646037" y="714840"/>
                  </a:lnTo>
                  <a:cubicBezTo>
                    <a:pt x="682263" y="736213"/>
                    <a:pt x="711987" y="718557"/>
                    <a:pt x="707342" y="674882"/>
                  </a:cubicBezTo>
                  <a:cubicBezTo>
                    <a:pt x="682263" y="417475"/>
                    <a:pt x="533645" y="146128"/>
                    <a:pt x="354375" y="42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2735375" y="3604036"/>
              <a:ext cx="276522" cy="303778"/>
            </a:xfrm>
            <a:custGeom>
              <a:rect b="b" l="l" r="r" t="t"/>
              <a:pathLst>
                <a:path extrusionOk="0" h="3037777" w="2765216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2824931" y="3706805"/>
              <a:ext cx="79603" cy="58637"/>
            </a:xfrm>
            <a:custGeom>
              <a:rect b="b" l="l" r="r" t="t"/>
              <a:pathLst>
                <a:path extrusionOk="0" h="586368" w="796033">
                  <a:moveTo>
                    <a:pt x="0" y="0"/>
                  </a:moveTo>
                  <a:lnTo>
                    <a:pt x="796033" y="459988"/>
                  </a:lnTo>
                  <a:lnTo>
                    <a:pt x="796033" y="586368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2824931" y="3730991"/>
              <a:ext cx="162458" cy="106401"/>
            </a:xfrm>
            <a:custGeom>
              <a:rect b="b" l="l" r="r" t="t"/>
              <a:pathLst>
                <a:path extrusionOk="0" h="1064012" w="1624576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2921618" y="3738498"/>
              <a:ext cx="120752" cy="105751"/>
            </a:xfrm>
            <a:custGeom>
              <a:rect b="b" l="l" r="r" t="t"/>
              <a:pathLst>
                <a:path extrusionOk="0" h="1057507" w="1207518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2758991" y="3668614"/>
              <a:ext cx="41799" cy="62843"/>
            </a:xfrm>
            <a:custGeom>
              <a:rect b="b" l="l" r="r" t="t"/>
              <a:pathLst>
                <a:path extrusionOk="0" h="628427" w="417987">
                  <a:moveTo>
                    <a:pt x="417987" y="435019"/>
                  </a:moveTo>
                  <a:cubicBezTo>
                    <a:pt x="417987" y="594853"/>
                    <a:pt x="324172" y="671053"/>
                    <a:pt x="208994" y="604145"/>
                  </a:cubicBezTo>
                  <a:cubicBezTo>
                    <a:pt x="93815" y="537238"/>
                    <a:pt x="0" y="353243"/>
                    <a:pt x="0" y="193409"/>
                  </a:cubicBezTo>
                  <a:cubicBezTo>
                    <a:pt x="0" y="33575"/>
                    <a:pt x="93815" y="-42625"/>
                    <a:pt x="208994" y="24282"/>
                  </a:cubicBezTo>
                  <a:cubicBezTo>
                    <a:pt x="324172" y="91190"/>
                    <a:pt x="417987" y="275185"/>
                    <a:pt x="417987" y="43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2352886" y="3261165"/>
              <a:ext cx="276522" cy="303778"/>
            </a:xfrm>
            <a:custGeom>
              <a:rect b="b" l="l" r="r" t="t"/>
              <a:pathLst>
                <a:path extrusionOk="0" h="3037778" w="2765216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2442534" y="3365046"/>
              <a:ext cx="135892" cy="91161"/>
            </a:xfrm>
            <a:custGeom>
              <a:rect b="b" l="l" r="r" t="t"/>
              <a:pathLst>
                <a:path extrusionOk="0" h="911612" w="1358922">
                  <a:moveTo>
                    <a:pt x="0" y="0"/>
                  </a:moveTo>
                  <a:lnTo>
                    <a:pt x="1358922" y="785232"/>
                  </a:lnTo>
                  <a:lnTo>
                    <a:pt x="1358922" y="9116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2442534" y="3389232"/>
              <a:ext cx="162458" cy="106401"/>
            </a:xfrm>
            <a:custGeom>
              <a:rect b="b" l="l" r="r" t="t"/>
              <a:pathLst>
                <a:path extrusionOk="0" h="1064012" w="1624576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2376409" y="3325986"/>
              <a:ext cx="41892" cy="64677"/>
            </a:xfrm>
            <a:custGeom>
              <a:rect b="b" l="l" r="r" t="t"/>
              <a:pathLst>
                <a:path extrusionOk="0" h="646774" w="418915">
                  <a:moveTo>
                    <a:pt x="287018" y="106403"/>
                  </a:moveTo>
                  <a:cubicBezTo>
                    <a:pt x="287018" y="90606"/>
                    <a:pt x="275871" y="72020"/>
                    <a:pt x="262867" y="64586"/>
                  </a:cubicBezTo>
                  <a:lnTo>
                    <a:pt x="156048" y="3254"/>
                  </a:lnTo>
                  <a:cubicBezTo>
                    <a:pt x="143044" y="-4180"/>
                    <a:pt x="131898" y="1396"/>
                    <a:pt x="131898" y="17193"/>
                  </a:cubicBezTo>
                  <a:lnTo>
                    <a:pt x="131898" y="123130"/>
                  </a:lnTo>
                  <a:cubicBezTo>
                    <a:pt x="131898" y="144503"/>
                    <a:pt x="108677" y="158442"/>
                    <a:pt x="90099" y="147291"/>
                  </a:cubicBezTo>
                  <a:lnTo>
                    <a:pt x="24150" y="109191"/>
                  </a:lnTo>
                  <a:cubicBezTo>
                    <a:pt x="11146" y="101757"/>
                    <a:pt x="0" y="107332"/>
                    <a:pt x="0" y="123130"/>
                  </a:cubicBezTo>
                  <a:lnTo>
                    <a:pt x="0" y="282035"/>
                  </a:lnTo>
                  <a:cubicBezTo>
                    <a:pt x="0" y="297832"/>
                    <a:pt x="11146" y="316418"/>
                    <a:pt x="24150" y="323852"/>
                  </a:cubicBezTo>
                  <a:lnTo>
                    <a:pt x="117965" y="377749"/>
                  </a:lnTo>
                  <a:cubicBezTo>
                    <a:pt x="126325" y="382396"/>
                    <a:pt x="131898" y="391688"/>
                    <a:pt x="131898" y="401910"/>
                  </a:cubicBezTo>
                  <a:lnTo>
                    <a:pt x="131898" y="540371"/>
                  </a:lnTo>
                  <a:cubicBezTo>
                    <a:pt x="131898" y="556169"/>
                    <a:pt x="143044" y="574754"/>
                    <a:pt x="156048" y="582188"/>
                  </a:cubicBezTo>
                  <a:lnTo>
                    <a:pt x="262867" y="643520"/>
                  </a:lnTo>
                  <a:cubicBezTo>
                    <a:pt x="275871" y="650954"/>
                    <a:pt x="287018" y="645379"/>
                    <a:pt x="287018" y="629581"/>
                  </a:cubicBezTo>
                  <a:lnTo>
                    <a:pt x="287018" y="523644"/>
                  </a:lnTo>
                  <a:cubicBezTo>
                    <a:pt x="287018" y="502271"/>
                    <a:pt x="310239" y="488332"/>
                    <a:pt x="328816" y="499484"/>
                  </a:cubicBezTo>
                  <a:lnTo>
                    <a:pt x="394766" y="537584"/>
                  </a:lnTo>
                  <a:cubicBezTo>
                    <a:pt x="407770" y="545018"/>
                    <a:pt x="418916" y="539442"/>
                    <a:pt x="418916" y="523644"/>
                  </a:cubicBezTo>
                  <a:lnTo>
                    <a:pt x="418916" y="364740"/>
                  </a:lnTo>
                  <a:cubicBezTo>
                    <a:pt x="418916" y="348942"/>
                    <a:pt x="407770" y="330357"/>
                    <a:pt x="394766" y="322923"/>
                  </a:cubicBezTo>
                  <a:lnTo>
                    <a:pt x="300951" y="269025"/>
                  </a:lnTo>
                  <a:cubicBezTo>
                    <a:pt x="292591" y="264379"/>
                    <a:pt x="287018" y="255086"/>
                    <a:pt x="287018" y="244864"/>
                  </a:cubicBezTo>
                  <a:lnTo>
                    <a:pt x="287018" y="106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oogle Shape;1117;p41"/>
          <p:cNvGrpSpPr/>
          <p:nvPr/>
        </p:nvGrpSpPr>
        <p:grpSpPr>
          <a:xfrm>
            <a:off x="7013192" y="1552381"/>
            <a:ext cx="592427" cy="684156"/>
            <a:chOff x="7013192" y="1552381"/>
            <a:chExt cx="592427" cy="684156"/>
          </a:xfrm>
        </p:grpSpPr>
        <p:sp>
          <p:nvSpPr>
            <p:cNvPr id="1118" name="Google Shape;1118;p41"/>
            <p:cNvSpPr/>
            <p:nvPr/>
          </p:nvSpPr>
          <p:spPr>
            <a:xfrm>
              <a:off x="7259907" y="1552381"/>
              <a:ext cx="345713" cy="382954"/>
            </a:xfrm>
            <a:custGeom>
              <a:rect b="b" l="l" r="r" t="t"/>
              <a:pathLst>
                <a:path extrusionOk="0" h="3829538" w="3457125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4123" y="2113894"/>
                  </a:lnTo>
                  <a:lnTo>
                    <a:pt x="2061958" y="2974386"/>
                  </a:lnTo>
                  <a:lnTo>
                    <a:pt x="323527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7233820" y="1571322"/>
              <a:ext cx="345713" cy="382954"/>
            </a:xfrm>
            <a:custGeom>
              <a:rect b="b" l="l" r="r" t="t"/>
              <a:pathLst>
                <a:path extrusionOk="0" h="3829538" w="3457125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3360" y="2114657"/>
                  </a:lnTo>
                  <a:lnTo>
                    <a:pt x="2061195" y="2975149"/>
                  </a:lnTo>
                  <a:lnTo>
                    <a:pt x="324290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7037302" y="1843970"/>
              <a:ext cx="227087" cy="267454"/>
            </a:xfrm>
            <a:custGeom>
              <a:rect b="b" l="l" r="r" t="t"/>
              <a:pathLst>
                <a:path extrusionOk="0" h="2674543" w="2270867">
                  <a:moveTo>
                    <a:pt x="2270105" y="1310572"/>
                  </a:moveTo>
                  <a:lnTo>
                    <a:pt x="0" y="0"/>
                  </a:lnTo>
                  <a:lnTo>
                    <a:pt x="763" y="1183177"/>
                  </a:lnTo>
                  <a:lnTo>
                    <a:pt x="2070250" y="2377796"/>
                  </a:lnTo>
                  <a:lnTo>
                    <a:pt x="2270868" y="2674544"/>
                  </a:lnTo>
                  <a:lnTo>
                    <a:pt x="2270105" y="131057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7013192" y="1857967"/>
              <a:ext cx="85663" cy="81548"/>
            </a:xfrm>
            <a:custGeom>
              <a:rect b="b" l="l" r="r" t="t"/>
              <a:pathLst>
                <a:path extrusionOk="0" h="815484" w="856628">
                  <a:moveTo>
                    <a:pt x="0" y="321159"/>
                  </a:moveTo>
                  <a:lnTo>
                    <a:pt x="0" y="0"/>
                  </a:lnTo>
                  <a:lnTo>
                    <a:pt x="856629" y="494325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7155873" y="1941190"/>
              <a:ext cx="49735" cy="39058"/>
            </a:xfrm>
            <a:custGeom>
              <a:rect b="b" l="l" r="r" t="t"/>
              <a:pathLst>
                <a:path extrusionOk="0" h="390578" w="497348">
                  <a:moveTo>
                    <a:pt x="497348" y="286831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497348" y="390578"/>
                  </a:lnTo>
                  <a:lnTo>
                    <a:pt x="497348" y="2868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7109859" y="1935332"/>
              <a:ext cx="95884" cy="65681"/>
            </a:xfrm>
            <a:custGeom>
              <a:rect b="b" l="l" r="r" t="t"/>
              <a:pathLst>
                <a:path extrusionOk="0" h="656811" w="958844">
                  <a:moveTo>
                    <a:pt x="958845" y="553065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958845" y="656812"/>
                  </a:lnTo>
                  <a:lnTo>
                    <a:pt x="958845" y="55306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7089704" y="1944385"/>
              <a:ext cx="116175" cy="77429"/>
            </a:xfrm>
            <a:custGeom>
              <a:rect b="b" l="l" r="r" t="t"/>
              <a:pathLst>
                <a:path extrusionOk="0" h="774290" w="1161750">
                  <a:moveTo>
                    <a:pt x="1161750" y="670543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1161750" y="774290"/>
                  </a:lnTo>
                  <a:lnTo>
                    <a:pt x="1161750" y="6705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7217706" y="1975891"/>
              <a:ext cx="25783" cy="38347"/>
            </a:xfrm>
            <a:custGeom>
              <a:rect b="b" l="l" r="r" t="t"/>
              <a:pathLst>
                <a:path extrusionOk="0" h="383473" w="257827">
                  <a:moveTo>
                    <a:pt x="0" y="117359"/>
                  </a:moveTo>
                  <a:cubicBezTo>
                    <a:pt x="0" y="215004"/>
                    <a:pt x="57973" y="327143"/>
                    <a:pt x="128914" y="368336"/>
                  </a:cubicBezTo>
                  <a:cubicBezTo>
                    <a:pt x="199855" y="409530"/>
                    <a:pt x="257828" y="363759"/>
                    <a:pt x="257828" y="266115"/>
                  </a:cubicBezTo>
                  <a:cubicBezTo>
                    <a:pt x="257828" y="168470"/>
                    <a:pt x="199855" y="56332"/>
                    <a:pt x="128914" y="15138"/>
                  </a:cubicBezTo>
                  <a:cubicBezTo>
                    <a:pt x="57210" y="-26056"/>
                    <a:pt x="0" y="19715"/>
                    <a:pt x="0" y="1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7283190" y="1877213"/>
              <a:ext cx="227087" cy="249375"/>
            </a:xfrm>
            <a:custGeom>
              <a:rect b="b" l="l" r="r" t="t"/>
              <a:pathLst>
                <a:path extrusionOk="0" h="2493748" w="2270867">
                  <a:moveTo>
                    <a:pt x="0" y="0"/>
                  </a:moveTo>
                  <a:lnTo>
                    <a:pt x="2270105" y="1310572"/>
                  </a:lnTo>
                  <a:lnTo>
                    <a:pt x="2270868" y="2493749"/>
                  </a:lnTo>
                  <a:lnTo>
                    <a:pt x="200617" y="1298367"/>
                  </a:lnTo>
                  <a:lnTo>
                    <a:pt x="763" y="1363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7443667" y="1996647"/>
              <a:ext cx="85663" cy="81548"/>
            </a:xfrm>
            <a:custGeom>
              <a:rect b="b" l="l" r="r" t="t"/>
              <a:pathLst>
                <a:path extrusionOk="0" h="815484" w="856628">
                  <a:moveTo>
                    <a:pt x="0" y="321159"/>
                  </a:moveTo>
                  <a:lnTo>
                    <a:pt x="0" y="0"/>
                  </a:lnTo>
                  <a:lnTo>
                    <a:pt x="856629" y="494326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7341373" y="1939516"/>
              <a:ext cx="49735" cy="39058"/>
            </a:xfrm>
            <a:custGeom>
              <a:rect b="b" l="l" r="r" t="t"/>
              <a:pathLst>
                <a:path extrusionOk="0" h="390578" w="497348">
                  <a:moveTo>
                    <a:pt x="0" y="0"/>
                  </a:moveTo>
                  <a:lnTo>
                    <a:pt x="497348" y="286831"/>
                  </a:lnTo>
                  <a:lnTo>
                    <a:pt x="497348" y="390578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7341373" y="1960284"/>
              <a:ext cx="89782" cy="62172"/>
            </a:xfrm>
            <a:custGeom>
              <a:rect b="b" l="l" r="r" t="t"/>
              <a:pathLst>
                <a:path extrusionOk="0" h="621720" w="897820">
                  <a:moveTo>
                    <a:pt x="0" y="0"/>
                  </a:moveTo>
                  <a:lnTo>
                    <a:pt x="897820" y="517974"/>
                  </a:lnTo>
                  <a:lnTo>
                    <a:pt x="897820" y="621721"/>
                  </a:lnTo>
                  <a:lnTo>
                    <a:pt x="0" y="103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7341449" y="1980976"/>
              <a:ext cx="116175" cy="77429"/>
            </a:xfrm>
            <a:custGeom>
              <a:rect b="b" l="l" r="r" t="t"/>
              <a:pathLst>
                <a:path extrusionOk="0" h="774290" w="1161750">
                  <a:moveTo>
                    <a:pt x="0" y="0"/>
                  </a:moveTo>
                  <a:lnTo>
                    <a:pt x="1161751" y="670543"/>
                  </a:lnTo>
                  <a:lnTo>
                    <a:pt x="1161751" y="774290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7303497" y="1916707"/>
              <a:ext cx="25783" cy="38347"/>
            </a:xfrm>
            <a:custGeom>
              <a:rect b="b" l="l" r="r" t="t"/>
              <a:pathLst>
                <a:path extrusionOk="0" h="383474" w="257827">
                  <a:moveTo>
                    <a:pt x="257828" y="266115"/>
                  </a:moveTo>
                  <a:cubicBezTo>
                    <a:pt x="257828" y="363759"/>
                    <a:pt x="199855" y="409530"/>
                    <a:pt x="128914" y="368336"/>
                  </a:cubicBezTo>
                  <a:cubicBezTo>
                    <a:pt x="57973" y="327143"/>
                    <a:pt x="0" y="215004"/>
                    <a:pt x="0" y="117359"/>
                  </a:cubicBezTo>
                  <a:cubicBezTo>
                    <a:pt x="0" y="19715"/>
                    <a:pt x="57973" y="-26056"/>
                    <a:pt x="128914" y="15138"/>
                  </a:cubicBezTo>
                  <a:cubicBezTo>
                    <a:pt x="199855" y="56332"/>
                    <a:pt x="257828" y="169233"/>
                    <a:pt x="257828" y="266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7405335" y="2087629"/>
              <a:ext cx="135550" cy="148908"/>
            </a:xfrm>
            <a:custGeom>
              <a:rect b="b" l="l" r="r" t="t"/>
              <a:pathLst>
                <a:path extrusionOk="0" h="1489078" w="1355502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7439941" y="2124600"/>
              <a:ext cx="40734" cy="32040"/>
            </a:xfrm>
            <a:custGeom>
              <a:rect b="b" l="l" r="r" t="t"/>
              <a:pathLst>
                <a:path extrusionOk="0" h="320395" w="407337">
                  <a:moveTo>
                    <a:pt x="0" y="0"/>
                  </a:moveTo>
                  <a:lnTo>
                    <a:pt x="407338" y="235720"/>
                  </a:lnTo>
                  <a:lnTo>
                    <a:pt x="407338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7439941" y="2141564"/>
              <a:ext cx="86807" cy="58739"/>
            </a:xfrm>
            <a:custGeom>
              <a:rect b="b" l="l" r="r" t="t"/>
              <a:pathLst>
                <a:path extrusionOk="0" h="587392" w="868071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7417428" y="2111311"/>
              <a:ext cx="15409" cy="22838"/>
            </a:xfrm>
            <a:custGeom>
              <a:rect b="b" l="l" r="r" t="t"/>
              <a:pathLst>
                <a:path extrusionOk="0" h="228378" w="154086">
                  <a:moveTo>
                    <a:pt x="154087" y="158434"/>
                  </a:moveTo>
                  <a:cubicBezTo>
                    <a:pt x="154087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7" y="100458"/>
                    <a:pt x="154087" y="158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7031141" y="1979606"/>
              <a:ext cx="135550" cy="148908"/>
            </a:xfrm>
            <a:custGeom>
              <a:rect b="b" l="l" r="r" t="t"/>
              <a:pathLst>
                <a:path extrusionOk="0" h="1489078" w="1355502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7065747" y="2016577"/>
              <a:ext cx="40734" cy="32040"/>
            </a:xfrm>
            <a:custGeom>
              <a:rect b="b" l="l" r="r" t="t"/>
              <a:pathLst>
                <a:path extrusionOk="0" h="320395" w="407337">
                  <a:moveTo>
                    <a:pt x="0" y="0"/>
                  </a:moveTo>
                  <a:lnTo>
                    <a:pt x="407337" y="235720"/>
                  </a:lnTo>
                  <a:lnTo>
                    <a:pt x="407337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7065747" y="2033542"/>
              <a:ext cx="86807" cy="58739"/>
            </a:xfrm>
            <a:custGeom>
              <a:rect b="b" l="l" r="r" t="t"/>
              <a:pathLst>
                <a:path extrusionOk="0" h="587392" w="868070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7043234" y="2003289"/>
              <a:ext cx="15409" cy="22838"/>
            </a:xfrm>
            <a:custGeom>
              <a:rect b="b" l="l" r="r" t="t"/>
              <a:pathLst>
                <a:path extrusionOk="0" h="228378" w="154086">
                  <a:moveTo>
                    <a:pt x="154086" y="158434"/>
                  </a:moveTo>
                  <a:cubicBezTo>
                    <a:pt x="154086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6" y="100458"/>
                    <a:pt x="154086" y="15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7153135" y="1803880"/>
              <a:ext cx="60185" cy="102450"/>
            </a:xfrm>
            <a:custGeom>
              <a:rect b="b" l="l" r="r" t="t"/>
              <a:pathLst>
                <a:path extrusionOk="0" h="1024504" w="601852">
                  <a:moveTo>
                    <a:pt x="326480" y="298273"/>
                  </a:moveTo>
                  <a:lnTo>
                    <a:pt x="0" y="109850"/>
                  </a:lnTo>
                  <a:lnTo>
                    <a:pt x="0" y="0"/>
                  </a:lnTo>
                  <a:lnTo>
                    <a:pt x="326480" y="188423"/>
                  </a:lnTo>
                  <a:cubicBezTo>
                    <a:pt x="353178" y="203680"/>
                    <a:pt x="392081" y="234957"/>
                    <a:pt x="424882" y="283016"/>
                  </a:cubicBezTo>
                  <a:cubicBezTo>
                    <a:pt x="460734" y="334127"/>
                    <a:pt x="485906" y="398969"/>
                    <a:pt x="485906" y="469151"/>
                  </a:cubicBezTo>
                  <a:cubicBezTo>
                    <a:pt x="485906" y="546962"/>
                    <a:pt x="466073" y="591207"/>
                    <a:pt x="428696" y="603412"/>
                  </a:cubicBezTo>
                  <a:cubicBezTo>
                    <a:pt x="393607" y="614855"/>
                    <a:pt x="351653" y="595021"/>
                    <a:pt x="326480" y="580527"/>
                  </a:cubicBezTo>
                  <a:lnTo>
                    <a:pt x="192227" y="502717"/>
                  </a:lnTo>
                  <a:lnTo>
                    <a:pt x="191464" y="501954"/>
                  </a:lnTo>
                  <a:cubicBezTo>
                    <a:pt x="180022" y="495088"/>
                    <a:pt x="161714" y="488222"/>
                    <a:pt x="147221" y="492799"/>
                  </a:cubicBezTo>
                  <a:cubicBezTo>
                    <a:pt x="135016" y="496614"/>
                    <a:pt x="122049" y="508056"/>
                    <a:pt x="122049" y="551539"/>
                  </a:cubicBezTo>
                  <a:cubicBezTo>
                    <a:pt x="122049" y="595021"/>
                    <a:pt x="135779" y="620958"/>
                    <a:pt x="146458" y="636978"/>
                  </a:cubicBezTo>
                  <a:cubicBezTo>
                    <a:pt x="160189" y="656812"/>
                    <a:pt x="178496" y="670543"/>
                    <a:pt x="189938" y="676646"/>
                  </a:cubicBezTo>
                  <a:lnTo>
                    <a:pt x="191464" y="677409"/>
                  </a:lnTo>
                  <a:lnTo>
                    <a:pt x="601852" y="914654"/>
                  </a:lnTo>
                  <a:lnTo>
                    <a:pt x="601852" y="1024504"/>
                  </a:lnTo>
                  <a:lnTo>
                    <a:pt x="193752" y="788784"/>
                  </a:lnTo>
                  <a:cubicBezTo>
                    <a:pt x="165528" y="774290"/>
                    <a:pt x="125100" y="743014"/>
                    <a:pt x="90011" y="694191"/>
                  </a:cubicBezTo>
                  <a:cubicBezTo>
                    <a:pt x="51871" y="640029"/>
                    <a:pt x="25935" y="572136"/>
                    <a:pt x="25935" y="496614"/>
                  </a:cubicBezTo>
                  <a:cubicBezTo>
                    <a:pt x="25935" y="421092"/>
                    <a:pt x="51871" y="382949"/>
                    <a:pt x="89248" y="372270"/>
                  </a:cubicBezTo>
                  <a:cubicBezTo>
                    <a:pt x="124337" y="362353"/>
                    <a:pt x="164766" y="376847"/>
                    <a:pt x="192989" y="393629"/>
                  </a:cubicBezTo>
                  <a:lnTo>
                    <a:pt x="325717" y="469914"/>
                  </a:lnTo>
                  <a:cubicBezTo>
                    <a:pt x="344787" y="481357"/>
                    <a:pt x="359281" y="485934"/>
                    <a:pt x="369197" y="482882"/>
                  </a:cubicBezTo>
                  <a:cubicBezTo>
                    <a:pt x="376825" y="480594"/>
                    <a:pt x="390556" y="469914"/>
                    <a:pt x="390556" y="414226"/>
                  </a:cubicBezTo>
                  <a:cubicBezTo>
                    <a:pt x="390556" y="377610"/>
                    <a:pt x="379114" y="353961"/>
                    <a:pt x="367672" y="338704"/>
                  </a:cubicBezTo>
                  <a:cubicBezTo>
                    <a:pt x="354704" y="318870"/>
                    <a:pt x="337159" y="304376"/>
                    <a:pt x="326480" y="29827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7133360" y="1785767"/>
              <a:ext cx="25783" cy="38692"/>
            </a:xfrm>
            <a:custGeom>
              <a:rect b="b" l="l" r="r" t="t"/>
              <a:pathLst>
                <a:path extrusionOk="0" h="386920" w="257827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7204092" y="1883139"/>
              <a:ext cx="25783" cy="38692"/>
            </a:xfrm>
            <a:custGeom>
              <a:rect b="b" l="l" r="r" t="t"/>
              <a:pathLst>
                <a:path extrusionOk="0" h="386920" w="257827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7320153" y="2067089"/>
              <a:ext cx="33792" cy="84633"/>
            </a:xfrm>
            <a:custGeom>
              <a:rect b="b" l="l" r="r" t="t"/>
              <a:pathLst>
                <a:path extrusionOk="0" h="846332" w="337922">
                  <a:moveTo>
                    <a:pt x="0" y="0"/>
                  </a:moveTo>
                  <a:lnTo>
                    <a:pt x="0" y="643080"/>
                  </a:lnTo>
                  <a:cubicBezTo>
                    <a:pt x="0" y="649946"/>
                    <a:pt x="6865" y="657575"/>
                    <a:pt x="11442" y="655286"/>
                  </a:cubicBezTo>
                  <a:lnTo>
                    <a:pt x="161714" y="562981"/>
                  </a:lnTo>
                  <a:lnTo>
                    <a:pt x="315038" y="834555"/>
                  </a:lnTo>
                  <a:cubicBezTo>
                    <a:pt x="323429" y="849049"/>
                    <a:pt x="337922" y="850575"/>
                    <a:pt x="337922" y="836844"/>
                  </a:cubicBezTo>
                  <a:lnTo>
                    <a:pt x="337922" y="1960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41"/>
          <p:cNvGrpSpPr/>
          <p:nvPr/>
        </p:nvGrpSpPr>
        <p:grpSpPr>
          <a:xfrm>
            <a:off x="2391537" y="1496825"/>
            <a:ext cx="650771" cy="684242"/>
            <a:chOff x="2391537" y="1496825"/>
            <a:chExt cx="650771" cy="684242"/>
          </a:xfrm>
        </p:grpSpPr>
        <p:sp>
          <p:nvSpPr>
            <p:cNvPr id="1145" name="Google Shape;1145;p41"/>
            <p:cNvSpPr/>
            <p:nvPr/>
          </p:nvSpPr>
          <p:spPr>
            <a:xfrm>
              <a:off x="2716951" y="1496825"/>
              <a:ext cx="212909" cy="505686"/>
            </a:xfrm>
            <a:custGeom>
              <a:rect b="b" l="l" r="r" t="t"/>
              <a:pathLst>
                <a:path extrusionOk="0" h="5056863" w="2129087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2683255" y="1522123"/>
              <a:ext cx="212909" cy="505686"/>
            </a:xfrm>
            <a:custGeom>
              <a:rect b="b" l="l" r="r" t="t"/>
              <a:pathLst>
                <a:path extrusionOk="0" h="5056863" w="2129087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2573324" y="1793912"/>
              <a:ext cx="157907" cy="384082"/>
            </a:xfrm>
            <a:custGeom>
              <a:rect b="b" l="l" r="r" t="t"/>
              <a:pathLst>
                <a:path extrusionOk="0" h="3840818" w="1579073">
                  <a:moveTo>
                    <a:pt x="0" y="0"/>
                  </a:moveTo>
                  <a:lnTo>
                    <a:pt x="1579073" y="912427"/>
                  </a:lnTo>
                  <a:lnTo>
                    <a:pt x="1579073" y="3840818"/>
                  </a:lnTo>
                  <a:lnTo>
                    <a:pt x="0" y="29283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2598258" y="1979599"/>
              <a:ext cx="94119" cy="65874"/>
            </a:xfrm>
            <a:custGeom>
              <a:rect b="b" l="l" r="r" t="t"/>
              <a:pathLst>
                <a:path extrusionOk="0" h="658740" w="941191">
                  <a:moveTo>
                    <a:pt x="845" y="0"/>
                  </a:moveTo>
                  <a:lnTo>
                    <a:pt x="941192" y="543735"/>
                  </a:lnTo>
                  <a:lnTo>
                    <a:pt x="941192" y="658740"/>
                  </a:lnTo>
                  <a:lnTo>
                    <a:pt x="0" y="115004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2608030" y="2008017"/>
              <a:ext cx="74603" cy="54543"/>
            </a:xfrm>
            <a:custGeom>
              <a:rect b="b" l="l" r="r" t="t"/>
              <a:pathLst>
                <a:path extrusionOk="0" h="545426" w="746025">
                  <a:moveTo>
                    <a:pt x="0" y="0"/>
                  </a:moveTo>
                  <a:lnTo>
                    <a:pt x="746025" y="430422"/>
                  </a:lnTo>
                  <a:lnTo>
                    <a:pt x="746025" y="545427"/>
                  </a:lnTo>
                  <a:lnTo>
                    <a:pt x="0" y="115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2523960" y="1996633"/>
              <a:ext cx="109834" cy="96232"/>
            </a:xfrm>
            <a:custGeom>
              <a:rect b="b" l="l" r="r" t="t"/>
              <a:pathLst>
                <a:path extrusionOk="0" h="962318" w="1098338">
                  <a:moveTo>
                    <a:pt x="1098339" y="635062"/>
                  </a:moveTo>
                  <a:lnTo>
                    <a:pt x="0" y="0"/>
                  </a:lnTo>
                  <a:lnTo>
                    <a:pt x="0" y="327256"/>
                  </a:lnTo>
                  <a:lnTo>
                    <a:pt x="1098339" y="962319"/>
                  </a:lnTo>
                  <a:lnTo>
                    <a:pt x="1098339" y="6350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2618055" y="1859771"/>
              <a:ext cx="60662" cy="103335"/>
            </a:xfrm>
            <a:custGeom>
              <a:rect b="b" l="l" r="r" t="t"/>
              <a:pathLst>
                <a:path extrusionOk="0" h="1033350" w="606620">
                  <a:moveTo>
                    <a:pt x="328657" y="301042"/>
                  </a:moveTo>
                  <a:lnTo>
                    <a:pt x="0" y="110777"/>
                  </a:lnTo>
                  <a:lnTo>
                    <a:pt x="0" y="0"/>
                  </a:lnTo>
                  <a:lnTo>
                    <a:pt x="328657" y="190265"/>
                  </a:lnTo>
                  <a:cubicBezTo>
                    <a:pt x="355693" y="205486"/>
                    <a:pt x="394557" y="237620"/>
                    <a:pt x="427507" y="285821"/>
                  </a:cubicBezTo>
                  <a:cubicBezTo>
                    <a:pt x="462992" y="337403"/>
                    <a:pt x="489183" y="402516"/>
                    <a:pt x="489183" y="473549"/>
                  </a:cubicBezTo>
                  <a:cubicBezTo>
                    <a:pt x="489183" y="551346"/>
                    <a:pt x="468906" y="596164"/>
                    <a:pt x="431732" y="608848"/>
                  </a:cubicBezTo>
                  <a:cubicBezTo>
                    <a:pt x="396247" y="620687"/>
                    <a:pt x="354003" y="600392"/>
                    <a:pt x="328657" y="585171"/>
                  </a:cubicBezTo>
                  <a:lnTo>
                    <a:pt x="193477" y="507374"/>
                  </a:lnTo>
                  <a:lnTo>
                    <a:pt x="192632" y="506528"/>
                  </a:lnTo>
                  <a:cubicBezTo>
                    <a:pt x="180803" y="499763"/>
                    <a:pt x="162216" y="492998"/>
                    <a:pt x="147853" y="497226"/>
                  </a:cubicBezTo>
                  <a:cubicBezTo>
                    <a:pt x="136025" y="500609"/>
                    <a:pt x="122507" y="512447"/>
                    <a:pt x="122507" y="556420"/>
                  </a:cubicBezTo>
                  <a:cubicBezTo>
                    <a:pt x="122507" y="599546"/>
                    <a:pt x="136025" y="626606"/>
                    <a:pt x="147008" y="642673"/>
                  </a:cubicBezTo>
                  <a:cubicBezTo>
                    <a:pt x="161371" y="662123"/>
                    <a:pt x="179114" y="676498"/>
                    <a:pt x="190942" y="682418"/>
                  </a:cubicBezTo>
                  <a:lnTo>
                    <a:pt x="192632" y="683263"/>
                  </a:lnTo>
                  <a:lnTo>
                    <a:pt x="606621" y="922574"/>
                  </a:lnTo>
                  <a:lnTo>
                    <a:pt x="606621" y="1033351"/>
                  </a:lnTo>
                  <a:lnTo>
                    <a:pt x="196011" y="795731"/>
                  </a:lnTo>
                  <a:cubicBezTo>
                    <a:pt x="168130" y="781355"/>
                    <a:pt x="126731" y="750067"/>
                    <a:pt x="92091" y="700176"/>
                  </a:cubicBezTo>
                  <a:cubicBezTo>
                    <a:pt x="53227" y="646056"/>
                    <a:pt x="27036" y="577560"/>
                    <a:pt x="27036" y="500609"/>
                  </a:cubicBezTo>
                  <a:cubicBezTo>
                    <a:pt x="27036" y="424503"/>
                    <a:pt x="53227" y="385604"/>
                    <a:pt x="91247" y="374611"/>
                  </a:cubicBezTo>
                  <a:cubicBezTo>
                    <a:pt x="126731" y="364463"/>
                    <a:pt x="167285" y="378839"/>
                    <a:pt x="195166" y="396597"/>
                  </a:cubicBezTo>
                  <a:lnTo>
                    <a:pt x="328657" y="474394"/>
                  </a:lnTo>
                  <a:cubicBezTo>
                    <a:pt x="348089" y="485387"/>
                    <a:pt x="362452" y="490461"/>
                    <a:pt x="372590" y="487079"/>
                  </a:cubicBezTo>
                  <a:cubicBezTo>
                    <a:pt x="380194" y="484542"/>
                    <a:pt x="393712" y="474394"/>
                    <a:pt x="393712" y="417738"/>
                  </a:cubicBezTo>
                  <a:cubicBezTo>
                    <a:pt x="393712" y="381376"/>
                    <a:pt x="381884" y="357699"/>
                    <a:pt x="370901" y="341632"/>
                  </a:cubicBezTo>
                  <a:cubicBezTo>
                    <a:pt x="357382" y="322182"/>
                    <a:pt x="339640" y="307807"/>
                    <a:pt x="328657" y="30104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2601207" y="1844331"/>
              <a:ext cx="28557" cy="42890"/>
            </a:xfrm>
            <a:custGeom>
              <a:rect b="b" l="l" r="r" t="t"/>
              <a:pathLst>
                <a:path extrusionOk="0" h="428904" w="285567">
                  <a:moveTo>
                    <a:pt x="285568" y="296901"/>
                  </a:moveTo>
                  <a:cubicBezTo>
                    <a:pt x="285568" y="405986"/>
                    <a:pt x="221357" y="457569"/>
                    <a:pt x="142784" y="412751"/>
                  </a:cubicBezTo>
                  <a:cubicBezTo>
                    <a:pt x="64211" y="367087"/>
                    <a:pt x="0" y="241935"/>
                    <a:pt x="0" y="132004"/>
                  </a:cubicBezTo>
                  <a:cubicBezTo>
                    <a:pt x="0" y="22919"/>
                    <a:pt x="64211" y="-28664"/>
                    <a:pt x="142784" y="16154"/>
                  </a:cubicBezTo>
                  <a:cubicBezTo>
                    <a:pt x="222202" y="61817"/>
                    <a:pt x="285568" y="187815"/>
                    <a:pt x="285568" y="296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2671125" y="1940463"/>
              <a:ext cx="28557" cy="42890"/>
            </a:xfrm>
            <a:custGeom>
              <a:rect b="b" l="l" r="r" t="t"/>
              <a:pathLst>
                <a:path extrusionOk="0" h="428904" w="285567">
                  <a:moveTo>
                    <a:pt x="285568" y="296901"/>
                  </a:moveTo>
                  <a:cubicBezTo>
                    <a:pt x="285568" y="405986"/>
                    <a:pt x="221357" y="457569"/>
                    <a:pt x="142784" y="412751"/>
                  </a:cubicBezTo>
                  <a:cubicBezTo>
                    <a:pt x="64211" y="367087"/>
                    <a:pt x="0" y="241935"/>
                    <a:pt x="0" y="132004"/>
                  </a:cubicBezTo>
                  <a:cubicBezTo>
                    <a:pt x="0" y="22919"/>
                    <a:pt x="64211" y="-28664"/>
                    <a:pt x="142784" y="16154"/>
                  </a:cubicBezTo>
                  <a:cubicBezTo>
                    <a:pt x="222202" y="61818"/>
                    <a:pt x="285568" y="187815"/>
                    <a:pt x="285568" y="296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2418240" y="1527861"/>
              <a:ext cx="251519" cy="296475"/>
            </a:xfrm>
            <a:custGeom>
              <a:rect b="b" l="l" r="r" t="t"/>
              <a:pathLst>
                <a:path extrusionOk="0" h="2964753" w="2515195">
                  <a:moveTo>
                    <a:pt x="2513506" y="1452780"/>
                  </a:moveTo>
                  <a:lnTo>
                    <a:pt x="0" y="0"/>
                  </a:lnTo>
                  <a:lnTo>
                    <a:pt x="845" y="1311561"/>
                  </a:lnTo>
                  <a:lnTo>
                    <a:pt x="2292993" y="2635806"/>
                  </a:lnTo>
                  <a:lnTo>
                    <a:pt x="2515196" y="2964753"/>
                  </a:lnTo>
                  <a:lnTo>
                    <a:pt x="2513506" y="14527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2391537" y="1543377"/>
              <a:ext cx="94879" cy="90397"/>
            </a:xfrm>
            <a:custGeom>
              <a:rect b="b" l="l" r="r" t="t"/>
              <a:pathLst>
                <a:path extrusionOk="0" h="903970" w="948795">
                  <a:moveTo>
                    <a:pt x="0" y="356007"/>
                  </a:moveTo>
                  <a:lnTo>
                    <a:pt x="0" y="0"/>
                  </a:lnTo>
                  <a:lnTo>
                    <a:pt x="948796" y="547964"/>
                  </a:lnTo>
                  <a:lnTo>
                    <a:pt x="948796" y="903971"/>
                  </a:lnTo>
                  <a:lnTo>
                    <a:pt x="0" y="3560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2549569" y="1635547"/>
              <a:ext cx="55086" cy="43296"/>
            </a:xfrm>
            <a:custGeom>
              <a:rect b="b" l="l" r="r" t="t"/>
              <a:pathLst>
                <a:path extrusionOk="0" h="432958" w="550859">
                  <a:moveTo>
                    <a:pt x="550859" y="318800"/>
                  </a:moveTo>
                  <a:lnTo>
                    <a:pt x="0" y="0"/>
                  </a:lnTo>
                  <a:lnTo>
                    <a:pt x="0" y="115005"/>
                  </a:lnTo>
                  <a:lnTo>
                    <a:pt x="550859" y="432959"/>
                  </a:lnTo>
                  <a:lnTo>
                    <a:pt x="550859" y="31880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2498604" y="1629138"/>
              <a:ext cx="106201" cy="72893"/>
            </a:xfrm>
            <a:custGeom>
              <a:rect b="b" l="l" r="r" t="t"/>
              <a:pathLst>
                <a:path extrusionOk="0" h="728926" w="1062009">
                  <a:moveTo>
                    <a:pt x="1062009" y="613076"/>
                  </a:moveTo>
                  <a:lnTo>
                    <a:pt x="0" y="0"/>
                  </a:lnTo>
                  <a:lnTo>
                    <a:pt x="0" y="115005"/>
                  </a:lnTo>
                  <a:lnTo>
                    <a:pt x="1062009" y="728927"/>
                  </a:lnTo>
                  <a:lnTo>
                    <a:pt x="1062009" y="61307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2476197" y="1639173"/>
              <a:ext cx="128675" cy="85915"/>
            </a:xfrm>
            <a:custGeom>
              <a:rect b="b" l="l" r="r" t="t"/>
              <a:pathLst>
                <a:path extrusionOk="0" h="859152" w="1286746">
                  <a:moveTo>
                    <a:pt x="1286746" y="743302"/>
                  </a:moveTo>
                  <a:lnTo>
                    <a:pt x="0" y="0"/>
                  </a:lnTo>
                  <a:lnTo>
                    <a:pt x="0" y="115005"/>
                  </a:lnTo>
                  <a:lnTo>
                    <a:pt x="1286746" y="859153"/>
                  </a:lnTo>
                  <a:lnTo>
                    <a:pt x="1286746" y="7433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2617970" y="1674144"/>
              <a:ext cx="28557" cy="42461"/>
            </a:xfrm>
            <a:custGeom>
              <a:rect b="b" l="l" r="r" t="t"/>
              <a:pathLst>
                <a:path extrusionOk="0" h="424610" w="285567">
                  <a:moveTo>
                    <a:pt x="0" y="129621"/>
                  </a:moveTo>
                  <a:cubicBezTo>
                    <a:pt x="0" y="237860"/>
                    <a:pt x="64211" y="362167"/>
                    <a:pt x="142784" y="407830"/>
                  </a:cubicBezTo>
                  <a:cubicBezTo>
                    <a:pt x="221358" y="453494"/>
                    <a:pt x="285568" y="402757"/>
                    <a:pt x="285568" y="294517"/>
                  </a:cubicBezTo>
                  <a:cubicBezTo>
                    <a:pt x="285568" y="186277"/>
                    <a:pt x="221358" y="61971"/>
                    <a:pt x="142784" y="16307"/>
                  </a:cubicBezTo>
                  <a:cubicBezTo>
                    <a:pt x="64211" y="-28511"/>
                    <a:pt x="0" y="22226"/>
                    <a:pt x="0" y="129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2769684" y="1904633"/>
              <a:ext cx="251519" cy="276434"/>
            </a:xfrm>
            <a:custGeom>
              <a:rect b="b" l="l" r="r" t="t"/>
              <a:pathLst>
                <a:path extrusionOk="0" h="2764340" w="2515195">
                  <a:moveTo>
                    <a:pt x="0" y="0"/>
                  </a:moveTo>
                  <a:lnTo>
                    <a:pt x="2514351" y="1452780"/>
                  </a:lnTo>
                  <a:lnTo>
                    <a:pt x="2515196" y="2764341"/>
                  </a:lnTo>
                  <a:lnTo>
                    <a:pt x="223047" y="1439250"/>
                  </a:lnTo>
                  <a:lnTo>
                    <a:pt x="1690" y="15119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2947428" y="2037026"/>
              <a:ext cx="94880" cy="90397"/>
            </a:xfrm>
            <a:custGeom>
              <a:rect b="b" l="l" r="r" t="t"/>
              <a:pathLst>
                <a:path extrusionOk="0" h="903970" w="948796">
                  <a:moveTo>
                    <a:pt x="0" y="356007"/>
                  </a:moveTo>
                  <a:lnTo>
                    <a:pt x="0" y="0"/>
                  </a:lnTo>
                  <a:lnTo>
                    <a:pt x="948796" y="547964"/>
                  </a:lnTo>
                  <a:lnTo>
                    <a:pt x="948796" y="903971"/>
                  </a:lnTo>
                  <a:lnTo>
                    <a:pt x="0" y="356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2834211" y="1973696"/>
              <a:ext cx="55086" cy="43296"/>
            </a:xfrm>
            <a:custGeom>
              <a:rect b="b" l="l" r="r" t="t"/>
              <a:pathLst>
                <a:path extrusionOk="0" h="432958" w="550859">
                  <a:moveTo>
                    <a:pt x="0" y="0"/>
                  </a:moveTo>
                  <a:lnTo>
                    <a:pt x="550859" y="317954"/>
                  </a:lnTo>
                  <a:lnTo>
                    <a:pt x="550859" y="432959"/>
                  </a:lnTo>
                  <a:lnTo>
                    <a:pt x="0" y="115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2834211" y="1996718"/>
              <a:ext cx="99442" cy="68918"/>
            </a:xfrm>
            <a:custGeom>
              <a:rect b="b" l="l" r="r" t="t"/>
              <a:pathLst>
                <a:path extrusionOk="0" h="689182" w="994419">
                  <a:moveTo>
                    <a:pt x="0" y="0"/>
                  </a:moveTo>
                  <a:lnTo>
                    <a:pt x="994419" y="574178"/>
                  </a:lnTo>
                  <a:lnTo>
                    <a:pt x="994419" y="689183"/>
                  </a:lnTo>
                  <a:lnTo>
                    <a:pt x="0" y="115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2834211" y="2019654"/>
              <a:ext cx="128674" cy="85831"/>
            </a:xfrm>
            <a:custGeom>
              <a:rect b="b" l="l" r="r" t="t"/>
              <a:pathLst>
                <a:path extrusionOk="0" h="858307" w="1286745">
                  <a:moveTo>
                    <a:pt x="0" y="0"/>
                  </a:moveTo>
                  <a:lnTo>
                    <a:pt x="1286746" y="743303"/>
                  </a:lnTo>
                  <a:lnTo>
                    <a:pt x="1286746" y="858307"/>
                  </a:lnTo>
                  <a:lnTo>
                    <a:pt x="0" y="115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2792176" y="1948412"/>
              <a:ext cx="28557" cy="42508"/>
            </a:xfrm>
            <a:custGeom>
              <a:rect b="b" l="l" r="r" t="t"/>
              <a:pathLst>
                <a:path extrusionOk="0" h="425084" w="285568">
                  <a:moveTo>
                    <a:pt x="285568" y="294991"/>
                  </a:moveTo>
                  <a:cubicBezTo>
                    <a:pt x="285568" y="403230"/>
                    <a:pt x="221358" y="453968"/>
                    <a:pt x="142784" y="408304"/>
                  </a:cubicBezTo>
                  <a:cubicBezTo>
                    <a:pt x="64211" y="362640"/>
                    <a:pt x="0" y="238334"/>
                    <a:pt x="0" y="130094"/>
                  </a:cubicBezTo>
                  <a:cubicBezTo>
                    <a:pt x="0" y="21854"/>
                    <a:pt x="64211" y="-28883"/>
                    <a:pt x="142784" y="16781"/>
                  </a:cubicBezTo>
                  <a:cubicBezTo>
                    <a:pt x="222203" y="62444"/>
                    <a:pt x="285568" y="187596"/>
                    <a:pt x="285568" y="294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2465627" y="1807865"/>
              <a:ext cx="58544" cy="77504"/>
            </a:xfrm>
            <a:custGeom>
              <a:rect b="b" l="l" r="r" t="t"/>
              <a:pathLst>
                <a:path extrusionOk="0" h="775041" w="585442">
                  <a:moveTo>
                    <a:pt x="292721" y="775042"/>
                  </a:moveTo>
                  <a:cubicBezTo>
                    <a:pt x="-278415" y="41041"/>
                    <a:pt x="134729" y="-222793"/>
                    <a:pt x="292721" y="206783"/>
                  </a:cubicBezTo>
                  <a:cubicBezTo>
                    <a:pt x="450713" y="-39293"/>
                    <a:pt x="863857" y="701472"/>
                    <a:pt x="292721" y="7750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2922409" y="1869735"/>
              <a:ext cx="88543" cy="93244"/>
            </a:xfrm>
            <a:custGeom>
              <a:rect b="b" l="l" r="r" t="t"/>
              <a:pathLst>
                <a:path extrusionOk="0" h="932441" w="885429">
                  <a:moveTo>
                    <a:pt x="885430" y="679748"/>
                  </a:moveTo>
                  <a:lnTo>
                    <a:pt x="585499" y="922442"/>
                  </a:lnTo>
                  <a:cubicBezTo>
                    <a:pt x="553394" y="948656"/>
                    <a:pt x="495097" y="921596"/>
                    <a:pt x="457078" y="861557"/>
                  </a:cubicBezTo>
                  <a:cubicBezTo>
                    <a:pt x="418214" y="801518"/>
                    <a:pt x="413144" y="732176"/>
                    <a:pt x="445249" y="705962"/>
                  </a:cubicBezTo>
                  <a:lnTo>
                    <a:pt x="571136" y="604488"/>
                  </a:lnTo>
                  <a:lnTo>
                    <a:pt x="91247" y="327123"/>
                  </a:lnTo>
                  <a:cubicBezTo>
                    <a:pt x="40554" y="297526"/>
                    <a:pt x="0" y="227340"/>
                    <a:pt x="0" y="168992"/>
                  </a:cubicBezTo>
                  <a:cubicBezTo>
                    <a:pt x="0" y="110644"/>
                    <a:pt x="40554" y="86966"/>
                    <a:pt x="91247" y="115717"/>
                  </a:cubicBezTo>
                  <a:lnTo>
                    <a:pt x="571136" y="393082"/>
                  </a:lnTo>
                  <a:lnTo>
                    <a:pt x="444405" y="145314"/>
                  </a:lnTo>
                  <a:cubicBezTo>
                    <a:pt x="412299" y="81893"/>
                    <a:pt x="417368" y="18471"/>
                    <a:pt x="456233" y="3250"/>
                  </a:cubicBezTo>
                  <a:cubicBezTo>
                    <a:pt x="495097" y="-11972"/>
                    <a:pt x="552549" y="27773"/>
                    <a:pt x="584654" y="91194"/>
                  </a:cubicBezTo>
                  <a:lnTo>
                    <a:pt x="885430" y="67974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1"/>
          <p:cNvGrpSpPr/>
          <p:nvPr/>
        </p:nvGrpSpPr>
        <p:grpSpPr>
          <a:xfrm>
            <a:off x="5427606" y="1552655"/>
            <a:ext cx="726137" cy="683768"/>
            <a:chOff x="5427606" y="1552655"/>
            <a:chExt cx="726137" cy="683768"/>
          </a:xfrm>
        </p:grpSpPr>
        <p:sp>
          <p:nvSpPr>
            <p:cNvPr id="1169" name="Google Shape;1169;p41"/>
            <p:cNvSpPr/>
            <p:nvPr/>
          </p:nvSpPr>
          <p:spPr>
            <a:xfrm>
              <a:off x="5572580" y="1632552"/>
              <a:ext cx="178456" cy="192551"/>
            </a:xfrm>
            <a:custGeom>
              <a:rect b="b" l="l" r="r" t="t"/>
              <a:pathLst>
                <a:path extrusionOk="0" h="1925515" w="1784563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5618439" y="1680309"/>
              <a:ext cx="53496" cy="41296"/>
            </a:xfrm>
            <a:custGeom>
              <a:rect b="b" l="l" r="r" t="t"/>
              <a:pathLst>
                <a:path extrusionOk="0" h="412963" w="534957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5618275" y="1702420"/>
              <a:ext cx="113833" cy="75586"/>
            </a:xfrm>
            <a:custGeom>
              <a:rect b="b" l="l" r="r" t="t"/>
              <a:pathLst>
                <a:path extrusionOk="0" h="755863" w="1138329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5588934" y="1663110"/>
              <a:ext cx="20197" cy="2979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5975369" y="2043872"/>
              <a:ext cx="178374" cy="192551"/>
            </a:xfrm>
            <a:custGeom>
              <a:rect b="b" l="l" r="r" t="t"/>
              <a:pathLst>
                <a:path extrusionOk="0" h="1925515" w="1783739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6021228" y="2091629"/>
              <a:ext cx="53496" cy="41296"/>
            </a:xfrm>
            <a:custGeom>
              <a:rect b="b" l="l" r="r" t="t"/>
              <a:pathLst>
                <a:path extrusionOk="0" h="412963" w="534957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6021064" y="2113740"/>
              <a:ext cx="113833" cy="75586"/>
            </a:xfrm>
            <a:custGeom>
              <a:rect b="b" l="l" r="r" t="t"/>
              <a:pathLst>
                <a:path extrusionOk="0" h="755863" w="1138329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5991723" y="2074430"/>
              <a:ext cx="20197" cy="2979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5805575" y="1552655"/>
              <a:ext cx="281739" cy="470993"/>
            </a:xfrm>
            <a:custGeom>
              <a:rect b="b" l="l" r="r" t="t"/>
              <a:pathLst>
                <a:path extrusionOk="0" h="4709929" w="2817385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5764811" y="1579780"/>
              <a:ext cx="281738" cy="470993"/>
            </a:xfrm>
            <a:custGeom>
              <a:rect b="b" l="l" r="r" t="t"/>
              <a:pathLst>
                <a:path extrusionOk="0" h="4709929" w="2817384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5901978" y="1583397"/>
              <a:ext cx="144249" cy="467284"/>
            </a:xfrm>
            <a:custGeom>
              <a:rect b="b" l="l" r="r" t="t"/>
              <a:pathLst>
                <a:path extrusionOk="0" h="4672836" w="1442487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5727992" y="1830649"/>
              <a:ext cx="165515" cy="394994"/>
            </a:xfrm>
            <a:custGeom>
              <a:rect b="b" l="l" r="r" t="t"/>
              <a:pathLst>
                <a:path extrusionOk="0" h="3949944" w="1655151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5749360" y="2007787"/>
              <a:ext cx="125043" cy="177632"/>
            </a:xfrm>
            <a:custGeom>
              <a:rect b="b" l="l" r="r" t="t"/>
              <a:pathLst>
                <a:path extrusionOk="0" h="1776320" w="1250431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5751579" y="1935452"/>
              <a:ext cx="57700" cy="42945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5751826" y="1957646"/>
              <a:ext cx="57700" cy="42945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5751744" y="1979017"/>
              <a:ext cx="109464" cy="71465"/>
            </a:xfrm>
            <a:custGeom>
              <a:rect b="b" l="l" r="r" t="t"/>
              <a:pathLst>
                <a:path extrusionOk="0" h="714649" w="1094642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5727992" y="1830649"/>
              <a:ext cx="165598" cy="143589"/>
            </a:xfrm>
            <a:custGeom>
              <a:rect b="b" l="l" r="r" t="t"/>
              <a:pathLst>
                <a:path extrusionOk="0" h="1435893" w="1655976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5748292" y="1858619"/>
              <a:ext cx="21019" cy="31031"/>
            </a:xfrm>
            <a:custGeom>
              <a:rect b="b" l="l" r="r" t="t"/>
              <a:pathLst>
                <a:path extrusionOk="0" h="310309" w="210191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5825792" y="1961756"/>
              <a:ext cx="112349" cy="106909"/>
            </a:xfrm>
            <a:custGeom>
              <a:rect b="b" l="l" r="r" t="t"/>
              <a:pathLst>
                <a:path extrusionOk="0" h="1069089" w="1123491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5453658" y="1675459"/>
              <a:ext cx="245388" cy="288992"/>
            </a:xfrm>
            <a:custGeom>
              <a:rect b="b" l="l" r="r" t="t"/>
              <a:pathLst>
                <a:path extrusionOk="0" h="2889921" w="2453878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5427606" y="1690501"/>
              <a:ext cx="92567" cy="88115"/>
            </a:xfrm>
            <a:custGeom>
              <a:rect b="b" l="l" r="r" t="t"/>
              <a:pathLst>
                <a:path extrusionOk="0" h="881154" w="925665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5581785" y="1780426"/>
              <a:ext cx="53743" cy="42203"/>
            </a:xfrm>
            <a:custGeom>
              <a:rect b="b" l="l" r="r" t="t"/>
              <a:pathLst>
                <a:path extrusionOk="0" h="422030" w="537429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5532063" y="1774179"/>
              <a:ext cx="103612" cy="70970"/>
            </a:xfrm>
            <a:custGeom>
              <a:rect b="b" l="l" r="r" t="t"/>
              <a:pathLst>
                <a:path extrusionOk="0" h="709704" w="1036118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5510202" y="1783879"/>
              <a:ext cx="125538" cy="83664"/>
            </a:xfrm>
            <a:custGeom>
              <a:rect b="b" l="l" r="r" t="t"/>
              <a:pathLst>
                <a:path extrusionOk="0" h="836643" w="1255376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5648519" y="1818004"/>
              <a:ext cx="27861" cy="41435"/>
            </a:xfrm>
            <a:custGeom>
              <a:rect b="b" l="l" r="r" t="t"/>
              <a:pathLst>
                <a:path extrusionOk="0" h="414354" w="278606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5585154" y="1946757"/>
              <a:ext cx="68910" cy="93879"/>
            </a:xfrm>
            <a:custGeom>
              <a:rect b="b" l="l" r="r" t="t"/>
              <a:pathLst>
                <a:path extrusionOk="0" h="938791" w="689097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1"/>
          <p:cNvGrpSpPr/>
          <p:nvPr/>
        </p:nvGrpSpPr>
        <p:grpSpPr>
          <a:xfrm>
            <a:off x="3901448" y="1603620"/>
            <a:ext cx="642025" cy="684522"/>
            <a:chOff x="3901448" y="1603620"/>
            <a:chExt cx="642025" cy="684522"/>
          </a:xfrm>
        </p:grpSpPr>
        <p:sp>
          <p:nvSpPr>
            <p:cNvPr id="1196" name="Google Shape;1196;p41"/>
            <p:cNvSpPr/>
            <p:nvPr/>
          </p:nvSpPr>
          <p:spPr>
            <a:xfrm>
              <a:off x="4417115" y="1603620"/>
              <a:ext cx="125464" cy="188513"/>
            </a:xfrm>
            <a:custGeom>
              <a:rect b="b" l="l" r="r" t="t"/>
              <a:pathLst>
                <a:path extrusionOk="0" h="1885134" w="1254638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1" y="1812384"/>
                  </a:cubicBezTo>
                  <a:cubicBezTo>
                    <a:pt x="280702" y="1612210"/>
                    <a:pt x="0" y="1061056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4187314" y="1682392"/>
              <a:ext cx="125464" cy="188513"/>
            </a:xfrm>
            <a:custGeom>
              <a:rect b="b" l="l" r="r" t="t"/>
              <a:pathLst>
                <a:path extrusionOk="0" h="1885134" w="1254637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0" y="1812384"/>
                  </a:cubicBezTo>
                  <a:cubicBezTo>
                    <a:pt x="280702" y="1612210"/>
                    <a:pt x="0" y="1060159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4418009" y="2002853"/>
              <a:ext cx="125464" cy="188513"/>
            </a:xfrm>
            <a:custGeom>
              <a:rect b="b" l="l" r="r" t="t"/>
              <a:pathLst>
                <a:path extrusionOk="0" h="1885134" w="1254638">
                  <a:moveTo>
                    <a:pt x="1254638" y="1305216"/>
                  </a:moveTo>
                  <a:cubicBezTo>
                    <a:pt x="1254638" y="1785455"/>
                    <a:pt x="973936" y="2012559"/>
                    <a:pt x="626871" y="1812385"/>
                  </a:cubicBezTo>
                  <a:cubicBezTo>
                    <a:pt x="280702" y="1612210"/>
                    <a:pt x="0" y="1060158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4151994" y="1630832"/>
              <a:ext cx="355854" cy="588504"/>
            </a:xfrm>
            <a:custGeom>
              <a:rect b="b" l="l" r="r" t="t"/>
              <a:pathLst>
                <a:path extrusionOk="0" h="5885036" w="3558543">
                  <a:moveTo>
                    <a:pt x="2930777" y="1812384"/>
                  </a:moveTo>
                  <a:cubicBezTo>
                    <a:pt x="3276946" y="2012559"/>
                    <a:pt x="3557647" y="1785455"/>
                    <a:pt x="3558544" y="1305215"/>
                  </a:cubicBezTo>
                  <a:cubicBezTo>
                    <a:pt x="3558544" y="824976"/>
                    <a:pt x="3277842" y="272925"/>
                    <a:pt x="2931674" y="72750"/>
                  </a:cubicBezTo>
                  <a:cubicBezTo>
                    <a:pt x="2585505" y="-127424"/>
                    <a:pt x="2304803" y="99680"/>
                    <a:pt x="2303906" y="579919"/>
                  </a:cubicBezTo>
                  <a:cubicBezTo>
                    <a:pt x="2303906" y="685841"/>
                    <a:pt x="2317359" y="794456"/>
                    <a:pt x="2342469" y="902173"/>
                  </a:cubicBezTo>
                  <a:lnTo>
                    <a:pt x="1066308" y="1378822"/>
                  </a:lnTo>
                  <a:cubicBezTo>
                    <a:pt x="953309" y="1160695"/>
                    <a:pt x="798161" y="976678"/>
                    <a:pt x="627767" y="877937"/>
                  </a:cubicBezTo>
                  <a:cubicBezTo>
                    <a:pt x="281598" y="677762"/>
                    <a:pt x="897" y="904866"/>
                    <a:pt x="0" y="1385106"/>
                  </a:cubicBezTo>
                  <a:cubicBezTo>
                    <a:pt x="0" y="1865345"/>
                    <a:pt x="280702" y="2417397"/>
                    <a:pt x="626870" y="2617571"/>
                  </a:cubicBezTo>
                  <a:cubicBezTo>
                    <a:pt x="790987" y="2712721"/>
                    <a:pt x="940754" y="2710926"/>
                    <a:pt x="1052855" y="2632831"/>
                  </a:cubicBezTo>
                  <a:lnTo>
                    <a:pt x="2303906" y="4545710"/>
                  </a:lnTo>
                  <a:cubicBezTo>
                    <a:pt x="2303906" y="4557380"/>
                    <a:pt x="2303009" y="4568151"/>
                    <a:pt x="2303009" y="4579821"/>
                  </a:cubicBezTo>
                  <a:cubicBezTo>
                    <a:pt x="2303009" y="5060060"/>
                    <a:pt x="2583711" y="5612111"/>
                    <a:pt x="2929880" y="5812286"/>
                  </a:cubicBezTo>
                  <a:cubicBezTo>
                    <a:pt x="3276049" y="6012461"/>
                    <a:pt x="3556750" y="5785357"/>
                    <a:pt x="3557647" y="5305117"/>
                  </a:cubicBezTo>
                  <a:cubicBezTo>
                    <a:pt x="3557647" y="4824878"/>
                    <a:pt x="3276946" y="4272827"/>
                    <a:pt x="2930777" y="4072652"/>
                  </a:cubicBezTo>
                  <a:cubicBezTo>
                    <a:pt x="2702987" y="3941596"/>
                    <a:pt x="2503895" y="3994557"/>
                    <a:pt x="2393587" y="4182164"/>
                  </a:cubicBezTo>
                  <a:lnTo>
                    <a:pt x="1217869" y="2384184"/>
                  </a:lnTo>
                  <a:cubicBezTo>
                    <a:pt x="1242083" y="2306088"/>
                    <a:pt x="1254638" y="2214529"/>
                    <a:pt x="1254638" y="2110402"/>
                  </a:cubicBezTo>
                  <a:cubicBezTo>
                    <a:pt x="1254638" y="2015252"/>
                    <a:pt x="1243876" y="1918306"/>
                    <a:pt x="1223249" y="1821361"/>
                  </a:cubicBezTo>
                  <a:lnTo>
                    <a:pt x="2508379" y="1341121"/>
                  </a:lnTo>
                  <a:cubicBezTo>
                    <a:pt x="2619583" y="1546682"/>
                    <a:pt x="2768454" y="1718132"/>
                    <a:pt x="2930777" y="1812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4013845" y="1984954"/>
              <a:ext cx="178196" cy="261663"/>
            </a:xfrm>
            <a:custGeom>
              <a:rect b="b" l="l" r="r" t="t"/>
              <a:pathLst>
                <a:path extrusionOk="0" h="2616632" w="1781962">
                  <a:moveTo>
                    <a:pt x="0" y="0"/>
                  </a:moveTo>
                  <a:lnTo>
                    <a:pt x="1781066" y="1029598"/>
                  </a:lnTo>
                  <a:lnTo>
                    <a:pt x="1781963" y="2616632"/>
                  </a:lnTo>
                  <a:lnTo>
                    <a:pt x="897" y="15870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4013845" y="1984954"/>
              <a:ext cx="178196" cy="146675"/>
            </a:xfrm>
            <a:custGeom>
              <a:rect b="b" l="l" r="r" t="t"/>
              <a:pathLst>
                <a:path extrusionOk="0" h="1466750" w="1781962">
                  <a:moveTo>
                    <a:pt x="0" y="0"/>
                  </a:moveTo>
                  <a:lnTo>
                    <a:pt x="891430" y="1466751"/>
                  </a:lnTo>
                  <a:lnTo>
                    <a:pt x="1781963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4087793" y="2103886"/>
              <a:ext cx="30312" cy="44141"/>
            </a:xfrm>
            <a:custGeom>
              <a:rect b="b" l="l" r="r" t="t"/>
              <a:pathLst>
                <a:path extrusionOk="0" h="441407" w="303121">
                  <a:moveTo>
                    <a:pt x="303122" y="308224"/>
                  </a:moveTo>
                  <a:cubicBezTo>
                    <a:pt x="303122" y="420429"/>
                    <a:pt x="235861" y="471595"/>
                    <a:pt x="151561" y="423122"/>
                  </a:cubicBezTo>
                  <a:cubicBezTo>
                    <a:pt x="68158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5861" y="66758"/>
                    <a:pt x="303122" y="196916"/>
                    <a:pt x="303122" y="308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3929793" y="1754097"/>
              <a:ext cx="266980" cy="310674"/>
            </a:xfrm>
            <a:custGeom>
              <a:rect b="b" l="l" r="r" t="t"/>
              <a:pathLst>
                <a:path extrusionOk="0" h="3106745" w="2669804">
                  <a:moveTo>
                    <a:pt x="2668011" y="1540357"/>
                  </a:moveTo>
                  <a:lnTo>
                    <a:pt x="0" y="0"/>
                  </a:lnTo>
                  <a:lnTo>
                    <a:pt x="897" y="1358135"/>
                  </a:lnTo>
                  <a:lnTo>
                    <a:pt x="2433944" y="2762948"/>
                  </a:lnTo>
                  <a:lnTo>
                    <a:pt x="2669805" y="3106746"/>
                  </a:lnTo>
                  <a:lnTo>
                    <a:pt x="2668011" y="1540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3901448" y="1769762"/>
              <a:ext cx="100712" cy="95060"/>
            </a:xfrm>
            <a:custGeom>
              <a:rect b="b" l="l" r="r" t="t"/>
              <a:pathLst>
                <a:path extrusionOk="0" h="950604" w="1007118">
                  <a:moveTo>
                    <a:pt x="0" y="368932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4069105" y="1867512"/>
              <a:ext cx="58472" cy="45690"/>
            </a:xfrm>
            <a:custGeom>
              <a:rect b="b" l="l" r="r" t="t"/>
              <a:pathLst>
                <a:path extrusionOk="0" h="456901" w="584720">
                  <a:moveTo>
                    <a:pt x="584720" y="337514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584720" y="456901"/>
                  </a:lnTo>
                  <a:lnTo>
                    <a:pt x="584720" y="33751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4015097" y="1860082"/>
              <a:ext cx="112729" cy="77018"/>
            </a:xfrm>
            <a:custGeom>
              <a:rect b="b" l="l" r="r" t="t"/>
              <a:pathLst>
                <a:path extrusionOk="0" h="770178" w="1127290">
                  <a:moveTo>
                    <a:pt x="1127291" y="65079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127291" y="770178"/>
                  </a:lnTo>
                  <a:lnTo>
                    <a:pt x="1127291" y="65079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3991312" y="1870197"/>
              <a:ext cx="136584" cy="90752"/>
            </a:xfrm>
            <a:custGeom>
              <a:rect b="b" l="l" r="r" t="t"/>
              <a:pathLst>
                <a:path extrusionOk="0" h="907518" w="1365842">
                  <a:moveTo>
                    <a:pt x="1365842" y="78813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365842" y="907518"/>
                  </a:lnTo>
                  <a:lnTo>
                    <a:pt x="1365842" y="78813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4141801" y="1908579"/>
              <a:ext cx="30312" cy="44115"/>
            </a:xfrm>
            <a:custGeom>
              <a:rect b="b" l="l" r="r" t="t"/>
              <a:pathLst>
                <a:path extrusionOk="0" h="441146" w="303121">
                  <a:moveTo>
                    <a:pt x="0" y="133053"/>
                  </a:moveTo>
                  <a:cubicBezTo>
                    <a:pt x="0" y="245258"/>
                    <a:pt x="68158" y="374519"/>
                    <a:pt x="151561" y="422992"/>
                  </a:cubicBezTo>
                  <a:cubicBezTo>
                    <a:pt x="234964" y="471465"/>
                    <a:pt x="303122" y="419401"/>
                    <a:pt x="303122" y="308093"/>
                  </a:cubicBezTo>
                  <a:cubicBezTo>
                    <a:pt x="303122" y="195888"/>
                    <a:pt x="234964" y="66627"/>
                    <a:pt x="151561" y="18154"/>
                  </a:cubicBezTo>
                  <a:cubicBezTo>
                    <a:pt x="67261" y="-30319"/>
                    <a:pt x="0" y="21745"/>
                    <a:pt x="0" y="1330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4219951" y="1998292"/>
              <a:ext cx="266891" cy="289849"/>
            </a:xfrm>
            <a:custGeom>
              <a:rect b="b" l="l" r="r" t="t"/>
              <a:pathLst>
                <a:path extrusionOk="0" h="2898492" w="2668907">
                  <a:moveTo>
                    <a:pt x="0" y="0"/>
                  </a:moveTo>
                  <a:lnTo>
                    <a:pt x="2668011" y="1540357"/>
                  </a:lnTo>
                  <a:lnTo>
                    <a:pt x="2668908" y="2898492"/>
                  </a:lnTo>
                  <a:lnTo>
                    <a:pt x="235861" y="1493680"/>
                  </a:lnTo>
                  <a:lnTo>
                    <a:pt x="897" y="15654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4408621" y="2137934"/>
              <a:ext cx="100712" cy="95060"/>
            </a:xfrm>
            <a:custGeom>
              <a:rect b="b" l="l" r="r" t="t"/>
              <a:pathLst>
                <a:path extrusionOk="0" h="950604" w="1007118">
                  <a:moveTo>
                    <a:pt x="0" y="368931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4288355" y="2070709"/>
              <a:ext cx="58472" cy="45690"/>
            </a:xfrm>
            <a:custGeom>
              <a:rect b="b" l="l" r="r" t="t"/>
              <a:pathLst>
                <a:path extrusionOk="0" h="456901" w="584720">
                  <a:moveTo>
                    <a:pt x="0" y="0"/>
                  </a:moveTo>
                  <a:lnTo>
                    <a:pt x="584721" y="337514"/>
                  </a:lnTo>
                  <a:lnTo>
                    <a:pt x="584721" y="456901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4288355" y="2094520"/>
              <a:ext cx="105555" cy="72889"/>
            </a:xfrm>
            <a:custGeom>
              <a:rect b="b" l="l" r="r" t="t"/>
              <a:pathLst>
                <a:path extrusionOk="0" h="728886" w="1055546">
                  <a:moveTo>
                    <a:pt x="0" y="0"/>
                  </a:moveTo>
                  <a:lnTo>
                    <a:pt x="1055546" y="609500"/>
                  </a:lnTo>
                  <a:lnTo>
                    <a:pt x="1055546" y="728887"/>
                  </a:lnTo>
                  <a:lnTo>
                    <a:pt x="0" y="12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4288355" y="2118420"/>
              <a:ext cx="136584" cy="90752"/>
            </a:xfrm>
            <a:custGeom>
              <a:rect b="b" l="l" r="r" t="t"/>
              <a:pathLst>
                <a:path extrusionOk="0" h="907518" w="1365842">
                  <a:moveTo>
                    <a:pt x="0" y="0"/>
                  </a:moveTo>
                  <a:lnTo>
                    <a:pt x="1365842" y="788132"/>
                  </a:lnTo>
                  <a:lnTo>
                    <a:pt x="1365842" y="907518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4243825" y="2044090"/>
              <a:ext cx="30312" cy="44141"/>
            </a:xfrm>
            <a:custGeom>
              <a:rect b="b" l="l" r="r" t="t"/>
              <a:pathLst>
                <a:path extrusionOk="0" h="441407" w="303121">
                  <a:moveTo>
                    <a:pt x="303122" y="308224"/>
                  </a:moveTo>
                  <a:cubicBezTo>
                    <a:pt x="303122" y="420430"/>
                    <a:pt x="235861" y="471595"/>
                    <a:pt x="151561" y="423122"/>
                  </a:cubicBezTo>
                  <a:cubicBezTo>
                    <a:pt x="68157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4964" y="66758"/>
                    <a:pt x="302225" y="196916"/>
                    <a:pt x="303122" y="308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4037451" y="1690900"/>
              <a:ext cx="70758" cy="120553"/>
            </a:xfrm>
            <a:custGeom>
              <a:rect b="b" l="l" r="r" t="t"/>
              <a:pathLst>
                <a:path extrusionOk="0" h="1205535" w="707583">
                  <a:moveTo>
                    <a:pt x="383835" y="350979"/>
                  </a:moveTo>
                  <a:lnTo>
                    <a:pt x="0" y="129261"/>
                  </a:lnTo>
                  <a:lnTo>
                    <a:pt x="0" y="0"/>
                  </a:lnTo>
                  <a:lnTo>
                    <a:pt x="383835" y="221718"/>
                  </a:lnTo>
                  <a:cubicBezTo>
                    <a:pt x="415223" y="239671"/>
                    <a:pt x="460961" y="276474"/>
                    <a:pt x="499524" y="333026"/>
                  </a:cubicBezTo>
                  <a:cubicBezTo>
                    <a:pt x="541674" y="393168"/>
                    <a:pt x="571268" y="469468"/>
                    <a:pt x="571268" y="552051"/>
                  </a:cubicBezTo>
                  <a:cubicBezTo>
                    <a:pt x="571268" y="643611"/>
                    <a:pt x="547951" y="695674"/>
                    <a:pt x="504008" y="710036"/>
                  </a:cubicBezTo>
                  <a:cubicBezTo>
                    <a:pt x="462754" y="723501"/>
                    <a:pt x="413430" y="700162"/>
                    <a:pt x="383835" y="683107"/>
                  </a:cubicBezTo>
                  <a:lnTo>
                    <a:pt x="225996" y="591547"/>
                  </a:lnTo>
                  <a:lnTo>
                    <a:pt x="225099" y="590650"/>
                  </a:lnTo>
                  <a:cubicBezTo>
                    <a:pt x="211647" y="582571"/>
                    <a:pt x="190124" y="574492"/>
                    <a:pt x="173084" y="579878"/>
                  </a:cubicBezTo>
                  <a:cubicBezTo>
                    <a:pt x="158736" y="584366"/>
                    <a:pt x="143490" y="597831"/>
                    <a:pt x="143490" y="648997"/>
                  </a:cubicBezTo>
                  <a:cubicBezTo>
                    <a:pt x="143490" y="700162"/>
                    <a:pt x="159632" y="730682"/>
                    <a:pt x="172188" y="749533"/>
                  </a:cubicBezTo>
                  <a:cubicBezTo>
                    <a:pt x="188330" y="772872"/>
                    <a:pt x="209854" y="789029"/>
                    <a:pt x="223306" y="796210"/>
                  </a:cubicBezTo>
                  <a:lnTo>
                    <a:pt x="225099" y="797108"/>
                  </a:lnTo>
                  <a:lnTo>
                    <a:pt x="707584" y="1076275"/>
                  </a:lnTo>
                  <a:lnTo>
                    <a:pt x="707584" y="1205536"/>
                  </a:lnTo>
                  <a:lnTo>
                    <a:pt x="227790" y="928164"/>
                  </a:lnTo>
                  <a:cubicBezTo>
                    <a:pt x="194608" y="911109"/>
                    <a:pt x="147077" y="874305"/>
                    <a:pt x="105824" y="816856"/>
                  </a:cubicBezTo>
                  <a:cubicBezTo>
                    <a:pt x="60983" y="753123"/>
                    <a:pt x="30492" y="673233"/>
                    <a:pt x="30492" y="584366"/>
                  </a:cubicBezTo>
                  <a:cubicBezTo>
                    <a:pt x="30492" y="495499"/>
                    <a:pt x="60983" y="450617"/>
                    <a:pt x="104927" y="438050"/>
                  </a:cubicBezTo>
                  <a:cubicBezTo>
                    <a:pt x="146180" y="426381"/>
                    <a:pt x="193711" y="443436"/>
                    <a:pt x="226893" y="463184"/>
                  </a:cubicBezTo>
                  <a:lnTo>
                    <a:pt x="382938" y="553846"/>
                  </a:lnTo>
                  <a:cubicBezTo>
                    <a:pt x="405358" y="567311"/>
                    <a:pt x="422398" y="572697"/>
                    <a:pt x="434056" y="569106"/>
                  </a:cubicBezTo>
                  <a:cubicBezTo>
                    <a:pt x="443024" y="566413"/>
                    <a:pt x="459167" y="553846"/>
                    <a:pt x="459167" y="488318"/>
                  </a:cubicBezTo>
                  <a:cubicBezTo>
                    <a:pt x="459167" y="445231"/>
                    <a:pt x="445715" y="417404"/>
                    <a:pt x="432263" y="399452"/>
                  </a:cubicBezTo>
                  <a:cubicBezTo>
                    <a:pt x="417017" y="375215"/>
                    <a:pt x="397287" y="358160"/>
                    <a:pt x="383835" y="35097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4014292" y="1669586"/>
              <a:ext cx="30312" cy="45529"/>
            </a:xfrm>
            <a:custGeom>
              <a:rect b="b" l="l" r="r" t="t"/>
              <a:pathLst>
                <a:path extrusionOk="0" h="455290" w="303121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4097450" y="1784165"/>
              <a:ext cx="30312" cy="45529"/>
            </a:xfrm>
            <a:custGeom>
              <a:rect b="b" l="l" r="r" t="t"/>
              <a:pathLst>
                <a:path extrusionOk="0" h="455290" w="303121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4179263" y="2187131"/>
              <a:ext cx="48613" cy="64577"/>
            </a:xfrm>
            <a:custGeom>
              <a:rect b="b" l="l" r="r" t="t"/>
              <a:pathLst>
                <a:path extrusionOk="0" h="645773" w="486133">
                  <a:moveTo>
                    <a:pt x="243067" y="645774"/>
                  </a:moveTo>
                  <a:cubicBezTo>
                    <a:pt x="-231346" y="34479"/>
                    <a:pt x="112132" y="-185444"/>
                    <a:pt x="243067" y="171818"/>
                  </a:cubicBezTo>
                  <a:cubicBezTo>
                    <a:pt x="374001" y="-34640"/>
                    <a:pt x="717479" y="582939"/>
                    <a:pt x="243067" y="64577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1"/>
          <p:cNvGrpSpPr/>
          <p:nvPr/>
        </p:nvGrpSpPr>
        <p:grpSpPr>
          <a:xfrm>
            <a:off x="996049" y="1552369"/>
            <a:ext cx="485510" cy="684774"/>
            <a:chOff x="996049" y="1552369"/>
            <a:chExt cx="485510" cy="684774"/>
          </a:xfrm>
        </p:grpSpPr>
        <p:sp>
          <p:nvSpPr>
            <p:cNvPr id="1220" name="Google Shape;1220;p41"/>
            <p:cNvSpPr/>
            <p:nvPr/>
          </p:nvSpPr>
          <p:spPr>
            <a:xfrm>
              <a:off x="1264384" y="1758365"/>
              <a:ext cx="217175" cy="221539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1310707" y="1552369"/>
              <a:ext cx="123404" cy="187230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237881" y="1778226"/>
              <a:ext cx="217175" cy="221539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284204" y="1572230"/>
              <a:ext cx="123404" cy="187230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996049" y="1744169"/>
              <a:ext cx="123803" cy="135766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007048" y="1765748"/>
              <a:ext cx="14088" cy="20853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027455" y="1778198"/>
              <a:ext cx="40470" cy="32331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027654" y="1796338"/>
              <a:ext cx="79279" cy="54771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314218" y="1880086"/>
              <a:ext cx="124334" cy="339182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293480" y="1897961"/>
              <a:ext cx="124401" cy="339182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305472" y="2066980"/>
              <a:ext cx="99880" cy="66588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312496" y="2088563"/>
              <a:ext cx="85924" cy="58555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327934" y="1987117"/>
              <a:ext cx="55422" cy="83162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159838" y="1665386"/>
              <a:ext cx="124334" cy="339182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139099" y="1683460"/>
              <a:ext cx="124401" cy="339182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151092" y="1852214"/>
              <a:ext cx="99880" cy="66588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157983" y="1873863"/>
              <a:ext cx="85924" cy="58555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173553" y="1772417"/>
              <a:ext cx="55422" cy="83162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031629" y="1864859"/>
              <a:ext cx="197832" cy="232760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010626" y="1877041"/>
              <a:ext cx="74627" cy="70970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134925" y="1949468"/>
              <a:ext cx="43328" cy="3399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094839" y="1944436"/>
              <a:ext cx="83532" cy="57161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077281" y="1952249"/>
              <a:ext cx="101209" cy="6738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188792" y="1979734"/>
              <a:ext cx="22462" cy="33373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046537" y="1669527"/>
              <a:ext cx="55555" cy="75611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1"/>
          <p:cNvGrpSpPr/>
          <p:nvPr/>
        </p:nvGrpSpPr>
        <p:grpSpPr>
          <a:xfrm>
            <a:off x="6928587" y="2421571"/>
            <a:ext cx="761805" cy="683582"/>
            <a:chOff x="6928587" y="2421571"/>
            <a:chExt cx="761805" cy="683582"/>
          </a:xfrm>
        </p:grpSpPr>
        <p:sp>
          <p:nvSpPr>
            <p:cNvPr id="1246" name="Google Shape;1246;p41"/>
            <p:cNvSpPr/>
            <p:nvPr/>
          </p:nvSpPr>
          <p:spPr>
            <a:xfrm>
              <a:off x="7283789" y="2493529"/>
              <a:ext cx="406603" cy="430281"/>
            </a:xfrm>
            <a:custGeom>
              <a:rect b="b" l="l" r="r" t="t"/>
              <a:pathLst>
                <a:path extrusionOk="0" h="4302812" w="4066033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7242581" y="2533079"/>
              <a:ext cx="406603" cy="430281"/>
            </a:xfrm>
            <a:custGeom>
              <a:rect b="b" l="l" r="r" t="t"/>
              <a:pathLst>
                <a:path extrusionOk="0" h="4302812" w="4066033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7073805" y="2784444"/>
              <a:ext cx="70591" cy="120304"/>
            </a:xfrm>
            <a:custGeom>
              <a:rect b="b" l="l" r="r" t="t"/>
              <a:pathLst>
                <a:path extrusionOk="0" h="1203041" w="705914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7054189" y="2765237"/>
              <a:ext cx="27939" cy="41909"/>
            </a:xfrm>
            <a:custGeom>
              <a:rect b="b" l="l" r="r" t="t"/>
              <a:pathLst>
                <a:path extrusionOk="0" h="419086" w="279389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7135782" y="2879768"/>
              <a:ext cx="27939" cy="41909"/>
            </a:xfrm>
            <a:custGeom>
              <a:rect b="b" l="l" r="r" t="t"/>
              <a:pathLst>
                <a:path extrusionOk="0" h="419086" w="279389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7229406" y="2634977"/>
              <a:ext cx="247979" cy="274155"/>
            </a:xfrm>
            <a:custGeom>
              <a:rect b="b" l="l" r="r" t="t"/>
              <a:pathLst>
                <a:path extrusionOk="0" h="2741547" w="2479792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7196440" y="2651457"/>
              <a:ext cx="247896" cy="274155"/>
            </a:xfrm>
            <a:custGeom>
              <a:rect b="b" l="l" r="r" t="t"/>
              <a:pathLst>
                <a:path extrusionOk="0" h="2741547" w="2478965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7218610" y="2716645"/>
              <a:ext cx="27939" cy="41535"/>
            </a:xfrm>
            <a:custGeom>
              <a:rect b="b" l="l" r="r" t="t"/>
              <a:pathLst>
                <a:path extrusionOk="0" h="415353" w="279389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7253472" y="2743810"/>
              <a:ext cx="12977" cy="19278"/>
            </a:xfrm>
            <a:custGeom>
              <a:rect b="b" l="l" r="r" t="t"/>
              <a:pathLst>
                <a:path extrusionOk="0" h="192778" w="129775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7273334" y="2755263"/>
              <a:ext cx="12977" cy="19278"/>
            </a:xfrm>
            <a:custGeom>
              <a:rect b="b" l="l" r="r" t="t"/>
              <a:pathLst>
                <a:path extrusionOk="0" h="192778" w="129775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7371492" y="2777770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7392755" y="2790130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7414101" y="2802489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7229406" y="2813695"/>
              <a:ext cx="247896" cy="274155"/>
            </a:xfrm>
            <a:custGeom>
              <a:rect b="b" l="l" r="r" t="t"/>
              <a:pathLst>
                <a:path extrusionOk="0" h="2741547" w="2478965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7196440" y="2830998"/>
              <a:ext cx="247896" cy="274155"/>
            </a:xfrm>
            <a:custGeom>
              <a:rect b="b" l="l" r="r" t="t"/>
              <a:pathLst>
                <a:path extrusionOk="0" h="2741547" w="2478965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7218610" y="2896186"/>
              <a:ext cx="27939" cy="41535"/>
            </a:xfrm>
            <a:custGeom>
              <a:rect b="b" l="l" r="r" t="t"/>
              <a:pathLst>
                <a:path extrusionOk="0" h="415353" w="279389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7253472" y="2923422"/>
              <a:ext cx="12977" cy="19289"/>
            </a:xfrm>
            <a:custGeom>
              <a:rect b="b" l="l" r="r" t="t"/>
              <a:pathLst>
                <a:path extrusionOk="0" h="192894" w="129775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7273252" y="2934840"/>
              <a:ext cx="12977" cy="19324"/>
            </a:xfrm>
            <a:custGeom>
              <a:rect b="b" l="l" r="r" t="t"/>
              <a:pathLst>
                <a:path extrusionOk="0" h="193244" w="129775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7371492" y="2959866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7392755" y="2972225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7414101" y="2984585"/>
              <a:ext cx="9754" cy="80230"/>
            </a:xfrm>
            <a:custGeom>
              <a:rect b="b" l="l" r="r" t="t"/>
              <a:pathLst>
                <a:path extrusionOk="0" h="802303" w="97538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6976965" y="2457743"/>
              <a:ext cx="154491" cy="375290"/>
            </a:xfrm>
            <a:custGeom>
              <a:rect b="b" l="l" r="r" t="t"/>
              <a:pathLst>
                <a:path extrusionOk="0" h="3752895" w="154491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7035316" y="2522414"/>
              <a:ext cx="36866" cy="56040"/>
            </a:xfrm>
            <a:custGeom>
              <a:rect b="b" l="l" r="r" t="t"/>
              <a:pathLst>
                <a:path extrusionOk="0" h="560398" w="368662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7021346" y="2583776"/>
              <a:ext cx="64971" cy="66291"/>
            </a:xfrm>
            <a:custGeom>
              <a:rect b="b" l="l" r="r" t="t"/>
              <a:pathLst>
                <a:path extrusionOk="0" h="662906" w="64971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7007872" y="2642805"/>
              <a:ext cx="92083" cy="64366"/>
            </a:xfrm>
            <a:custGeom>
              <a:rect b="b" l="l" r="r" t="t"/>
              <a:pathLst>
                <a:path extrusionOk="0" h="643660" w="920829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7017185" y="2670408"/>
              <a:ext cx="72988" cy="53294"/>
            </a:xfrm>
            <a:custGeom>
              <a:rect b="b" l="l" r="r" t="t"/>
              <a:pathLst>
                <a:path extrusionOk="0" h="532940" w="729885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6928587" y="2655659"/>
              <a:ext cx="107458" cy="94029"/>
            </a:xfrm>
            <a:custGeom>
              <a:rect b="b" l="l" r="r" t="t"/>
              <a:pathLst>
                <a:path extrusionOk="0" h="940289" w="1074576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7139412" y="2421571"/>
              <a:ext cx="49918" cy="106295"/>
            </a:xfrm>
            <a:custGeom>
              <a:rect b="b" l="l" r="r" t="t"/>
              <a:pathLst>
                <a:path extrusionOk="0" h="1062948" w="499175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7139247" y="2979851"/>
              <a:ext cx="49917" cy="106295"/>
            </a:xfrm>
            <a:custGeom>
              <a:rect b="b" l="l" r="r" t="t"/>
              <a:pathLst>
                <a:path extrusionOk="0" h="1062948" w="499174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1"/>
          <p:cNvGrpSpPr/>
          <p:nvPr/>
        </p:nvGrpSpPr>
        <p:grpSpPr>
          <a:xfrm>
            <a:off x="3996195" y="2421505"/>
            <a:ext cx="533131" cy="683681"/>
            <a:chOff x="3996195" y="2421505"/>
            <a:chExt cx="533131" cy="683681"/>
          </a:xfrm>
        </p:grpSpPr>
        <p:sp>
          <p:nvSpPr>
            <p:cNvPr id="1276" name="Google Shape;1276;p41"/>
            <p:cNvSpPr/>
            <p:nvPr/>
          </p:nvSpPr>
          <p:spPr>
            <a:xfrm>
              <a:off x="4283196" y="2421505"/>
              <a:ext cx="226545" cy="402450"/>
            </a:xfrm>
            <a:custGeom>
              <a:rect b="b" l="l" r="r" t="t"/>
              <a:pathLst>
                <a:path extrusionOk="0" h="4024501" w="2265453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4343656" y="2799918"/>
              <a:ext cx="104895" cy="111291"/>
            </a:xfrm>
            <a:custGeom>
              <a:rect b="b" l="l" r="r" t="t"/>
              <a:pathLst>
                <a:path extrusionOk="0" h="1112913" w="104895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4245337" y="2451614"/>
              <a:ext cx="226545" cy="402450"/>
            </a:xfrm>
            <a:custGeom>
              <a:rect b="b" l="l" r="r" t="t"/>
              <a:pathLst>
                <a:path extrusionOk="0" h="4024501" w="2265452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4305872" y="2830027"/>
              <a:ext cx="104895" cy="111291"/>
            </a:xfrm>
            <a:custGeom>
              <a:rect b="b" l="l" r="r" t="t"/>
              <a:pathLst>
                <a:path extrusionOk="0" h="1112913" w="104895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4020150" y="2797803"/>
              <a:ext cx="225630" cy="265975"/>
            </a:xfrm>
            <a:custGeom>
              <a:rect b="b" l="l" r="r" t="t"/>
              <a:pathLst>
                <a:path extrusionOk="0" h="2659751" w="2256303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3996195" y="2811723"/>
              <a:ext cx="85189" cy="81097"/>
            </a:xfrm>
            <a:custGeom>
              <a:rect b="b" l="l" r="r" t="t"/>
              <a:pathLst>
                <a:path extrusionOk="0" h="810973" w="851892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4137960" y="2894486"/>
              <a:ext cx="49416" cy="38842"/>
            </a:xfrm>
            <a:custGeom>
              <a:rect b="b" l="l" r="r" t="t"/>
              <a:pathLst>
                <a:path extrusionOk="0" h="388417" w="494158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4092242" y="2888736"/>
              <a:ext cx="95269" cy="65318"/>
            </a:xfrm>
            <a:custGeom>
              <a:rect b="b" l="l" r="r" t="t"/>
              <a:pathLst>
                <a:path extrusionOk="0" h="653178" w="952695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4072140" y="2897663"/>
              <a:ext cx="115430" cy="77001"/>
            </a:xfrm>
            <a:custGeom>
              <a:rect b="b" l="l" r="r" t="t"/>
              <a:pathLst>
                <a:path extrusionOk="0" h="770007" w="1154299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4199397" y="2929070"/>
              <a:ext cx="25617" cy="38135"/>
            </a:xfrm>
            <a:custGeom>
              <a:rect b="b" l="l" r="r" t="t"/>
              <a:pathLst>
                <a:path extrusionOk="0" h="381353" w="256174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4262572" y="2857189"/>
              <a:ext cx="225554" cy="247996"/>
            </a:xfrm>
            <a:custGeom>
              <a:rect b="b" l="l" r="r" t="t"/>
              <a:pathLst>
                <a:path extrusionOk="0" h="2479956" w="2255545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4422020" y="2975962"/>
              <a:ext cx="85113" cy="81097"/>
            </a:xfrm>
            <a:custGeom>
              <a:rect b="b" l="l" r="r" t="t"/>
              <a:pathLst>
                <a:path extrusionOk="0" h="810973" w="851134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4320381" y="2919224"/>
              <a:ext cx="49416" cy="38842"/>
            </a:xfrm>
            <a:custGeom>
              <a:rect b="b" l="l" r="r" t="t"/>
              <a:pathLst>
                <a:path extrusionOk="0" h="388417" w="494158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4320381" y="2939801"/>
              <a:ext cx="89206" cy="61828"/>
            </a:xfrm>
            <a:custGeom>
              <a:rect b="b" l="l" r="r" t="t"/>
              <a:pathLst>
                <a:path extrusionOk="0" h="618282" w="892062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4320381" y="2960454"/>
              <a:ext cx="115430" cy="77001"/>
            </a:xfrm>
            <a:custGeom>
              <a:rect b="b" l="l" r="r" t="t"/>
              <a:pathLst>
                <a:path extrusionOk="0" h="770007" w="1154299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4282673" y="2896540"/>
              <a:ext cx="25617" cy="38135"/>
            </a:xfrm>
            <a:custGeom>
              <a:rect b="b" l="l" r="r" t="t"/>
              <a:pathLst>
                <a:path extrusionOk="0" h="381353" w="256174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4454363" y="2847355"/>
              <a:ext cx="66848" cy="99153"/>
            </a:xfrm>
            <a:custGeom>
              <a:rect b="b" l="l" r="r" t="t"/>
              <a:pathLst>
                <a:path extrusionOk="0" h="991527" w="668478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4503709" y="2834865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4503709" y="2921561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4449224" y="2845607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4118464" y="2613062"/>
              <a:ext cx="127026" cy="308913"/>
            </a:xfrm>
            <a:custGeom>
              <a:rect b="b" l="l" r="r" t="t"/>
              <a:pathLst>
                <a:path extrusionOk="0" h="3089134" w="127026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4130932" y="2752488"/>
              <a:ext cx="102015" cy="69263"/>
            </a:xfrm>
            <a:custGeom>
              <a:rect b="b" l="l" r="r" t="t"/>
              <a:pathLst>
                <a:path extrusionOk="0" h="692627" w="1020149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4138036" y="2776696"/>
              <a:ext cx="87690" cy="60994"/>
            </a:xfrm>
            <a:custGeom>
              <a:rect b="b" l="l" r="r" t="t"/>
              <a:pathLst>
                <a:path extrusionOk="0" h="609937" w="876904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4086876" y="2767770"/>
              <a:ext cx="88372" cy="77380"/>
            </a:xfrm>
            <a:custGeom>
              <a:rect b="b" l="l" r="r" t="t"/>
              <a:pathLst>
                <a:path extrusionOk="0" h="773800" w="883725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4166903" y="2674536"/>
              <a:ext cx="29407" cy="44746"/>
            </a:xfrm>
            <a:custGeom>
              <a:rect b="b" l="l" r="r" t="t"/>
              <a:pathLst>
                <a:path extrusionOk="0" h="447460" w="294069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4155690" y="2723559"/>
              <a:ext cx="51747" cy="52948"/>
            </a:xfrm>
            <a:custGeom>
              <a:rect b="b" l="l" r="r" t="t"/>
              <a:pathLst>
                <a:path extrusionOk="0" h="529476" w="517473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4281087" y="3028157"/>
              <a:ext cx="46988" cy="62439"/>
            </a:xfrm>
            <a:custGeom>
              <a:rect b="b" l="l" r="r" t="t"/>
              <a:pathLst>
                <a:path extrusionOk="0" h="624394" w="469875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41"/>
          <p:cNvGrpSpPr/>
          <p:nvPr/>
        </p:nvGrpSpPr>
        <p:grpSpPr>
          <a:xfrm>
            <a:off x="2522057" y="2360511"/>
            <a:ext cx="554801" cy="683773"/>
            <a:chOff x="2522057" y="2360511"/>
            <a:chExt cx="554801" cy="683773"/>
          </a:xfrm>
        </p:grpSpPr>
        <p:sp>
          <p:nvSpPr>
            <p:cNvPr id="1304" name="Google Shape;1304;p41"/>
            <p:cNvSpPr/>
            <p:nvPr/>
          </p:nvSpPr>
          <p:spPr>
            <a:xfrm>
              <a:off x="2766348" y="2360511"/>
              <a:ext cx="101967" cy="369432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2820104" y="2635875"/>
              <a:ext cx="36888" cy="103575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1"/>
            <p:cNvSpPr/>
            <p:nvPr/>
          </p:nvSpPr>
          <p:spPr>
            <a:xfrm>
              <a:off x="2728277" y="2586844"/>
              <a:ext cx="36831" cy="82417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2741962" y="2378797"/>
              <a:ext cx="101951" cy="369432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2792820" y="2378797"/>
              <a:ext cx="50942" cy="369432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2766542" y="2437997"/>
              <a:ext cx="51099" cy="76263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2631998" y="2761138"/>
              <a:ext cx="294222" cy="283145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64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2879432" y="2599839"/>
              <a:ext cx="182073" cy="199762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3008144" y="2695490"/>
              <a:ext cx="68714" cy="65356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2926090" y="2649741"/>
              <a:ext cx="39871" cy="31301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2926157" y="2666352"/>
              <a:ext cx="71942" cy="4984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2926157" y="2682964"/>
              <a:ext cx="93121" cy="62065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2895655" y="2631527"/>
              <a:ext cx="20708" cy="30686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2541431" y="2361717"/>
              <a:ext cx="182073" cy="214203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2522057" y="2372903"/>
              <a:ext cx="68714" cy="65356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2636490" y="2439550"/>
              <a:ext cx="39871" cy="31301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2599619" y="2434862"/>
              <a:ext cx="76850" cy="52661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2583396" y="2442096"/>
              <a:ext cx="93121" cy="62065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2686030" y="2467381"/>
              <a:ext cx="20708" cy="30658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2590368" y="2504724"/>
              <a:ext cx="108719" cy="119226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2618121" y="2534263"/>
              <a:ext cx="37248" cy="28278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2618121" y="2547861"/>
              <a:ext cx="69656" cy="47019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2600088" y="2523577"/>
              <a:ext cx="12371" cy="18342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2912281" y="2547325"/>
              <a:ext cx="108719" cy="119293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2940034" y="2576931"/>
              <a:ext cx="37248" cy="28278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2940101" y="2590528"/>
              <a:ext cx="69656" cy="47019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2922001" y="2566245"/>
              <a:ext cx="12371" cy="18342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41"/>
          <p:cNvGrpSpPr/>
          <p:nvPr/>
        </p:nvGrpSpPr>
        <p:grpSpPr>
          <a:xfrm>
            <a:off x="855298" y="2421399"/>
            <a:ext cx="767176" cy="684028"/>
            <a:chOff x="855298" y="2421399"/>
            <a:chExt cx="767176" cy="684028"/>
          </a:xfrm>
        </p:grpSpPr>
        <p:sp>
          <p:nvSpPr>
            <p:cNvPr id="1332" name="Google Shape;1332;p41"/>
            <p:cNvSpPr/>
            <p:nvPr/>
          </p:nvSpPr>
          <p:spPr>
            <a:xfrm>
              <a:off x="1212548" y="2426660"/>
              <a:ext cx="361763" cy="544547"/>
            </a:xfrm>
            <a:custGeom>
              <a:rect b="b" l="l" r="r" t="t"/>
              <a:pathLst>
                <a:path extrusionOk="0" h="5445470" w="3617625">
                  <a:moveTo>
                    <a:pt x="0" y="0"/>
                  </a:moveTo>
                  <a:lnTo>
                    <a:pt x="3617625" y="5445470"/>
                  </a:lnTo>
                  <a:lnTo>
                    <a:pt x="909" y="3357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1171554" y="2423768"/>
              <a:ext cx="390451" cy="586039"/>
            </a:xfrm>
            <a:custGeom>
              <a:rect b="b" l="l" r="r" t="t"/>
              <a:pathLst>
                <a:path extrusionOk="0" h="5860389" w="3904510">
                  <a:moveTo>
                    <a:pt x="3865046" y="5854663"/>
                  </a:moveTo>
                  <a:cubicBezTo>
                    <a:pt x="3902341" y="5876492"/>
                    <a:pt x="3918715" y="5831924"/>
                    <a:pt x="3889606" y="5788266"/>
                  </a:cubicBezTo>
                  <a:lnTo>
                    <a:pt x="63675" y="29910"/>
                  </a:lnTo>
                  <a:cubicBezTo>
                    <a:pt x="38205" y="-9200"/>
                    <a:pt x="0" y="-10110"/>
                    <a:pt x="0" y="28091"/>
                  </a:cubicBezTo>
                  <a:lnTo>
                    <a:pt x="910" y="3577152"/>
                  </a:lnTo>
                  <a:cubicBezTo>
                    <a:pt x="910" y="3602619"/>
                    <a:pt x="18193" y="3632634"/>
                    <a:pt x="40024" y="3645368"/>
                  </a:cubicBezTo>
                  <a:lnTo>
                    <a:pt x="3865046" y="5854663"/>
                  </a:lnTo>
                  <a:close/>
                  <a:moveTo>
                    <a:pt x="566704" y="1668918"/>
                  </a:moveTo>
                  <a:cubicBezTo>
                    <a:pt x="566704" y="1630717"/>
                    <a:pt x="604908" y="1631626"/>
                    <a:pt x="630378" y="1670737"/>
                  </a:cubicBezTo>
                  <a:lnTo>
                    <a:pt x="2307748" y="4192007"/>
                  </a:lnTo>
                  <a:cubicBezTo>
                    <a:pt x="2336857" y="4235666"/>
                    <a:pt x="2320483" y="4280234"/>
                    <a:pt x="2283188" y="4258404"/>
                  </a:cubicBezTo>
                  <a:lnTo>
                    <a:pt x="606728" y="3289735"/>
                  </a:lnTo>
                  <a:cubicBezTo>
                    <a:pt x="584896" y="3277001"/>
                    <a:pt x="567613" y="3246986"/>
                    <a:pt x="567613" y="3221518"/>
                  </a:cubicBezTo>
                  <a:lnTo>
                    <a:pt x="566704" y="166891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1351766" y="2438542"/>
              <a:ext cx="270708" cy="297422"/>
            </a:xfrm>
            <a:custGeom>
              <a:rect b="b" l="l" r="r" t="t"/>
              <a:pathLst>
                <a:path extrusionOk="0" h="2974225" w="2707078">
                  <a:moveTo>
                    <a:pt x="0" y="0"/>
                  </a:moveTo>
                  <a:lnTo>
                    <a:pt x="2707079" y="1563515"/>
                  </a:lnTo>
                  <a:lnTo>
                    <a:pt x="2707079" y="2974226"/>
                  </a:lnTo>
                  <a:lnTo>
                    <a:pt x="239234" y="1548053"/>
                  </a:lnTo>
                  <a:lnTo>
                    <a:pt x="909" y="1626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1375891" y="2485721"/>
              <a:ext cx="30746" cy="45722"/>
            </a:xfrm>
            <a:custGeom>
              <a:rect b="b" l="l" r="r" t="t"/>
              <a:pathLst>
                <a:path extrusionOk="0" h="457219" w="307457">
                  <a:moveTo>
                    <a:pt x="307457" y="317291"/>
                  </a:moveTo>
                  <a:cubicBezTo>
                    <a:pt x="307457" y="433713"/>
                    <a:pt x="238325" y="488286"/>
                    <a:pt x="153729" y="439170"/>
                  </a:cubicBezTo>
                  <a:cubicBezTo>
                    <a:pt x="69133" y="390055"/>
                    <a:pt x="0" y="256351"/>
                    <a:pt x="0" y="139929"/>
                  </a:cubicBezTo>
                  <a:cubicBezTo>
                    <a:pt x="0" y="23506"/>
                    <a:pt x="69133" y="-31067"/>
                    <a:pt x="153729" y="18049"/>
                  </a:cubicBezTo>
                  <a:cubicBezTo>
                    <a:pt x="239234" y="67165"/>
                    <a:pt x="307457" y="200868"/>
                    <a:pt x="307457" y="317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1421149" y="2512826"/>
              <a:ext cx="59308" cy="46660"/>
            </a:xfrm>
            <a:custGeom>
              <a:rect b="b" l="l" r="r" t="t"/>
              <a:pathLst>
                <a:path extrusionOk="0" h="466598" w="593083">
                  <a:moveTo>
                    <a:pt x="0" y="0"/>
                  </a:moveTo>
                  <a:lnTo>
                    <a:pt x="593083" y="342900"/>
                  </a:lnTo>
                  <a:lnTo>
                    <a:pt x="593083" y="466599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1421149" y="2537588"/>
              <a:ext cx="177106" cy="114694"/>
            </a:xfrm>
            <a:custGeom>
              <a:rect b="b" l="l" r="r" t="t"/>
              <a:pathLst>
                <a:path extrusionOk="0" h="1146941" w="1771062">
                  <a:moveTo>
                    <a:pt x="0" y="0"/>
                  </a:moveTo>
                  <a:lnTo>
                    <a:pt x="1771063" y="1023243"/>
                  </a:lnTo>
                  <a:lnTo>
                    <a:pt x="1771063" y="1146941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1421149" y="2562349"/>
              <a:ext cx="138538" cy="92410"/>
            </a:xfrm>
            <a:custGeom>
              <a:rect b="b" l="l" r="r" t="t"/>
              <a:pathLst>
                <a:path extrusionOk="0" h="924101" w="1385376">
                  <a:moveTo>
                    <a:pt x="0" y="0"/>
                  </a:moveTo>
                  <a:lnTo>
                    <a:pt x="1385377" y="800403"/>
                  </a:lnTo>
                  <a:lnTo>
                    <a:pt x="1385377" y="924102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855298" y="2629287"/>
              <a:ext cx="270708" cy="318979"/>
            </a:xfrm>
            <a:custGeom>
              <a:rect b="b" l="l" r="r" t="t"/>
              <a:pathLst>
                <a:path extrusionOk="0" h="3189788" w="2707078">
                  <a:moveTo>
                    <a:pt x="2706169" y="1563515"/>
                  </a:moveTo>
                  <a:lnTo>
                    <a:pt x="0" y="0"/>
                  </a:lnTo>
                  <a:lnTo>
                    <a:pt x="0" y="1410711"/>
                  </a:lnTo>
                  <a:lnTo>
                    <a:pt x="2467844" y="2835974"/>
                  </a:lnTo>
                  <a:lnTo>
                    <a:pt x="2707079" y="3189789"/>
                  </a:lnTo>
                  <a:lnTo>
                    <a:pt x="2706169" y="156351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1"/>
            <p:cNvSpPr/>
            <p:nvPr/>
          </p:nvSpPr>
          <p:spPr>
            <a:xfrm>
              <a:off x="1070338" y="2786719"/>
              <a:ext cx="30746" cy="45671"/>
            </a:xfrm>
            <a:custGeom>
              <a:rect b="b" l="l" r="r" t="t"/>
              <a:pathLst>
                <a:path extrusionOk="0" h="456710" w="307457">
                  <a:moveTo>
                    <a:pt x="0" y="139419"/>
                  </a:moveTo>
                  <a:cubicBezTo>
                    <a:pt x="0" y="255842"/>
                    <a:pt x="69132" y="389545"/>
                    <a:pt x="153729" y="438661"/>
                  </a:cubicBezTo>
                  <a:cubicBezTo>
                    <a:pt x="238325" y="487777"/>
                    <a:pt x="307457" y="433204"/>
                    <a:pt x="307457" y="316781"/>
                  </a:cubicBezTo>
                  <a:cubicBezTo>
                    <a:pt x="307457" y="200359"/>
                    <a:pt x="238325" y="66655"/>
                    <a:pt x="153729" y="17540"/>
                  </a:cubicBezTo>
                  <a:cubicBezTo>
                    <a:pt x="69132" y="-30666"/>
                    <a:pt x="0" y="23907"/>
                    <a:pt x="0" y="139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1"/>
            <p:cNvSpPr/>
            <p:nvPr/>
          </p:nvSpPr>
          <p:spPr>
            <a:xfrm>
              <a:off x="996602" y="2745203"/>
              <a:ext cx="59308" cy="46660"/>
            </a:xfrm>
            <a:custGeom>
              <a:rect b="b" l="l" r="r" t="t"/>
              <a:pathLst>
                <a:path extrusionOk="0" h="466598" w="593083">
                  <a:moveTo>
                    <a:pt x="593083" y="342900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593083" y="466599"/>
                  </a:lnTo>
                  <a:lnTo>
                    <a:pt x="593083" y="34290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879151" y="2702030"/>
              <a:ext cx="177197" cy="114694"/>
            </a:xfrm>
            <a:custGeom>
              <a:rect b="b" l="l" r="r" t="t"/>
              <a:pathLst>
                <a:path extrusionOk="0" h="1146941" w="1771972">
                  <a:moveTo>
                    <a:pt x="1771972" y="1023243"/>
                  </a:moveTo>
                  <a:lnTo>
                    <a:pt x="0" y="0"/>
                  </a:lnTo>
                  <a:lnTo>
                    <a:pt x="0" y="123698"/>
                  </a:lnTo>
                  <a:lnTo>
                    <a:pt x="1771063" y="1146941"/>
                  </a:lnTo>
                  <a:lnTo>
                    <a:pt x="1771972" y="10232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917697" y="2749013"/>
              <a:ext cx="138538" cy="92410"/>
            </a:xfrm>
            <a:custGeom>
              <a:rect b="b" l="l" r="r" t="t"/>
              <a:pathLst>
                <a:path extrusionOk="0" h="924101" w="1385376">
                  <a:moveTo>
                    <a:pt x="1385377" y="800403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1385377" y="924102"/>
                  </a:lnTo>
                  <a:lnTo>
                    <a:pt x="1385377" y="80040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1029162" y="2421399"/>
              <a:ext cx="113159" cy="310247"/>
            </a:xfrm>
            <a:custGeom>
              <a:rect b="b" l="l" r="r" t="t"/>
              <a:pathLst>
                <a:path extrusionOk="0" h="3102471" w="1131587">
                  <a:moveTo>
                    <a:pt x="0" y="0"/>
                  </a:moveTo>
                  <a:lnTo>
                    <a:pt x="1130678" y="653056"/>
                  </a:lnTo>
                  <a:lnTo>
                    <a:pt x="1131588" y="3102472"/>
                  </a:lnTo>
                  <a:lnTo>
                    <a:pt x="0" y="24494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993881" y="2488428"/>
              <a:ext cx="88962" cy="80768"/>
            </a:xfrm>
            <a:custGeom>
              <a:rect b="b" l="l" r="r" t="t"/>
              <a:pathLst>
                <a:path extrusionOk="0" h="807679" w="889624">
                  <a:moveTo>
                    <a:pt x="0" y="0"/>
                  </a:moveTo>
                  <a:lnTo>
                    <a:pt x="889625" y="513895"/>
                  </a:lnTo>
                  <a:lnTo>
                    <a:pt x="889625" y="807680"/>
                  </a:lnTo>
                  <a:lnTo>
                    <a:pt x="0" y="2937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1029162" y="2629378"/>
              <a:ext cx="113068" cy="101597"/>
            </a:xfrm>
            <a:custGeom>
              <a:rect b="b" l="l" r="r" t="t"/>
              <a:pathLst>
                <a:path extrusionOk="0" h="1015966" w="1130678">
                  <a:moveTo>
                    <a:pt x="0" y="0"/>
                  </a:moveTo>
                  <a:lnTo>
                    <a:pt x="1130678" y="653056"/>
                  </a:lnTo>
                  <a:lnTo>
                    <a:pt x="1130678" y="1015966"/>
                  </a:lnTo>
                  <a:lnTo>
                    <a:pt x="0" y="362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1043038" y="2465752"/>
              <a:ext cx="46391" cy="39111"/>
            </a:xfrm>
            <a:custGeom>
              <a:rect b="b" l="l" r="r" t="t"/>
              <a:pathLst>
                <a:path extrusionOk="0" h="391106" w="463914">
                  <a:moveTo>
                    <a:pt x="0" y="0"/>
                  </a:moveTo>
                  <a:lnTo>
                    <a:pt x="463915" y="267407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1043129" y="2490514"/>
              <a:ext cx="82049" cy="59757"/>
            </a:xfrm>
            <a:custGeom>
              <a:rect b="b" l="l" r="r" t="t"/>
              <a:pathLst>
                <a:path extrusionOk="0" h="597573" w="820492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1043129" y="2597904"/>
              <a:ext cx="48120" cy="40202"/>
            </a:xfrm>
            <a:custGeom>
              <a:rect b="b" l="l" r="r" t="t"/>
              <a:pathLst>
                <a:path extrusionOk="0" h="402020" w="481197">
                  <a:moveTo>
                    <a:pt x="481198" y="278322"/>
                  </a:moveTo>
                  <a:lnTo>
                    <a:pt x="481198" y="402021"/>
                  </a:lnTo>
                  <a:lnTo>
                    <a:pt x="0" y="123699"/>
                  </a:lnTo>
                  <a:lnTo>
                    <a:pt x="0" y="0"/>
                  </a:lnTo>
                  <a:lnTo>
                    <a:pt x="481198" y="27832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154594" y="2795180"/>
              <a:ext cx="113159" cy="310247"/>
            </a:xfrm>
            <a:custGeom>
              <a:rect b="b" l="l" r="r" t="t"/>
              <a:pathLst>
                <a:path extrusionOk="0" h="3102471" w="1131588">
                  <a:moveTo>
                    <a:pt x="1130679" y="653056"/>
                  </a:moveTo>
                  <a:lnTo>
                    <a:pt x="0" y="0"/>
                  </a:lnTo>
                  <a:lnTo>
                    <a:pt x="910" y="2449416"/>
                  </a:lnTo>
                  <a:lnTo>
                    <a:pt x="1131588" y="3102472"/>
                  </a:lnTo>
                  <a:lnTo>
                    <a:pt x="1130679" y="65305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1213909" y="2916811"/>
              <a:ext cx="88962" cy="80768"/>
            </a:xfrm>
            <a:custGeom>
              <a:rect b="b" l="l" r="r" t="t"/>
              <a:pathLst>
                <a:path extrusionOk="0" h="807679" w="889624">
                  <a:moveTo>
                    <a:pt x="889625" y="513895"/>
                  </a:moveTo>
                  <a:lnTo>
                    <a:pt x="0" y="0"/>
                  </a:lnTo>
                  <a:lnTo>
                    <a:pt x="0" y="293784"/>
                  </a:lnTo>
                  <a:lnTo>
                    <a:pt x="889625" y="807679"/>
                  </a:lnTo>
                  <a:lnTo>
                    <a:pt x="889625" y="5138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1154685" y="3003159"/>
              <a:ext cx="113068" cy="101597"/>
            </a:xfrm>
            <a:custGeom>
              <a:rect b="b" l="l" r="r" t="t"/>
              <a:pathLst>
                <a:path extrusionOk="0" h="1015966" w="1130678">
                  <a:moveTo>
                    <a:pt x="1130679" y="653056"/>
                  </a:moveTo>
                  <a:lnTo>
                    <a:pt x="0" y="0"/>
                  </a:lnTo>
                  <a:lnTo>
                    <a:pt x="0" y="362910"/>
                  </a:lnTo>
                  <a:lnTo>
                    <a:pt x="1130679" y="1015966"/>
                  </a:lnTo>
                  <a:lnTo>
                    <a:pt x="1130679" y="653056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1171645" y="2841347"/>
              <a:ext cx="46391" cy="39111"/>
            </a:xfrm>
            <a:custGeom>
              <a:rect b="b" l="l" r="r" t="t"/>
              <a:pathLst>
                <a:path extrusionOk="0" h="391106" w="463914">
                  <a:moveTo>
                    <a:pt x="0" y="0"/>
                  </a:moveTo>
                  <a:lnTo>
                    <a:pt x="463915" y="267408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1171645" y="2866109"/>
              <a:ext cx="82049" cy="59757"/>
            </a:xfrm>
            <a:custGeom>
              <a:rect b="b" l="l" r="r" t="t"/>
              <a:pathLst>
                <a:path extrusionOk="0" h="597573" w="820492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1205474" y="2993091"/>
              <a:ext cx="48120" cy="40202"/>
            </a:xfrm>
            <a:custGeom>
              <a:rect b="b" l="l" r="r" t="t"/>
              <a:pathLst>
                <a:path extrusionOk="0" h="402020" w="481197">
                  <a:moveTo>
                    <a:pt x="0" y="0"/>
                  </a:moveTo>
                  <a:lnTo>
                    <a:pt x="0" y="123699"/>
                  </a:lnTo>
                  <a:lnTo>
                    <a:pt x="481198" y="402021"/>
                  </a:lnTo>
                  <a:lnTo>
                    <a:pt x="481198" y="278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1459513" y="2703561"/>
              <a:ext cx="76046" cy="103649"/>
            </a:xfrm>
            <a:custGeom>
              <a:rect b="b" l="l" r="r" t="t"/>
              <a:pathLst>
                <a:path extrusionOk="0" h="1036493" w="760456">
                  <a:moveTo>
                    <a:pt x="380228" y="13751"/>
                  </a:moveTo>
                  <a:cubicBezTo>
                    <a:pt x="434806" y="44675"/>
                    <a:pt x="478469" y="121078"/>
                    <a:pt x="478469" y="183836"/>
                  </a:cubicBezTo>
                  <a:lnTo>
                    <a:pt x="478469" y="461249"/>
                  </a:lnTo>
                  <a:lnTo>
                    <a:pt x="662215" y="566757"/>
                  </a:lnTo>
                  <a:cubicBezTo>
                    <a:pt x="716794" y="597681"/>
                    <a:pt x="760456" y="674083"/>
                    <a:pt x="760456" y="736842"/>
                  </a:cubicBezTo>
                  <a:cubicBezTo>
                    <a:pt x="760456" y="799601"/>
                    <a:pt x="716794" y="825069"/>
                    <a:pt x="662215" y="794144"/>
                  </a:cubicBezTo>
                  <a:lnTo>
                    <a:pt x="478469" y="688636"/>
                  </a:lnTo>
                  <a:lnTo>
                    <a:pt x="478469" y="966049"/>
                  </a:lnTo>
                  <a:cubicBezTo>
                    <a:pt x="478469" y="1028807"/>
                    <a:pt x="434806" y="1054275"/>
                    <a:pt x="380228" y="1023350"/>
                  </a:cubicBezTo>
                  <a:cubicBezTo>
                    <a:pt x="325650" y="992426"/>
                    <a:pt x="281987" y="916023"/>
                    <a:pt x="281987" y="853265"/>
                  </a:cubicBezTo>
                  <a:lnTo>
                    <a:pt x="281987" y="575852"/>
                  </a:lnTo>
                  <a:lnTo>
                    <a:pt x="98241" y="469435"/>
                  </a:lnTo>
                  <a:cubicBezTo>
                    <a:pt x="43662" y="438510"/>
                    <a:pt x="0" y="362108"/>
                    <a:pt x="0" y="298440"/>
                  </a:cubicBezTo>
                  <a:cubicBezTo>
                    <a:pt x="0" y="235681"/>
                    <a:pt x="43662" y="210213"/>
                    <a:pt x="98241" y="241138"/>
                  </a:cubicBezTo>
                  <a:lnTo>
                    <a:pt x="281987" y="346646"/>
                  </a:lnTo>
                  <a:lnTo>
                    <a:pt x="281987" y="69233"/>
                  </a:lnTo>
                  <a:cubicBezTo>
                    <a:pt x="281987" y="7384"/>
                    <a:pt x="325650" y="-18084"/>
                    <a:pt x="380228" y="137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7" name="Google Shape;1357;p41"/>
          <p:cNvGrpSpPr/>
          <p:nvPr/>
        </p:nvGrpSpPr>
        <p:grpSpPr>
          <a:xfrm>
            <a:off x="7031794" y="3223481"/>
            <a:ext cx="554527" cy="684768"/>
            <a:chOff x="7031794" y="3223481"/>
            <a:chExt cx="554527" cy="684768"/>
          </a:xfrm>
        </p:grpSpPr>
        <p:sp>
          <p:nvSpPr>
            <p:cNvPr id="1358" name="Google Shape;1358;p41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1"/>
          <p:cNvGrpSpPr/>
          <p:nvPr/>
        </p:nvGrpSpPr>
        <p:grpSpPr>
          <a:xfrm>
            <a:off x="5419407" y="3281869"/>
            <a:ext cx="743968" cy="852939"/>
            <a:chOff x="5419407" y="3281869"/>
            <a:chExt cx="743968" cy="852939"/>
          </a:xfrm>
        </p:grpSpPr>
        <p:sp>
          <p:nvSpPr>
            <p:cNvPr id="1386" name="Google Shape;1386;p41"/>
            <p:cNvSpPr/>
            <p:nvPr/>
          </p:nvSpPr>
          <p:spPr>
            <a:xfrm>
              <a:off x="5419407" y="3621745"/>
              <a:ext cx="657536" cy="466127"/>
            </a:xfrm>
            <a:custGeom>
              <a:rect b="b" l="l" r="r" t="t"/>
              <a:pathLst>
                <a:path extrusionOk="0" h="4661273" w="6575358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39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505839" y="3664023"/>
              <a:ext cx="657536" cy="470785"/>
            </a:xfrm>
            <a:custGeom>
              <a:rect b="b" l="l" r="r" t="t"/>
              <a:pathLst>
                <a:path extrusionOk="0" h="4707850" w="6575357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39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932557" y="3619063"/>
              <a:ext cx="14356" cy="21562"/>
            </a:xfrm>
            <a:custGeom>
              <a:rect b="b" l="l" r="r" t="t"/>
              <a:pathLst>
                <a:path extrusionOk="0" h="215617" w="143559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742144" y="3656207"/>
              <a:ext cx="14908" cy="20998"/>
            </a:xfrm>
            <a:custGeom>
              <a:rect b="b" l="l" r="r" t="t"/>
              <a:pathLst>
                <a:path extrusionOk="0" h="209976" w="14908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901039" y="3281869"/>
              <a:ext cx="127409" cy="323789"/>
            </a:xfrm>
            <a:custGeom>
              <a:rect b="b" l="l" r="r" t="t"/>
              <a:pathLst>
                <a:path extrusionOk="0" h="3237886" w="1274089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876197" y="3303335"/>
              <a:ext cx="127478" cy="323789"/>
            </a:xfrm>
            <a:custGeom>
              <a:rect b="b" l="l" r="r" t="t"/>
              <a:pathLst>
                <a:path extrusionOk="0" h="3237886" w="1274779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942742" y="3429035"/>
              <a:ext cx="44034" cy="66165"/>
            </a:xfrm>
            <a:custGeom>
              <a:rect b="b" l="l" r="r" t="t"/>
              <a:pathLst>
                <a:path extrusionOk="0" h="661652" w="44034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898768" y="3376677"/>
              <a:ext cx="44103" cy="113633"/>
            </a:xfrm>
            <a:custGeom>
              <a:rect b="b" l="l" r="r" t="t"/>
              <a:pathLst>
                <a:path extrusionOk="0" h="1136330" w="44103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5904618" y="3363123"/>
              <a:ext cx="82271" cy="91555"/>
            </a:xfrm>
            <a:custGeom>
              <a:rect b="b" l="l" r="r" t="t"/>
              <a:pathLst>
                <a:path extrusionOk="0" h="915549" w="822705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892850" y="3492608"/>
              <a:ext cx="77646" cy="54160"/>
            </a:xfrm>
            <a:custGeom>
              <a:rect b="b" l="l" r="r" t="t"/>
              <a:pathLst>
                <a:path extrusionOk="0" h="541602" w="776463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892850" y="3510909"/>
              <a:ext cx="94142" cy="63681"/>
            </a:xfrm>
            <a:custGeom>
              <a:rect b="b" l="l" r="r" t="t"/>
              <a:pathLst>
                <a:path extrusionOk="0" h="636814" w="941418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92850" y="3529211"/>
              <a:ext cx="61013" cy="44570"/>
            </a:xfrm>
            <a:custGeom>
              <a:rect b="b" l="l" r="r" t="t"/>
              <a:pathLst>
                <a:path extrusionOk="0" h="445701" w="610127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710489" y="3319159"/>
              <a:ext cx="127409" cy="323789"/>
            </a:xfrm>
            <a:custGeom>
              <a:rect b="b" l="l" r="r" t="t"/>
              <a:pathLst>
                <a:path extrusionOk="0" h="3237886" w="1274089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685991" y="3340763"/>
              <a:ext cx="127478" cy="323789"/>
            </a:xfrm>
            <a:custGeom>
              <a:rect b="b" l="l" r="r" t="t"/>
              <a:pathLst>
                <a:path extrusionOk="0" h="3237886" w="1274779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52466" y="3466532"/>
              <a:ext cx="44103" cy="65613"/>
            </a:xfrm>
            <a:custGeom>
              <a:rect b="b" l="l" r="r" t="t"/>
              <a:pathLst>
                <a:path extrusionOk="0" h="656132" w="441031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21431" y="3466601"/>
              <a:ext cx="53214" cy="66087"/>
            </a:xfrm>
            <a:custGeom>
              <a:rect b="b" l="l" r="r" t="t"/>
              <a:pathLst>
                <a:path extrusionOk="0" h="660871" w="532135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5708631" y="3400552"/>
              <a:ext cx="88068" cy="91624"/>
            </a:xfrm>
            <a:custGeom>
              <a:rect b="b" l="l" r="r" t="t"/>
              <a:pathLst>
                <a:path extrusionOk="0" h="916239" w="880681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5702644" y="3530105"/>
              <a:ext cx="88137" cy="60232"/>
            </a:xfrm>
            <a:custGeom>
              <a:rect b="b" l="l" r="r" t="t"/>
              <a:pathLst>
                <a:path extrusionOk="0" h="602317" w="881371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5702644" y="3548338"/>
              <a:ext cx="91519" cy="62232"/>
            </a:xfrm>
            <a:custGeom>
              <a:rect b="b" l="l" r="r" t="t"/>
              <a:pathLst>
                <a:path extrusionOk="0" h="622325" w="915191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5702644" y="3566639"/>
              <a:ext cx="61013" cy="44570"/>
            </a:xfrm>
            <a:custGeom>
              <a:rect b="b" l="l" r="r" t="t"/>
              <a:pathLst>
                <a:path extrusionOk="0" h="445700" w="610127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1"/>
          <p:cNvGrpSpPr/>
          <p:nvPr/>
        </p:nvGrpSpPr>
        <p:grpSpPr>
          <a:xfrm>
            <a:off x="3901453" y="3238685"/>
            <a:ext cx="725948" cy="654144"/>
            <a:chOff x="3901453" y="3238685"/>
            <a:chExt cx="725948" cy="654144"/>
          </a:xfrm>
        </p:grpSpPr>
        <p:sp>
          <p:nvSpPr>
            <p:cNvPr id="1407" name="Google Shape;1407;p41"/>
            <p:cNvSpPr/>
            <p:nvPr/>
          </p:nvSpPr>
          <p:spPr>
            <a:xfrm>
              <a:off x="4181946" y="3249749"/>
              <a:ext cx="250317" cy="466427"/>
            </a:xfrm>
            <a:custGeom>
              <a:rect b="b" l="l" r="r" t="t"/>
              <a:pathLst>
                <a:path extrusionOk="0" h="4664273" w="2503170">
                  <a:moveTo>
                    <a:pt x="2016910" y="887617"/>
                  </a:moveTo>
                  <a:cubicBezTo>
                    <a:pt x="2036912" y="899036"/>
                    <a:pt x="2055010" y="926632"/>
                    <a:pt x="2057868" y="951373"/>
                  </a:cubicBezTo>
                  <a:lnTo>
                    <a:pt x="2502685" y="4627325"/>
                  </a:lnTo>
                  <a:cubicBezTo>
                    <a:pt x="2506495" y="4658727"/>
                    <a:pt x="2487445" y="4673001"/>
                    <a:pt x="2461728" y="4658727"/>
                  </a:cubicBezTo>
                  <a:lnTo>
                    <a:pt x="41425" y="3262760"/>
                  </a:lnTo>
                  <a:cubicBezTo>
                    <a:pt x="16660" y="3248486"/>
                    <a:pt x="-3342" y="3211374"/>
                    <a:pt x="467" y="3184730"/>
                  </a:cubicBezTo>
                  <a:lnTo>
                    <a:pt x="446237" y="22631"/>
                  </a:lnTo>
                  <a:cubicBezTo>
                    <a:pt x="449095" y="745"/>
                    <a:pt x="466240" y="-5917"/>
                    <a:pt x="487195" y="5502"/>
                  </a:cubicBezTo>
                  <a:lnTo>
                    <a:pt x="2016910" y="88761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219790" y="3238685"/>
              <a:ext cx="101156" cy="105090"/>
            </a:xfrm>
            <a:custGeom>
              <a:rect b="b" l="l" r="r" t="t"/>
              <a:pathLst>
                <a:path extrusionOk="0" h="1050897" w="1011555">
                  <a:moveTo>
                    <a:pt x="1011555" y="1050898"/>
                  </a:moveTo>
                  <a:cubicBezTo>
                    <a:pt x="1011555" y="664556"/>
                    <a:pt x="784860" y="220169"/>
                    <a:pt x="505778" y="58400"/>
                  </a:cubicBezTo>
                  <a:cubicBezTo>
                    <a:pt x="226695" y="-102417"/>
                    <a:pt x="0" y="80286"/>
                    <a:pt x="0" y="466628"/>
                  </a:cubicBezTo>
                  <a:lnTo>
                    <a:pt x="109538" y="529432"/>
                  </a:lnTo>
                  <a:lnTo>
                    <a:pt x="109538" y="528481"/>
                  </a:lnTo>
                  <a:cubicBezTo>
                    <a:pt x="109538" y="224927"/>
                    <a:pt x="287655" y="81238"/>
                    <a:pt x="506730" y="207798"/>
                  </a:cubicBezTo>
                  <a:cubicBezTo>
                    <a:pt x="725805" y="334358"/>
                    <a:pt x="903922" y="683588"/>
                    <a:pt x="903922" y="987142"/>
                  </a:cubicBezTo>
                  <a:lnTo>
                    <a:pt x="903922" y="988094"/>
                  </a:lnTo>
                  <a:lnTo>
                    <a:pt x="1011555" y="105089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145286" y="3269866"/>
              <a:ext cx="250412" cy="466427"/>
            </a:xfrm>
            <a:custGeom>
              <a:rect b="b" l="l" r="r" t="t"/>
              <a:pathLst>
                <a:path extrusionOk="0" h="4664272" w="2504123">
                  <a:moveTo>
                    <a:pt x="2058839" y="952324"/>
                  </a:moveTo>
                  <a:cubicBezTo>
                    <a:pt x="2055981" y="927583"/>
                    <a:pt x="2038836" y="899987"/>
                    <a:pt x="2017881" y="888568"/>
                  </a:cubicBezTo>
                  <a:lnTo>
                    <a:pt x="487214" y="5502"/>
                  </a:lnTo>
                  <a:cubicBezTo>
                    <a:pt x="467211" y="-5917"/>
                    <a:pt x="449114" y="745"/>
                    <a:pt x="446256" y="22631"/>
                  </a:cubicBezTo>
                  <a:lnTo>
                    <a:pt x="486" y="3184730"/>
                  </a:lnTo>
                  <a:cubicBezTo>
                    <a:pt x="-3324" y="3211375"/>
                    <a:pt x="15726" y="3248486"/>
                    <a:pt x="41443" y="3262760"/>
                  </a:cubicBezTo>
                  <a:lnTo>
                    <a:pt x="2462699" y="4658727"/>
                  </a:lnTo>
                  <a:cubicBezTo>
                    <a:pt x="2487463" y="4673001"/>
                    <a:pt x="2507466" y="4658727"/>
                    <a:pt x="2503656" y="4627325"/>
                  </a:cubicBezTo>
                  <a:lnTo>
                    <a:pt x="2058839" y="95232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3931558" y="3250013"/>
              <a:ext cx="283559" cy="333624"/>
            </a:xfrm>
            <a:custGeom>
              <a:rect b="b" l="l" r="r" t="t"/>
              <a:pathLst>
                <a:path extrusionOk="0" h="3336238" w="2835592">
                  <a:moveTo>
                    <a:pt x="2834640" y="1634814"/>
                  </a:moveTo>
                  <a:lnTo>
                    <a:pt x="0" y="0"/>
                  </a:lnTo>
                  <a:lnTo>
                    <a:pt x="953" y="1475900"/>
                  </a:lnTo>
                  <a:lnTo>
                    <a:pt x="2585085" y="2966074"/>
                  </a:lnTo>
                  <a:lnTo>
                    <a:pt x="2835593" y="3336239"/>
                  </a:lnTo>
                  <a:lnTo>
                    <a:pt x="2834640" y="163481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3901453" y="3267473"/>
              <a:ext cx="106966" cy="101724"/>
            </a:xfrm>
            <a:custGeom>
              <a:rect b="b" l="l" r="r" t="t"/>
              <a:pathLst>
                <a:path extrusionOk="0" h="1017238" w="1069657">
                  <a:moveTo>
                    <a:pt x="0" y="400615"/>
                  </a:moveTo>
                  <a:lnTo>
                    <a:pt x="0" y="0"/>
                  </a:lnTo>
                  <a:lnTo>
                    <a:pt x="1069658" y="616624"/>
                  </a:lnTo>
                  <a:lnTo>
                    <a:pt x="1069658" y="1017239"/>
                  </a:lnTo>
                  <a:lnTo>
                    <a:pt x="0" y="4006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079616" y="3371286"/>
              <a:ext cx="62103" cy="48721"/>
            </a:xfrm>
            <a:custGeom>
              <a:rect b="b" l="l" r="r" t="t"/>
              <a:pathLst>
                <a:path extrusionOk="0" h="487208" w="621029">
                  <a:moveTo>
                    <a:pt x="621030" y="357794"/>
                  </a:moveTo>
                  <a:lnTo>
                    <a:pt x="0" y="0"/>
                  </a:lnTo>
                  <a:lnTo>
                    <a:pt x="0" y="129415"/>
                  </a:lnTo>
                  <a:lnTo>
                    <a:pt x="621030" y="487209"/>
                  </a:lnTo>
                  <a:lnTo>
                    <a:pt x="621030" y="35779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022159" y="3363979"/>
              <a:ext cx="119729" cy="82026"/>
            </a:xfrm>
            <a:custGeom>
              <a:rect b="b" l="l" r="r" t="t"/>
              <a:pathLst>
                <a:path extrusionOk="0" h="820261" w="1197292">
                  <a:moveTo>
                    <a:pt x="1197293" y="689895"/>
                  </a:moveTo>
                  <a:lnTo>
                    <a:pt x="0" y="0"/>
                  </a:lnTo>
                  <a:lnTo>
                    <a:pt x="0" y="129415"/>
                  </a:lnTo>
                  <a:lnTo>
                    <a:pt x="1197293" y="820262"/>
                  </a:lnTo>
                  <a:lnTo>
                    <a:pt x="1197293" y="68989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3996897" y="3375272"/>
              <a:ext cx="145066" cy="96585"/>
            </a:xfrm>
            <a:custGeom>
              <a:rect b="b" l="l" r="r" t="t"/>
              <a:pathLst>
                <a:path extrusionOk="0" h="965853" w="1450657">
                  <a:moveTo>
                    <a:pt x="1450658" y="836439"/>
                  </a:moveTo>
                  <a:lnTo>
                    <a:pt x="0" y="0"/>
                  </a:lnTo>
                  <a:lnTo>
                    <a:pt x="0" y="129415"/>
                  </a:lnTo>
                  <a:lnTo>
                    <a:pt x="1450658" y="965853"/>
                  </a:lnTo>
                  <a:lnTo>
                    <a:pt x="1450658" y="83643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156731" y="3414572"/>
              <a:ext cx="32194" cy="47835"/>
            </a:xfrm>
            <a:custGeom>
              <a:rect b="b" l="l" r="r" t="t"/>
              <a:pathLst>
                <a:path extrusionOk="0" h="478347" w="321944">
                  <a:moveTo>
                    <a:pt x="0" y="146395"/>
                  </a:moveTo>
                  <a:cubicBezTo>
                    <a:pt x="0" y="268197"/>
                    <a:pt x="72390" y="408079"/>
                    <a:pt x="160972" y="459464"/>
                  </a:cubicBezTo>
                  <a:cubicBezTo>
                    <a:pt x="249555" y="510850"/>
                    <a:pt x="321945" y="453755"/>
                    <a:pt x="321945" y="331953"/>
                  </a:cubicBezTo>
                  <a:cubicBezTo>
                    <a:pt x="321945" y="210151"/>
                    <a:pt x="249555" y="70268"/>
                    <a:pt x="160972" y="18883"/>
                  </a:cubicBezTo>
                  <a:cubicBezTo>
                    <a:pt x="72390" y="-32502"/>
                    <a:pt x="0" y="24593"/>
                    <a:pt x="0" y="1463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247142" y="3581853"/>
              <a:ext cx="283464" cy="310976"/>
            </a:xfrm>
            <a:custGeom>
              <a:rect b="b" l="l" r="r" t="t"/>
              <a:pathLst>
                <a:path extrusionOk="0" h="3109762" w="2834639">
                  <a:moveTo>
                    <a:pt x="0" y="0"/>
                  </a:moveTo>
                  <a:lnTo>
                    <a:pt x="2833688" y="1633863"/>
                  </a:lnTo>
                  <a:lnTo>
                    <a:pt x="2834640" y="3109763"/>
                  </a:lnTo>
                  <a:lnTo>
                    <a:pt x="250507" y="1619589"/>
                  </a:lnTo>
                  <a:lnTo>
                    <a:pt x="952" y="170142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447527" y="3730835"/>
              <a:ext cx="106966" cy="101724"/>
            </a:xfrm>
            <a:custGeom>
              <a:rect b="b" l="l" r="r" t="t"/>
              <a:pathLst>
                <a:path extrusionOk="0" h="1017238" w="1069657">
                  <a:moveTo>
                    <a:pt x="0" y="400615"/>
                  </a:moveTo>
                  <a:lnTo>
                    <a:pt x="0" y="0"/>
                  </a:lnTo>
                  <a:lnTo>
                    <a:pt x="1069657" y="616624"/>
                  </a:lnTo>
                  <a:lnTo>
                    <a:pt x="1069657" y="1017239"/>
                  </a:lnTo>
                  <a:lnTo>
                    <a:pt x="0" y="4006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319793" y="3659570"/>
              <a:ext cx="62103" cy="48721"/>
            </a:xfrm>
            <a:custGeom>
              <a:rect b="b" l="l" r="r" t="t"/>
              <a:pathLst>
                <a:path extrusionOk="0" h="487208" w="621029">
                  <a:moveTo>
                    <a:pt x="0" y="0"/>
                  </a:moveTo>
                  <a:lnTo>
                    <a:pt x="621030" y="357794"/>
                  </a:lnTo>
                  <a:lnTo>
                    <a:pt x="621030" y="487209"/>
                  </a:lnTo>
                  <a:lnTo>
                    <a:pt x="0" y="129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319793" y="3685476"/>
              <a:ext cx="112109" cy="77554"/>
            </a:xfrm>
            <a:custGeom>
              <a:rect b="b" l="l" r="r" t="t"/>
              <a:pathLst>
                <a:path extrusionOk="0" h="775537" w="1121092">
                  <a:moveTo>
                    <a:pt x="0" y="0"/>
                  </a:moveTo>
                  <a:lnTo>
                    <a:pt x="1121093" y="646123"/>
                  </a:lnTo>
                  <a:lnTo>
                    <a:pt x="1121093" y="775537"/>
                  </a:lnTo>
                  <a:lnTo>
                    <a:pt x="0" y="129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319793" y="3711287"/>
              <a:ext cx="145066" cy="96585"/>
            </a:xfrm>
            <a:custGeom>
              <a:rect b="b" l="l" r="r" t="t"/>
              <a:pathLst>
                <a:path extrusionOk="0" h="965853" w="1450657">
                  <a:moveTo>
                    <a:pt x="0" y="0"/>
                  </a:moveTo>
                  <a:lnTo>
                    <a:pt x="1450657" y="836438"/>
                  </a:lnTo>
                  <a:lnTo>
                    <a:pt x="1450657" y="965853"/>
                  </a:lnTo>
                  <a:lnTo>
                    <a:pt x="0" y="129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272403" y="3631117"/>
              <a:ext cx="32194" cy="47835"/>
            </a:xfrm>
            <a:custGeom>
              <a:rect b="b" l="l" r="r" t="t"/>
              <a:pathLst>
                <a:path extrusionOk="0" h="478347" w="321945">
                  <a:moveTo>
                    <a:pt x="321945" y="331953"/>
                  </a:moveTo>
                  <a:cubicBezTo>
                    <a:pt x="321945" y="453755"/>
                    <a:pt x="249555" y="510850"/>
                    <a:pt x="160973" y="459464"/>
                  </a:cubicBezTo>
                  <a:cubicBezTo>
                    <a:pt x="72390" y="408079"/>
                    <a:pt x="0" y="268197"/>
                    <a:pt x="0" y="146395"/>
                  </a:cubicBezTo>
                  <a:cubicBezTo>
                    <a:pt x="0" y="24592"/>
                    <a:pt x="72390" y="-32502"/>
                    <a:pt x="160973" y="18883"/>
                  </a:cubicBezTo>
                  <a:cubicBezTo>
                    <a:pt x="250508" y="70268"/>
                    <a:pt x="321945" y="211102"/>
                    <a:pt x="321945" y="331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3950837" y="3441412"/>
              <a:ext cx="194119" cy="214105"/>
            </a:xfrm>
            <a:custGeom>
              <a:rect b="b" l="l" r="r" t="t"/>
              <a:pathLst>
                <a:path extrusionOk="0" h="2141054" w="1941194">
                  <a:moveTo>
                    <a:pt x="0" y="1021997"/>
                  </a:moveTo>
                  <a:lnTo>
                    <a:pt x="1941195" y="2141054"/>
                  </a:lnTo>
                  <a:lnTo>
                    <a:pt x="1941195" y="1119058"/>
                  </a:lnTo>
                  <a:lnTo>
                    <a:pt x="0" y="0"/>
                  </a:lnTo>
                  <a:lnTo>
                    <a:pt x="0" y="10219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104972" y="3551770"/>
              <a:ext cx="22098" cy="33024"/>
            </a:xfrm>
            <a:custGeom>
              <a:rect b="b" l="l" r="r" t="t"/>
              <a:pathLst>
                <a:path extrusionOk="0" h="330237" w="220979">
                  <a:moveTo>
                    <a:pt x="0" y="101839"/>
                  </a:moveTo>
                  <a:cubicBezTo>
                    <a:pt x="0" y="17148"/>
                    <a:pt x="49530" y="-21867"/>
                    <a:pt x="110490" y="12390"/>
                  </a:cubicBezTo>
                  <a:cubicBezTo>
                    <a:pt x="171450" y="47599"/>
                    <a:pt x="220980" y="144660"/>
                    <a:pt x="220980" y="228399"/>
                  </a:cubicBezTo>
                  <a:cubicBezTo>
                    <a:pt x="220980" y="313090"/>
                    <a:pt x="171450" y="352104"/>
                    <a:pt x="110490" y="317847"/>
                  </a:cubicBezTo>
                  <a:cubicBezTo>
                    <a:pt x="49530" y="282639"/>
                    <a:pt x="0" y="186530"/>
                    <a:pt x="0" y="1018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3970686" y="3504326"/>
              <a:ext cx="124778" cy="84881"/>
            </a:xfrm>
            <a:custGeom>
              <a:rect b="b" l="l" r="r" t="t"/>
              <a:pathLst>
                <a:path extrusionOk="0" h="848808" w="1247775">
                  <a:moveTo>
                    <a:pt x="1247775" y="848809"/>
                  </a:moveTo>
                  <a:lnTo>
                    <a:pt x="0" y="129415"/>
                  </a:lnTo>
                  <a:lnTo>
                    <a:pt x="0" y="0"/>
                  </a:lnTo>
                  <a:lnTo>
                    <a:pt x="1247775" y="719394"/>
                  </a:lnTo>
                  <a:lnTo>
                    <a:pt x="1247775" y="84880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4038114" y="3516946"/>
              <a:ext cx="56769" cy="45676"/>
            </a:xfrm>
            <a:custGeom>
              <a:rect b="b" l="l" r="r" t="t"/>
              <a:pathLst>
                <a:path extrusionOk="0" h="456758" w="567689">
                  <a:moveTo>
                    <a:pt x="567690" y="456758"/>
                  </a:moveTo>
                  <a:lnTo>
                    <a:pt x="0" y="129415"/>
                  </a:lnTo>
                  <a:lnTo>
                    <a:pt x="0" y="0"/>
                  </a:lnTo>
                  <a:lnTo>
                    <a:pt x="567690" y="327343"/>
                  </a:lnTo>
                  <a:lnTo>
                    <a:pt x="567690" y="45675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4433282" y="3567619"/>
              <a:ext cx="194119" cy="214105"/>
            </a:xfrm>
            <a:custGeom>
              <a:rect b="b" l="l" r="r" t="t"/>
              <a:pathLst>
                <a:path extrusionOk="0" h="2141054" w="1941194">
                  <a:moveTo>
                    <a:pt x="1940243" y="1119058"/>
                  </a:moveTo>
                  <a:lnTo>
                    <a:pt x="0" y="0"/>
                  </a:lnTo>
                  <a:lnTo>
                    <a:pt x="0" y="1021997"/>
                  </a:lnTo>
                  <a:lnTo>
                    <a:pt x="1941195" y="2141054"/>
                  </a:lnTo>
                  <a:lnTo>
                    <a:pt x="1940243" y="111905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4482476" y="3621234"/>
              <a:ext cx="47625" cy="40442"/>
            </a:xfrm>
            <a:custGeom>
              <a:rect b="b" l="l" r="r" t="t"/>
              <a:pathLst>
                <a:path extrusionOk="0" h="404421" w="476250">
                  <a:moveTo>
                    <a:pt x="0" y="0"/>
                  </a:moveTo>
                  <a:lnTo>
                    <a:pt x="476250" y="275007"/>
                  </a:lnTo>
                  <a:lnTo>
                    <a:pt x="476250" y="404421"/>
                  </a:lnTo>
                  <a:lnTo>
                    <a:pt x="0" y="129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4482856" y="3646760"/>
              <a:ext cx="102394" cy="72035"/>
            </a:xfrm>
            <a:custGeom>
              <a:rect b="b" l="l" r="r" t="t"/>
              <a:pathLst>
                <a:path extrusionOk="0" h="720345" w="1023937">
                  <a:moveTo>
                    <a:pt x="0" y="0"/>
                  </a:moveTo>
                  <a:lnTo>
                    <a:pt x="1023938" y="590931"/>
                  </a:lnTo>
                  <a:lnTo>
                    <a:pt x="1023938" y="720346"/>
                  </a:lnTo>
                  <a:lnTo>
                    <a:pt x="0" y="129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4450566" y="3600260"/>
              <a:ext cx="22098" cy="33024"/>
            </a:xfrm>
            <a:custGeom>
              <a:rect b="b" l="l" r="r" t="t"/>
              <a:pathLst>
                <a:path extrusionOk="0" h="330237" w="220979">
                  <a:moveTo>
                    <a:pt x="220980" y="228399"/>
                  </a:moveTo>
                  <a:cubicBezTo>
                    <a:pt x="220980" y="313090"/>
                    <a:pt x="171450" y="352104"/>
                    <a:pt x="110490" y="317847"/>
                  </a:cubicBezTo>
                  <a:cubicBezTo>
                    <a:pt x="49530" y="282639"/>
                    <a:pt x="0" y="185578"/>
                    <a:pt x="0" y="101839"/>
                  </a:cubicBezTo>
                  <a:cubicBezTo>
                    <a:pt x="0" y="17148"/>
                    <a:pt x="49530" y="-21867"/>
                    <a:pt x="110490" y="12390"/>
                  </a:cubicBezTo>
                  <a:cubicBezTo>
                    <a:pt x="171450" y="46647"/>
                    <a:pt x="220980" y="143708"/>
                    <a:pt x="220980" y="228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4099990" y="3708390"/>
              <a:ext cx="66069" cy="87215"/>
            </a:xfrm>
            <a:custGeom>
              <a:rect b="b" l="l" r="r" t="t"/>
              <a:pathLst>
                <a:path extrusionOk="0" h="872154" w="660693">
                  <a:moveTo>
                    <a:pt x="330009" y="872155"/>
                  </a:moveTo>
                  <a:cubicBezTo>
                    <a:pt x="-313881" y="46184"/>
                    <a:pt x="151892" y="-250709"/>
                    <a:pt x="330009" y="232693"/>
                  </a:cubicBezTo>
                  <a:cubicBezTo>
                    <a:pt x="509080" y="-44216"/>
                    <a:pt x="974852" y="789367"/>
                    <a:pt x="330009" y="8721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4451326" y="3410658"/>
              <a:ext cx="79629" cy="108532"/>
            </a:xfrm>
            <a:custGeom>
              <a:rect b="b" l="l" r="r" t="t"/>
              <a:pathLst>
                <a:path extrusionOk="0" h="1085317" w="796289">
                  <a:moveTo>
                    <a:pt x="398145" y="14362"/>
                  </a:moveTo>
                  <a:cubicBezTo>
                    <a:pt x="455295" y="46716"/>
                    <a:pt x="501015" y="126649"/>
                    <a:pt x="501015" y="192308"/>
                  </a:cubicBezTo>
                  <a:lnTo>
                    <a:pt x="501015" y="482539"/>
                  </a:lnTo>
                  <a:lnTo>
                    <a:pt x="693420" y="592923"/>
                  </a:lnTo>
                  <a:cubicBezTo>
                    <a:pt x="750570" y="625276"/>
                    <a:pt x="796290" y="705209"/>
                    <a:pt x="796290" y="771820"/>
                  </a:cubicBezTo>
                  <a:cubicBezTo>
                    <a:pt x="796290" y="837479"/>
                    <a:pt x="750570" y="864123"/>
                    <a:pt x="693420" y="831769"/>
                  </a:cubicBezTo>
                  <a:lnTo>
                    <a:pt x="501015" y="721386"/>
                  </a:lnTo>
                  <a:lnTo>
                    <a:pt x="501015" y="1011618"/>
                  </a:lnTo>
                  <a:cubicBezTo>
                    <a:pt x="501015" y="1077277"/>
                    <a:pt x="455295" y="1103921"/>
                    <a:pt x="398145" y="1071567"/>
                  </a:cubicBezTo>
                  <a:cubicBezTo>
                    <a:pt x="340995" y="1039214"/>
                    <a:pt x="295275" y="959281"/>
                    <a:pt x="295275" y="892670"/>
                  </a:cubicBezTo>
                  <a:lnTo>
                    <a:pt x="295275" y="602438"/>
                  </a:lnTo>
                  <a:lnTo>
                    <a:pt x="102870" y="491104"/>
                  </a:lnTo>
                  <a:cubicBezTo>
                    <a:pt x="45720" y="458750"/>
                    <a:pt x="0" y="378817"/>
                    <a:pt x="0" y="313158"/>
                  </a:cubicBezTo>
                  <a:cubicBezTo>
                    <a:pt x="0" y="247499"/>
                    <a:pt x="45720" y="220855"/>
                    <a:pt x="102870" y="253209"/>
                  </a:cubicBezTo>
                  <a:lnTo>
                    <a:pt x="295275" y="363592"/>
                  </a:lnTo>
                  <a:lnTo>
                    <a:pt x="295275" y="73360"/>
                  </a:lnTo>
                  <a:cubicBezTo>
                    <a:pt x="295275" y="7701"/>
                    <a:pt x="340995" y="-18943"/>
                    <a:pt x="398145" y="1436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1"/>
          <p:cNvGrpSpPr/>
          <p:nvPr/>
        </p:nvGrpSpPr>
        <p:grpSpPr>
          <a:xfrm>
            <a:off x="2352886" y="3223710"/>
            <a:ext cx="689484" cy="684104"/>
            <a:chOff x="2352886" y="3223710"/>
            <a:chExt cx="689484" cy="684104"/>
          </a:xfrm>
        </p:grpSpPr>
        <p:sp>
          <p:nvSpPr>
            <p:cNvPr id="1433" name="Google Shape;1433;p41"/>
            <p:cNvSpPr/>
            <p:nvPr/>
          </p:nvSpPr>
          <p:spPr>
            <a:xfrm>
              <a:off x="2671578" y="3223710"/>
              <a:ext cx="322245" cy="427853"/>
            </a:xfrm>
            <a:custGeom>
              <a:rect b="b" l="l" r="r" t="t"/>
              <a:pathLst>
                <a:path extrusionOk="0" h="4278528" w="3222446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90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2641942" y="3260777"/>
              <a:ext cx="322245" cy="427853"/>
            </a:xfrm>
            <a:custGeom>
              <a:rect b="b" l="l" r="r" t="t"/>
              <a:pathLst>
                <a:path extrusionOk="0" h="4278528" w="3222446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89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2404193" y="3508860"/>
              <a:ext cx="77653" cy="105892"/>
            </a:xfrm>
            <a:custGeom>
              <a:rect b="b" l="l" r="r" t="t"/>
              <a:pathLst>
                <a:path extrusionOk="0" h="1058917" w="776527">
                  <a:moveTo>
                    <a:pt x="388264" y="14002"/>
                  </a:moveTo>
                  <a:cubicBezTo>
                    <a:pt x="443995" y="45597"/>
                    <a:pt x="488580" y="123656"/>
                    <a:pt x="488580" y="187775"/>
                  </a:cubicBezTo>
                  <a:lnTo>
                    <a:pt x="488580" y="471202"/>
                  </a:lnTo>
                  <a:lnTo>
                    <a:pt x="676210" y="578997"/>
                  </a:lnTo>
                  <a:cubicBezTo>
                    <a:pt x="731942" y="610593"/>
                    <a:pt x="776527" y="688651"/>
                    <a:pt x="776527" y="752770"/>
                  </a:cubicBezTo>
                  <a:cubicBezTo>
                    <a:pt x="776527" y="816890"/>
                    <a:pt x="731942" y="842910"/>
                    <a:pt x="676210" y="811315"/>
                  </a:cubicBezTo>
                  <a:lnTo>
                    <a:pt x="488580" y="703519"/>
                  </a:lnTo>
                  <a:lnTo>
                    <a:pt x="488580" y="986946"/>
                  </a:lnTo>
                  <a:cubicBezTo>
                    <a:pt x="488580" y="1051066"/>
                    <a:pt x="443995" y="1077085"/>
                    <a:pt x="388264" y="1045490"/>
                  </a:cubicBezTo>
                  <a:cubicBezTo>
                    <a:pt x="332532" y="1013895"/>
                    <a:pt x="287947" y="935836"/>
                    <a:pt x="287947" y="871717"/>
                  </a:cubicBezTo>
                  <a:lnTo>
                    <a:pt x="287947" y="588290"/>
                  </a:lnTo>
                  <a:lnTo>
                    <a:pt x="100317" y="480495"/>
                  </a:lnTo>
                  <a:cubicBezTo>
                    <a:pt x="44585" y="448900"/>
                    <a:pt x="0" y="370841"/>
                    <a:pt x="0" y="306722"/>
                  </a:cubicBezTo>
                  <a:cubicBezTo>
                    <a:pt x="0" y="242602"/>
                    <a:pt x="44585" y="216583"/>
                    <a:pt x="100317" y="248178"/>
                  </a:cubicBezTo>
                  <a:lnTo>
                    <a:pt x="287947" y="355973"/>
                  </a:lnTo>
                  <a:lnTo>
                    <a:pt x="287947" y="72546"/>
                  </a:lnTo>
                  <a:cubicBezTo>
                    <a:pt x="287947" y="7497"/>
                    <a:pt x="332532" y="-18522"/>
                    <a:pt x="388264" y="140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2519217" y="3480695"/>
              <a:ext cx="173604" cy="422074"/>
            </a:xfrm>
            <a:custGeom>
              <a:rect b="b" l="l" r="r" t="t"/>
              <a:pathLst>
                <a:path extrusionOk="0" h="4220736" w="1736039">
                  <a:moveTo>
                    <a:pt x="0" y="0"/>
                  </a:moveTo>
                  <a:lnTo>
                    <a:pt x="1736039" y="1002680"/>
                  </a:lnTo>
                  <a:lnTo>
                    <a:pt x="1736039" y="4220737"/>
                  </a:lnTo>
                  <a:lnTo>
                    <a:pt x="0" y="32171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2536258" y="3671128"/>
              <a:ext cx="139422" cy="93113"/>
            </a:xfrm>
            <a:custGeom>
              <a:rect b="b" l="l" r="r" t="t"/>
              <a:pathLst>
                <a:path extrusionOk="0" h="931126" w="1394218">
                  <a:moveTo>
                    <a:pt x="0" y="0"/>
                  </a:moveTo>
                  <a:lnTo>
                    <a:pt x="1394219" y="804746"/>
                  </a:lnTo>
                  <a:lnTo>
                    <a:pt x="1394219" y="931127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2545983" y="3701060"/>
              <a:ext cx="119916" cy="81868"/>
            </a:xfrm>
            <a:custGeom>
              <a:rect b="b" l="l" r="r" t="t"/>
              <a:pathLst>
                <a:path extrusionOk="0" h="818685" w="1199158">
                  <a:moveTo>
                    <a:pt x="0" y="0"/>
                  </a:moveTo>
                  <a:lnTo>
                    <a:pt x="1199158" y="692305"/>
                  </a:lnTo>
                  <a:lnTo>
                    <a:pt x="1199158" y="818686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2476060" y="3691978"/>
              <a:ext cx="120752" cy="105751"/>
            </a:xfrm>
            <a:custGeom>
              <a:rect b="b" l="l" r="r" t="t"/>
              <a:pathLst>
                <a:path extrusionOk="0" h="1057507" w="1207518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2585250" y="3564606"/>
              <a:ext cx="40313" cy="61146"/>
            </a:xfrm>
            <a:custGeom>
              <a:rect b="b" l="l" r="r" t="t"/>
              <a:pathLst>
                <a:path extrusionOk="0" h="611464" w="403125">
                  <a:moveTo>
                    <a:pt x="403125" y="423285"/>
                  </a:moveTo>
                  <a:cubicBezTo>
                    <a:pt x="403125" y="579402"/>
                    <a:pt x="313026" y="652814"/>
                    <a:pt x="201563" y="587765"/>
                  </a:cubicBezTo>
                  <a:cubicBezTo>
                    <a:pt x="90100" y="522716"/>
                    <a:pt x="0" y="344297"/>
                    <a:pt x="0" y="188180"/>
                  </a:cubicBezTo>
                  <a:cubicBezTo>
                    <a:pt x="0" y="32063"/>
                    <a:pt x="90100" y="-41350"/>
                    <a:pt x="201563" y="23699"/>
                  </a:cubicBezTo>
                  <a:cubicBezTo>
                    <a:pt x="313026" y="88748"/>
                    <a:pt x="403125" y="267167"/>
                    <a:pt x="403125" y="423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2570014" y="3631536"/>
              <a:ext cx="70782" cy="72390"/>
            </a:xfrm>
            <a:custGeom>
              <a:rect b="b" l="l" r="r" t="t"/>
              <a:pathLst>
                <a:path extrusionOk="0" h="723905" w="707821">
                  <a:moveTo>
                    <a:pt x="354375" y="42050"/>
                  </a:moveTo>
                  <a:cubicBezTo>
                    <a:pt x="175105" y="-62957"/>
                    <a:pt x="27417" y="35545"/>
                    <a:pt x="480" y="261357"/>
                  </a:cubicBezTo>
                  <a:cubicBezTo>
                    <a:pt x="-4165" y="300387"/>
                    <a:pt x="25559" y="352426"/>
                    <a:pt x="61784" y="372870"/>
                  </a:cubicBezTo>
                  <a:lnTo>
                    <a:pt x="646037" y="714840"/>
                  </a:lnTo>
                  <a:cubicBezTo>
                    <a:pt x="682263" y="736213"/>
                    <a:pt x="711987" y="718557"/>
                    <a:pt x="707342" y="674882"/>
                  </a:cubicBezTo>
                  <a:cubicBezTo>
                    <a:pt x="682263" y="417475"/>
                    <a:pt x="533645" y="146128"/>
                    <a:pt x="354375" y="42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2735375" y="3604036"/>
              <a:ext cx="276522" cy="303778"/>
            </a:xfrm>
            <a:custGeom>
              <a:rect b="b" l="l" r="r" t="t"/>
              <a:pathLst>
                <a:path extrusionOk="0" h="3037777" w="2765216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2824931" y="3706805"/>
              <a:ext cx="79603" cy="58637"/>
            </a:xfrm>
            <a:custGeom>
              <a:rect b="b" l="l" r="r" t="t"/>
              <a:pathLst>
                <a:path extrusionOk="0" h="586368" w="796033">
                  <a:moveTo>
                    <a:pt x="0" y="0"/>
                  </a:moveTo>
                  <a:lnTo>
                    <a:pt x="796033" y="459988"/>
                  </a:lnTo>
                  <a:lnTo>
                    <a:pt x="796033" y="586368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2824931" y="3730991"/>
              <a:ext cx="162458" cy="106401"/>
            </a:xfrm>
            <a:custGeom>
              <a:rect b="b" l="l" r="r" t="t"/>
              <a:pathLst>
                <a:path extrusionOk="0" h="1064012" w="1624576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2921618" y="3738498"/>
              <a:ext cx="120752" cy="105751"/>
            </a:xfrm>
            <a:custGeom>
              <a:rect b="b" l="l" r="r" t="t"/>
              <a:pathLst>
                <a:path extrusionOk="0" h="1057507" w="1207518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2758991" y="3668614"/>
              <a:ext cx="41799" cy="62843"/>
            </a:xfrm>
            <a:custGeom>
              <a:rect b="b" l="l" r="r" t="t"/>
              <a:pathLst>
                <a:path extrusionOk="0" h="628427" w="417987">
                  <a:moveTo>
                    <a:pt x="417987" y="435019"/>
                  </a:moveTo>
                  <a:cubicBezTo>
                    <a:pt x="417987" y="594853"/>
                    <a:pt x="324172" y="671053"/>
                    <a:pt x="208994" y="604145"/>
                  </a:cubicBezTo>
                  <a:cubicBezTo>
                    <a:pt x="93815" y="537238"/>
                    <a:pt x="0" y="353243"/>
                    <a:pt x="0" y="193409"/>
                  </a:cubicBezTo>
                  <a:cubicBezTo>
                    <a:pt x="0" y="33575"/>
                    <a:pt x="93815" y="-42625"/>
                    <a:pt x="208994" y="24282"/>
                  </a:cubicBezTo>
                  <a:cubicBezTo>
                    <a:pt x="324172" y="91190"/>
                    <a:pt x="417987" y="275185"/>
                    <a:pt x="417987" y="43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52886" y="3261165"/>
              <a:ext cx="276522" cy="303778"/>
            </a:xfrm>
            <a:custGeom>
              <a:rect b="b" l="l" r="r" t="t"/>
              <a:pathLst>
                <a:path extrusionOk="0" h="3037778" w="2765216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442534" y="3365046"/>
              <a:ext cx="135892" cy="91161"/>
            </a:xfrm>
            <a:custGeom>
              <a:rect b="b" l="l" r="r" t="t"/>
              <a:pathLst>
                <a:path extrusionOk="0" h="911612" w="1358922">
                  <a:moveTo>
                    <a:pt x="0" y="0"/>
                  </a:moveTo>
                  <a:lnTo>
                    <a:pt x="1358922" y="785232"/>
                  </a:lnTo>
                  <a:lnTo>
                    <a:pt x="1358922" y="9116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2442534" y="3389232"/>
              <a:ext cx="162458" cy="106401"/>
            </a:xfrm>
            <a:custGeom>
              <a:rect b="b" l="l" r="r" t="t"/>
              <a:pathLst>
                <a:path extrusionOk="0" h="1064012" w="1624576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2376409" y="3325986"/>
              <a:ext cx="41892" cy="64677"/>
            </a:xfrm>
            <a:custGeom>
              <a:rect b="b" l="l" r="r" t="t"/>
              <a:pathLst>
                <a:path extrusionOk="0" h="646774" w="418915">
                  <a:moveTo>
                    <a:pt x="287018" y="106403"/>
                  </a:moveTo>
                  <a:cubicBezTo>
                    <a:pt x="287018" y="90606"/>
                    <a:pt x="275871" y="72020"/>
                    <a:pt x="262867" y="64586"/>
                  </a:cubicBezTo>
                  <a:lnTo>
                    <a:pt x="156048" y="3254"/>
                  </a:lnTo>
                  <a:cubicBezTo>
                    <a:pt x="143044" y="-4180"/>
                    <a:pt x="131898" y="1396"/>
                    <a:pt x="131898" y="17193"/>
                  </a:cubicBezTo>
                  <a:lnTo>
                    <a:pt x="131898" y="123130"/>
                  </a:lnTo>
                  <a:cubicBezTo>
                    <a:pt x="131898" y="144503"/>
                    <a:pt x="108677" y="158442"/>
                    <a:pt x="90099" y="147291"/>
                  </a:cubicBezTo>
                  <a:lnTo>
                    <a:pt x="24150" y="109191"/>
                  </a:lnTo>
                  <a:cubicBezTo>
                    <a:pt x="11146" y="101757"/>
                    <a:pt x="0" y="107332"/>
                    <a:pt x="0" y="123130"/>
                  </a:cubicBezTo>
                  <a:lnTo>
                    <a:pt x="0" y="282035"/>
                  </a:lnTo>
                  <a:cubicBezTo>
                    <a:pt x="0" y="297832"/>
                    <a:pt x="11146" y="316418"/>
                    <a:pt x="24150" y="323852"/>
                  </a:cubicBezTo>
                  <a:lnTo>
                    <a:pt x="117965" y="377749"/>
                  </a:lnTo>
                  <a:cubicBezTo>
                    <a:pt x="126325" y="382396"/>
                    <a:pt x="131898" y="391688"/>
                    <a:pt x="131898" y="401910"/>
                  </a:cubicBezTo>
                  <a:lnTo>
                    <a:pt x="131898" y="540371"/>
                  </a:lnTo>
                  <a:cubicBezTo>
                    <a:pt x="131898" y="556169"/>
                    <a:pt x="143044" y="574754"/>
                    <a:pt x="156048" y="582188"/>
                  </a:cubicBezTo>
                  <a:lnTo>
                    <a:pt x="262867" y="643520"/>
                  </a:lnTo>
                  <a:cubicBezTo>
                    <a:pt x="275871" y="650954"/>
                    <a:pt x="287018" y="645379"/>
                    <a:pt x="287018" y="629581"/>
                  </a:cubicBezTo>
                  <a:lnTo>
                    <a:pt x="287018" y="523644"/>
                  </a:lnTo>
                  <a:cubicBezTo>
                    <a:pt x="287018" y="502271"/>
                    <a:pt x="310239" y="488332"/>
                    <a:pt x="328816" y="499484"/>
                  </a:cubicBezTo>
                  <a:lnTo>
                    <a:pt x="394766" y="537584"/>
                  </a:lnTo>
                  <a:cubicBezTo>
                    <a:pt x="407770" y="545018"/>
                    <a:pt x="418916" y="539442"/>
                    <a:pt x="418916" y="523644"/>
                  </a:cubicBezTo>
                  <a:lnTo>
                    <a:pt x="418916" y="364740"/>
                  </a:lnTo>
                  <a:cubicBezTo>
                    <a:pt x="418916" y="348942"/>
                    <a:pt x="407770" y="330357"/>
                    <a:pt x="394766" y="322923"/>
                  </a:cubicBezTo>
                  <a:lnTo>
                    <a:pt x="300951" y="269025"/>
                  </a:lnTo>
                  <a:cubicBezTo>
                    <a:pt x="292591" y="264379"/>
                    <a:pt x="287018" y="255086"/>
                    <a:pt x="287018" y="244864"/>
                  </a:cubicBezTo>
                  <a:lnTo>
                    <a:pt x="287018" y="106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1012950" y="3289810"/>
            <a:ext cx="452332" cy="685012"/>
            <a:chOff x="1012950" y="3289810"/>
            <a:chExt cx="452332" cy="685012"/>
          </a:xfrm>
        </p:grpSpPr>
        <p:sp>
          <p:nvSpPr>
            <p:cNvPr id="1452" name="Google Shape;1452;p41"/>
            <p:cNvSpPr/>
            <p:nvPr/>
          </p:nvSpPr>
          <p:spPr>
            <a:xfrm>
              <a:off x="1210074" y="3312647"/>
              <a:ext cx="60004" cy="257813"/>
            </a:xfrm>
            <a:custGeom>
              <a:rect b="b" l="l" r="r" t="t"/>
              <a:pathLst>
                <a:path extrusionOk="0" h="2578130" w="600042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1130391" y="3289810"/>
              <a:ext cx="60004" cy="257967"/>
            </a:xfrm>
            <a:custGeom>
              <a:rect b="b" l="l" r="r" t="t"/>
              <a:pathLst>
                <a:path extrusionOk="0" h="2579665" w="600042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1288586" y="3298188"/>
              <a:ext cx="137899" cy="410174"/>
            </a:xfrm>
            <a:custGeom>
              <a:rect b="b" l="l" r="r" t="t"/>
              <a:pathLst>
                <a:path extrusionOk="0" h="4101736" w="1378987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1262806" y="3341370"/>
              <a:ext cx="109692" cy="93661"/>
            </a:xfrm>
            <a:custGeom>
              <a:rect b="b" l="l" r="r" t="t"/>
              <a:pathLst>
                <a:path extrusionOk="0" h="936606" w="1096922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1306554" y="3481600"/>
              <a:ext cx="103946" cy="151921"/>
            </a:xfrm>
            <a:custGeom>
              <a:rect b="b" l="l" r="r" t="t"/>
              <a:pathLst>
                <a:path extrusionOk="0" h="1519210" w="1039464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1305512" y="3411322"/>
              <a:ext cx="105513" cy="71323"/>
            </a:xfrm>
            <a:custGeom>
              <a:rect b="b" l="l" r="r" t="t"/>
              <a:pathLst>
                <a:path extrusionOk="0" h="713231" w="1055134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1305512" y="3432165"/>
              <a:ext cx="91214" cy="63028"/>
            </a:xfrm>
            <a:custGeom>
              <a:rect b="b" l="l" r="r" t="t"/>
              <a:pathLst>
                <a:path extrusionOk="0" h="630282" w="912143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1305512" y="3452746"/>
              <a:ext cx="77437" cy="55060"/>
            </a:xfrm>
            <a:custGeom>
              <a:rect b="b" l="l" r="r" t="t"/>
              <a:pathLst>
                <a:path extrusionOk="0" h="550599" w="774374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1288586" y="3298188"/>
              <a:ext cx="137899" cy="123901"/>
            </a:xfrm>
            <a:custGeom>
              <a:rect b="b" l="l" r="r" t="t"/>
              <a:pathLst>
                <a:path extrusionOk="0" h="1239012" w="1378987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1305512" y="3322238"/>
              <a:ext cx="17499" cy="26289"/>
            </a:xfrm>
            <a:custGeom>
              <a:rect b="b" l="l" r="r" t="t"/>
              <a:pathLst>
                <a:path extrusionOk="0" h="262890" w="174985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1040943" y="3399143"/>
              <a:ext cx="424339" cy="575680"/>
            </a:xfrm>
            <a:custGeom>
              <a:rect b="b" l="l" r="r" t="t"/>
              <a:pathLst>
                <a:path extrusionOk="0" h="5756801" w="4243391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1012950" y="3480428"/>
              <a:ext cx="109627" cy="93661"/>
            </a:xfrm>
            <a:custGeom>
              <a:rect b="b" l="l" r="r" t="t"/>
              <a:pathLst>
                <a:path extrusionOk="0" h="936606" w="1096269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1069522" y="3563667"/>
              <a:ext cx="243412" cy="150941"/>
            </a:xfrm>
            <a:custGeom>
              <a:rect b="b" l="l" r="r" t="t"/>
              <a:pathLst>
                <a:path extrusionOk="0" h="1509412" w="2434122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1069522" y="3584509"/>
              <a:ext cx="209982" cy="131608"/>
            </a:xfrm>
            <a:custGeom>
              <a:rect b="b" l="l" r="r" t="t"/>
              <a:pathLst>
                <a:path extrusionOk="0" h="1316082" w="2099822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1069522" y="3605156"/>
              <a:ext cx="178707" cy="113582"/>
            </a:xfrm>
            <a:custGeom>
              <a:rect b="b" l="l" r="r" t="t"/>
              <a:pathLst>
                <a:path extrusionOk="0" h="1135815" w="1787069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1233315" y="3736463"/>
              <a:ext cx="214030" cy="215472"/>
            </a:xfrm>
            <a:custGeom>
              <a:rect b="b" l="l" r="r" t="t"/>
              <a:pathLst>
                <a:path extrusionOk="0" h="2154718" w="2140304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1249395" y="3763883"/>
              <a:ext cx="32255" cy="48986"/>
            </a:xfrm>
            <a:custGeom>
              <a:rect b="b" l="l" r="r" t="t"/>
              <a:pathLst>
                <a:path extrusionOk="0" h="489857" w="322547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1288781" y="3788113"/>
              <a:ext cx="32255" cy="48986"/>
            </a:xfrm>
            <a:custGeom>
              <a:rect b="b" l="l" r="r" t="t"/>
              <a:pathLst>
                <a:path extrusionOk="0" h="489857" w="322547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1328362" y="3810583"/>
              <a:ext cx="32255" cy="48986"/>
            </a:xfrm>
            <a:custGeom>
              <a:rect b="b" l="l" r="r" t="t"/>
              <a:pathLst>
                <a:path extrusionOk="0" h="489857" w="322547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1367943" y="3834487"/>
              <a:ext cx="32255" cy="48986"/>
            </a:xfrm>
            <a:custGeom>
              <a:rect b="b" l="l" r="r" t="t"/>
              <a:pathLst>
                <a:path extrusionOk="0" h="489857" w="322547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1029811" y="3615447"/>
              <a:ext cx="178184" cy="194767"/>
            </a:xfrm>
            <a:custGeom>
              <a:rect b="b" l="l" r="r" t="t"/>
              <a:pathLst>
                <a:path extrusionOk="0" h="1947672" w="1781845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1047713" y="3649251"/>
              <a:ext cx="141555" cy="92093"/>
            </a:xfrm>
            <a:custGeom>
              <a:rect b="b" l="l" r="r" t="t"/>
              <a:pathLst>
                <a:path extrusionOk="0" h="920931" w="1415552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047713" y="3670093"/>
              <a:ext cx="113349" cy="75830"/>
            </a:xfrm>
            <a:custGeom>
              <a:rect b="b" l="l" r="r" t="t"/>
              <a:pathLst>
                <a:path extrusionOk="0" h="758299" w="1133486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1041008" y="3399143"/>
              <a:ext cx="423686" cy="289473"/>
            </a:xfrm>
            <a:custGeom>
              <a:rect b="b" l="l" r="r" t="t"/>
              <a:pathLst>
                <a:path extrusionOk="0" h="2894729" w="4236862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069587" y="3429901"/>
              <a:ext cx="17499" cy="26289"/>
            </a:xfrm>
            <a:custGeom>
              <a:rect b="b" l="l" r="r" t="t"/>
              <a:pathLst>
                <a:path extrusionOk="0" h="262890" w="174985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41"/>
          <p:cNvGrpSpPr/>
          <p:nvPr/>
        </p:nvGrpSpPr>
        <p:grpSpPr>
          <a:xfrm>
            <a:off x="7017258" y="4131327"/>
            <a:ext cx="583504" cy="683980"/>
            <a:chOff x="7017258" y="4131327"/>
            <a:chExt cx="583504" cy="683980"/>
          </a:xfrm>
        </p:grpSpPr>
        <p:sp>
          <p:nvSpPr>
            <p:cNvPr id="1478" name="Google Shape;1478;p41"/>
            <p:cNvSpPr/>
            <p:nvPr/>
          </p:nvSpPr>
          <p:spPr>
            <a:xfrm>
              <a:off x="7315814" y="4178415"/>
              <a:ext cx="150241" cy="410597"/>
            </a:xfrm>
            <a:custGeom>
              <a:rect b="b" l="l" r="r" t="t"/>
              <a:pathLst>
                <a:path extrusionOk="0" h="4105966" w="1502409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320563" y="4281056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7077193" y="4326164"/>
              <a:ext cx="134029" cy="147278"/>
            </a:xfrm>
            <a:custGeom>
              <a:rect b="b" l="l" r="r" t="t"/>
              <a:pathLst>
                <a:path extrusionOk="0" h="1472783" w="134029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7089116" y="4349542"/>
              <a:ext cx="15249" cy="22656"/>
            </a:xfrm>
            <a:custGeom>
              <a:rect b="b" l="l" r="r" t="t"/>
              <a:pathLst>
                <a:path extrusionOk="0" h="226558" w="152488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7111362" y="4360598"/>
              <a:ext cx="48876" cy="39108"/>
            </a:xfrm>
            <a:custGeom>
              <a:rect b="b" l="l" r="r" t="t"/>
              <a:pathLst>
                <a:path extrusionOk="0" h="391082" w="488764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7111442" y="4383982"/>
              <a:ext cx="85875" cy="60469"/>
            </a:xfrm>
            <a:custGeom>
              <a:rect b="b" l="l" r="r" t="t"/>
              <a:pathLst>
                <a:path extrusionOk="0" h="604692" w="858749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7281165" y="4207564"/>
              <a:ext cx="150241" cy="410597"/>
            </a:xfrm>
            <a:custGeom>
              <a:rect b="b" l="l" r="r" t="t"/>
              <a:pathLst>
                <a:path extrusionOk="0" h="4105966" w="150241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7295649" y="4387505"/>
              <a:ext cx="120706" cy="80626"/>
            </a:xfrm>
            <a:custGeom>
              <a:rect b="b" l="l" r="r" t="t"/>
              <a:pathLst>
                <a:path extrusionOk="0" h="806256" w="1207064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7304051" y="4414012"/>
              <a:ext cx="103772" cy="70909"/>
            </a:xfrm>
            <a:custGeom>
              <a:rect b="b" l="l" r="r" t="t"/>
              <a:pathLst>
                <a:path extrusionOk="0" h="709088" w="1037722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7242035" y="4420419"/>
              <a:ext cx="88684" cy="87371"/>
            </a:xfrm>
            <a:custGeom>
              <a:rect b="b" l="l" r="r" t="t"/>
              <a:pathLst>
                <a:path extrusionOk="0" h="873712" w="886839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7521147" y="4436256"/>
              <a:ext cx="79615" cy="187933"/>
            </a:xfrm>
            <a:custGeom>
              <a:rect b="b" l="l" r="r" t="t"/>
              <a:pathLst>
                <a:path extrusionOk="0" h="1879329" w="796148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7483777" y="4463342"/>
              <a:ext cx="31300" cy="120537"/>
            </a:xfrm>
            <a:custGeom>
              <a:rect b="b" l="l" r="r" t="t"/>
              <a:pathLst>
                <a:path extrusionOk="0" h="1205369" w="313002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7017258" y="4131327"/>
              <a:ext cx="238925" cy="281547"/>
            </a:xfrm>
            <a:custGeom>
              <a:rect b="b" l="l" r="r" t="t"/>
              <a:pathLst>
                <a:path extrusionOk="0" h="2815474" w="2389249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7142010" y="4233590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7064950" y="4210927"/>
              <a:ext cx="129615" cy="85765"/>
            </a:xfrm>
            <a:custGeom>
              <a:rect b="b" l="l" r="r" t="t"/>
              <a:pathLst>
                <a:path extrusionOk="0" h="857651" w="1296149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7038303" y="4217334"/>
              <a:ext cx="156340" cy="101264"/>
            </a:xfrm>
            <a:custGeom>
              <a:rect b="b" l="l" r="r" t="t"/>
              <a:pathLst>
                <a:path extrusionOk="0" h="1012639" w="1563405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7206986" y="4270200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7358065" y="4552792"/>
              <a:ext cx="238925" cy="262515"/>
            </a:xfrm>
            <a:custGeom>
              <a:rect b="b" l="l" r="r" t="t"/>
              <a:pathLst>
                <a:path extrusionOk="0" h="2625152" w="2389248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7419281" y="4618458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7419281" y="4640240"/>
              <a:ext cx="94462" cy="65448"/>
            </a:xfrm>
            <a:custGeom>
              <a:rect b="b" l="l" r="r" t="t"/>
              <a:pathLst>
                <a:path extrusionOk="0" h="654481" w="944624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7419281" y="4662102"/>
              <a:ext cx="122231" cy="81509"/>
            </a:xfrm>
            <a:custGeom>
              <a:rect b="b" l="l" r="r" t="t"/>
              <a:pathLst>
                <a:path extrusionOk="0" h="815090" w="1222313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7379431" y="4594446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7242195" y="4530298"/>
              <a:ext cx="67095" cy="91494"/>
            </a:xfrm>
            <a:custGeom>
              <a:rect b="b" l="l" r="r" t="t"/>
              <a:pathLst>
                <a:path extrusionOk="0" h="914939" w="670948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7304559" y="4297072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2" name="Google Shape;1502;p41"/>
          <p:cNvGrpSpPr/>
          <p:nvPr/>
        </p:nvGrpSpPr>
        <p:grpSpPr>
          <a:xfrm>
            <a:off x="5463177" y="4131209"/>
            <a:ext cx="563251" cy="684280"/>
            <a:chOff x="5463177" y="4131209"/>
            <a:chExt cx="563251" cy="684280"/>
          </a:xfrm>
        </p:grpSpPr>
        <p:sp>
          <p:nvSpPr>
            <p:cNvPr id="1503" name="Google Shape;1503;p41"/>
            <p:cNvSpPr/>
            <p:nvPr/>
          </p:nvSpPr>
          <p:spPr>
            <a:xfrm>
              <a:off x="5772698" y="4131209"/>
              <a:ext cx="253729" cy="260766"/>
            </a:xfrm>
            <a:custGeom>
              <a:rect b="b" l="l" r="r" t="t"/>
              <a:pathLst>
                <a:path extrusionOk="0" h="2607659" w="2537293">
                  <a:moveTo>
                    <a:pt x="2537293" y="719897"/>
                  </a:moveTo>
                  <a:cubicBezTo>
                    <a:pt x="1312518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5892718" y="4319899"/>
              <a:ext cx="133282" cy="141143"/>
            </a:xfrm>
            <a:custGeom>
              <a:rect b="b" l="l" r="r" t="t"/>
              <a:pathLst>
                <a:path extrusionOk="0" h="1411432" w="1332821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5831985" y="4228086"/>
              <a:ext cx="194050" cy="197255"/>
            </a:xfrm>
            <a:custGeom>
              <a:rect b="b" l="l" r="r" t="t"/>
              <a:pathLst>
                <a:path extrusionOk="0" h="1972554" w="1940495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5966466" y="4416726"/>
              <a:ext cx="59317" cy="89179"/>
            </a:xfrm>
            <a:custGeom>
              <a:rect b="b" l="l" r="r" t="t"/>
              <a:pathLst>
                <a:path extrusionOk="0" h="891788" w="59317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5785640" y="4401007"/>
              <a:ext cx="215804" cy="237058"/>
            </a:xfrm>
            <a:custGeom>
              <a:rect b="b" l="l" r="r" t="t"/>
              <a:pathLst>
                <a:path extrusionOk="0" h="2370577" w="2158040">
                  <a:moveTo>
                    <a:pt x="0" y="0"/>
                  </a:moveTo>
                  <a:lnTo>
                    <a:pt x="2158041" y="1246184"/>
                  </a:lnTo>
                  <a:lnTo>
                    <a:pt x="2158041" y="2370577"/>
                  </a:lnTo>
                  <a:lnTo>
                    <a:pt x="190714" y="1233860"/>
                  </a:lnTo>
                  <a:lnTo>
                    <a:pt x="725" y="129620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5804945" y="4438611"/>
              <a:ext cx="24510" cy="36442"/>
            </a:xfrm>
            <a:custGeom>
              <a:rect b="b" l="l" r="r" t="t"/>
              <a:pathLst>
                <a:path extrusionOk="0" h="364422" w="245099">
                  <a:moveTo>
                    <a:pt x="245100" y="252893"/>
                  </a:moveTo>
                  <a:cubicBezTo>
                    <a:pt x="245100" y="345687"/>
                    <a:pt x="189989" y="389183"/>
                    <a:pt x="122550" y="350036"/>
                  </a:cubicBezTo>
                  <a:cubicBezTo>
                    <a:pt x="55111" y="310889"/>
                    <a:pt x="0" y="204322"/>
                    <a:pt x="0" y="111529"/>
                  </a:cubicBezTo>
                  <a:cubicBezTo>
                    <a:pt x="0" y="18735"/>
                    <a:pt x="55111" y="-24761"/>
                    <a:pt x="122550" y="14386"/>
                  </a:cubicBezTo>
                  <a:cubicBezTo>
                    <a:pt x="189989" y="52808"/>
                    <a:pt x="245100" y="160100"/>
                    <a:pt x="245100" y="25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5840951" y="4460215"/>
              <a:ext cx="47280" cy="37190"/>
            </a:xfrm>
            <a:custGeom>
              <a:rect b="b" l="l" r="r" t="t"/>
              <a:pathLst>
                <a:path extrusionOk="0" h="371897" w="472796">
                  <a:moveTo>
                    <a:pt x="0" y="0"/>
                  </a:moveTo>
                  <a:lnTo>
                    <a:pt x="472796" y="273305"/>
                  </a:lnTo>
                  <a:lnTo>
                    <a:pt x="472796" y="37189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5840951" y="4479951"/>
              <a:ext cx="141186" cy="91416"/>
            </a:xfrm>
            <a:custGeom>
              <a:rect b="b" l="l" r="r" t="t"/>
              <a:pathLst>
                <a:path extrusionOk="0" h="914158" w="1411862">
                  <a:moveTo>
                    <a:pt x="0" y="0"/>
                  </a:moveTo>
                  <a:lnTo>
                    <a:pt x="1411863" y="815566"/>
                  </a:lnTo>
                  <a:lnTo>
                    <a:pt x="1411863" y="91415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5840951" y="4499615"/>
              <a:ext cx="110440" cy="73655"/>
            </a:xfrm>
            <a:custGeom>
              <a:rect b="b" l="l" r="r" t="t"/>
              <a:pathLst>
                <a:path extrusionOk="0" h="736546" w="1104400">
                  <a:moveTo>
                    <a:pt x="0" y="0"/>
                  </a:moveTo>
                  <a:lnTo>
                    <a:pt x="1104400" y="637953"/>
                  </a:lnTo>
                  <a:lnTo>
                    <a:pt x="1104400" y="736546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5629325" y="4251434"/>
              <a:ext cx="121535" cy="295198"/>
            </a:xfrm>
            <a:custGeom>
              <a:rect b="b" l="l" r="r" t="t"/>
              <a:pathLst>
                <a:path extrusionOk="0" h="2951984" w="1215347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5641255" y="4384669"/>
              <a:ext cx="97605" cy="66188"/>
            </a:xfrm>
            <a:custGeom>
              <a:rect b="b" l="l" r="r" t="t"/>
              <a:pathLst>
                <a:path extrusionOk="0" h="661876" w="976049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5648051" y="4407731"/>
              <a:ext cx="83900" cy="58286"/>
            </a:xfrm>
            <a:custGeom>
              <a:rect b="b" l="l" r="r" t="t"/>
              <a:pathLst>
                <a:path extrusionOk="0" h="582857" w="838996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5599103" y="4399272"/>
              <a:ext cx="84552" cy="73945"/>
            </a:xfrm>
            <a:custGeom>
              <a:rect b="b" l="l" r="r" t="t"/>
              <a:pathLst>
                <a:path extrusionOk="0" h="739446" w="845522">
                  <a:moveTo>
                    <a:pt x="845523" y="487890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3" y="739446"/>
                  </a:lnTo>
                  <a:lnTo>
                    <a:pt x="845523" y="487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5675670" y="4310105"/>
              <a:ext cx="28136" cy="42759"/>
            </a:xfrm>
            <a:custGeom>
              <a:rect b="b" l="l" r="r" t="t"/>
              <a:pathLst>
                <a:path extrusionOk="0" h="427594" w="281357">
                  <a:moveTo>
                    <a:pt x="281358" y="296079"/>
                  </a:moveTo>
                  <a:cubicBezTo>
                    <a:pt x="281358" y="404821"/>
                    <a:pt x="218270" y="456292"/>
                    <a:pt x="140679" y="411345"/>
                  </a:cubicBezTo>
                  <a:cubicBezTo>
                    <a:pt x="63088" y="366399"/>
                    <a:pt x="0" y="240983"/>
                    <a:pt x="0" y="131516"/>
                  </a:cubicBezTo>
                  <a:cubicBezTo>
                    <a:pt x="0" y="22774"/>
                    <a:pt x="63088" y="-28698"/>
                    <a:pt x="140679" y="16249"/>
                  </a:cubicBezTo>
                  <a:cubicBezTo>
                    <a:pt x="218270" y="62646"/>
                    <a:pt x="281358" y="187337"/>
                    <a:pt x="281358" y="29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5665014" y="4356952"/>
              <a:ext cx="49510" cy="50597"/>
            </a:xfrm>
            <a:custGeom>
              <a:rect b="b" l="l" r="r" t="t"/>
              <a:pathLst>
                <a:path extrusionOk="0" h="505969" w="495103">
                  <a:moveTo>
                    <a:pt x="247552" y="29290"/>
                  </a:moveTo>
                  <a:cubicBezTo>
                    <a:pt x="122101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1"/>
                  </a:lnTo>
                  <a:cubicBezTo>
                    <a:pt x="477424" y="514280"/>
                    <a:pt x="497728" y="502680"/>
                    <a:pt x="494827" y="471507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5713411" y="4520290"/>
              <a:ext cx="121535" cy="295198"/>
            </a:xfrm>
            <a:custGeom>
              <a:rect b="b" l="l" r="r" t="t"/>
              <a:pathLst>
                <a:path extrusionOk="0" h="2951984" w="1215347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5725269" y="4653526"/>
              <a:ext cx="97605" cy="66188"/>
            </a:xfrm>
            <a:custGeom>
              <a:rect b="b" l="l" r="r" t="t"/>
              <a:pathLst>
                <a:path extrusionOk="0" h="661876" w="976049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5732065" y="4676587"/>
              <a:ext cx="83900" cy="58286"/>
            </a:xfrm>
            <a:custGeom>
              <a:rect b="b" l="l" r="r" t="t"/>
              <a:pathLst>
                <a:path extrusionOk="0" h="582857" w="838996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5780290" y="4724156"/>
              <a:ext cx="84552" cy="73945"/>
            </a:xfrm>
            <a:custGeom>
              <a:rect b="b" l="l" r="r" t="t"/>
              <a:pathLst>
                <a:path extrusionOk="0" h="739446" w="845522">
                  <a:moveTo>
                    <a:pt x="845522" y="487889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2" y="739446"/>
                  </a:lnTo>
                  <a:lnTo>
                    <a:pt x="845522" y="487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5759684" y="4578962"/>
              <a:ext cx="28136" cy="42759"/>
            </a:xfrm>
            <a:custGeom>
              <a:rect b="b" l="l" r="r" t="t"/>
              <a:pathLst>
                <a:path extrusionOk="0" h="427594" w="281357">
                  <a:moveTo>
                    <a:pt x="281357" y="296079"/>
                  </a:moveTo>
                  <a:cubicBezTo>
                    <a:pt x="281357" y="404821"/>
                    <a:pt x="218270" y="456292"/>
                    <a:pt x="140679" y="411345"/>
                  </a:cubicBezTo>
                  <a:cubicBezTo>
                    <a:pt x="63088" y="365674"/>
                    <a:pt x="0" y="240983"/>
                    <a:pt x="0" y="131516"/>
                  </a:cubicBezTo>
                  <a:cubicBezTo>
                    <a:pt x="0" y="22774"/>
                    <a:pt x="63088" y="-28697"/>
                    <a:pt x="140679" y="16249"/>
                  </a:cubicBezTo>
                  <a:cubicBezTo>
                    <a:pt x="218270" y="61921"/>
                    <a:pt x="281357" y="187337"/>
                    <a:pt x="281357" y="2960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5749028" y="4625809"/>
              <a:ext cx="49510" cy="50597"/>
            </a:xfrm>
            <a:custGeom>
              <a:rect b="b" l="l" r="r" t="t"/>
              <a:pathLst>
                <a:path extrusionOk="0" h="505969" w="495104">
                  <a:moveTo>
                    <a:pt x="247552" y="29290"/>
                  </a:moveTo>
                  <a:cubicBezTo>
                    <a:pt x="122102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0"/>
                  </a:lnTo>
                  <a:cubicBezTo>
                    <a:pt x="477424" y="514279"/>
                    <a:pt x="497728" y="502680"/>
                    <a:pt x="494828" y="471508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5463177" y="4376428"/>
              <a:ext cx="215876" cy="254239"/>
            </a:xfrm>
            <a:custGeom>
              <a:rect b="b" l="l" r="r" t="t"/>
              <a:pathLst>
                <a:path extrusionOk="0" h="2542389" w="2158765">
                  <a:moveTo>
                    <a:pt x="2158041" y="1246184"/>
                  </a:moveTo>
                  <a:lnTo>
                    <a:pt x="0" y="0"/>
                  </a:lnTo>
                  <a:lnTo>
                    <a:pt x="0" y="1124393"/>
                  </a:lnTo>
                  <a:lnTo>
                    <a:pt x="1968052" y="2260385"/>
                  </a:lnTo>
                  <a:lnTo>
                    <a:pt x="2158766" y="2542390"/>
                  </a:lnTo>
                  <a:lnTo>
                    <a:pt x="2158041" y="124618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5634603" y="4501867"/>
              <a:ext cx="24510" cy="36442"/>
            </a:xfrm>
            <a:custGeom>
              <a:rect b="b" l="l" r="r" t="t"/>
              <a:pathLst>
                <a:path extrusionOk="0" h="364422" w="245099">
                  <a:moveTo>
                    <a:pt x="0" y="111529"/>
                  </a:moveTo>
                  <a:cubicBezTo>
                    <a:pt x="0" y="204322"/>
                    <a:pt x="55111" y="310889"/>
                    <a:pt x="122550" y="350036"/>
                  </a:cubicBezTo>
                  <a:cubicBezTo>
                    <a:pt x="189989" y="389184"/>
                    <a:pt x="245100" y="345687"/>
                    <a:pt x="245100" y="252893"/>
                  </a:cubicBezTo>
                  <a:cubicBezTo>
                    <a:pt x="245100" y="160100"/>
                    <a:pt x="189989" y="53533"/>
                    <a:pt x="122550" y="14386"/>
                  </a:cubicBezTo>
                  <a:cubicBezTo>
                    <a:pt x="55111" y="-24761"/>
                    <a:pt x="0" y="18735"/>
                    <a:pt x="0" y="11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5575895" y="4468818"/>
              <a:ext cx="47280" cy="37190"/>
            </a:xfrm>
            <a:custGeom>
              <a:rect b="b" l="l" r="r" t="t"/>
              <a:pathLst>
                <a:path extrusionOk="0" h="371897" w="472796">
                  <a:moveTo>
                    <a:pt x="472796" y="272580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472796" y="371898"/>
                  </a:lnTo>
                  <a:lnTo>
                    <a:pt x="472796" y="27258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5482265" y="4434407"/>
              <a:ext cx="141186" cy="91416"/>
            </a:xfrm>
            <a:custGeom>
              <a:rect b="b" l="l" r="r" t="t"/>
              <a:pathLst>
                <a:path extrusionOk="0" h="914158" w="1411863">
                  <a:moveTo>
                    <a:pt x="1411863" y="815566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411863" y="914158"/>
                  </a:lnTo>
                  <a:lnTo>
                    <a:pt x="1411863" y="81556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5512920" y="4471854"/>
              <a:ext cx="110440" cy="73655"/>
            </a:xfrm>
            <a:custGeom>
              <a:rect b="b" l="l" r="r" t="t"/>
              <a:pathLst>
                <a:path extrusionOk="0" h="736546" w="1104400">
                  <a:moveTo>
                    <a:pt x="1104401" y="637954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104401" y="736546"/>
                  </a:lnTo>
                  <a:lnTo>
                    <a:pt x="1104401" y="6379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5743778" y="4152173"/>
              <a:ext cx="253729" cy="260766"/>
            </a:xfrm>
            <a:custGeom>
              <a:rect b="b" l="l" r="r" t="t"/>
              <a:pathLst>
                <a:path extrusionOk="0" h="2607659" w="2537293">
                  <a:moveTo>
                    <a:pt x="2537293" y="719897"/>
                  </a:moveTo>
                  <a:cubicBezTo>
                    <a:pt x="1313243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5863798" y="4340864"/>
              <a:ext cx="133282" cy="141143"/>
            </a:xfrm>
            <a:custGeom>
              <a:rect b="b" l="l" r="r" t="t"/>
              <a:pathLst>
                <a:path extrusionOk="0" h="1411432" w="1332821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5803065" y="4249051"/>
              <a:ext cx="194050" cy="197255"/>
            </a:xfrm>
            <a:custGeom>
              <a:rect b="b" l="l" r="r" t="t"/>
              <a:pathLst>
                <a:path extrusionOk="0" h="1972554" w="1940495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5937545" y="4437691"/>
              <a:ext cx="59317" cy="89179"/>
            </a:xfrm>
            <a:custGeom>
              <a:rect b="b" l="l" r="r" t="t"/>
              <a:pathLst>
                <a:path extrusionOk="0" h="891788" w="59317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5871100" y="4613443"/>
              <a:ext cx="60622" cy="82637"/>
            </a:xfrm>
            <a:custGeom>
              <a:rect b="b" l="l" r="r" t="t"/>
              <a:pathLst>
                <a:path extrusionOk="0" h="826367" w="606224">
                  <a:moveTo>
                    <a:pt x="303112" y="10476"/>
                  </a:moveTo>
                  <a:cubicBezTo>
                    <a:pt x="346621" y="35124"/>
                    <a:pt x="381428" y="96019"/>
                    <a:pt x="381428" y="146041"/>
                  </a:cubicBezTo>
                  <a:lnTo>
                    <a:pt x="381428" y="367150"/>
                  </a:lnTo>
                  <a:lnTo>
                    <a:pt x="527908" y="451243"/>
                  </a:lnTo>
                  <a:cubicBezTo>
                    <a:pt x="571417" y="475892"/>
                    <a:pt x="606224" y="536787"/>
                    <a:pt x="606224" y="587533"/>
                  </a:cubicBezTo>
                  <a:cubicBezTo>
                    <a:pt x="606224" y="637555"/>
                    <a:pt x="571417" y="657853"/>
                    <a:pt x="527908" y="633205"/>
                  </a:cubicBezTo>
                  <a:lnTo>
                    <a:pt x="381428" y="549111"/>
                  </a:lnTo>
                  <a:lnTo>
                    <a:pt x="381428" y="770220"/>
                  </a:lnTo>
                  <a:cubicBezTo>
                    <a:pt x="381428" y="820242"/>
                    <a:pt x="346621" y="840540"/>
                    <a:pt x="303112" y="815892"/>
                  </a:cubicBezTo>
                  <a:cubicBezTo>
                    <a:pt x="259603" y="791244"/>
                    <a:pt x="224796" y="730348"/>
                    <a:pt x="224796" y="679602"/>
                  </a:cubicBezTo>
                  <a:lnTo>
                    <a:pt x="224796" y="458493"/>
                  </a:lnTo>
                  <a:lnTo>
                    <a:pt x="78316" y="374399"/>
                  </a:lnTo>
                  <a:cubicBezTo>
                    <a:pt x="34807" y="349751"/>
                    <a:pt x="0" y="288855"/>
                    <a:pt x="0" y="238834"/>
                  </a:cubicBezTo>
                  <a:cubicBezTo>
                    <a:pt x="0" y="188812"/>
                    <a:pt x="34807" y="168514"/>
                    <a:pt x="78316" y="193162"/>
                  </a:cubicBezTo>
                  <a:lnTo>
                    <a:pt x="224796" y="277256"/>
                  </a:lnTo>
                  <a:lnTo>
                    <a:pt x="224796" y="56147"/>
                  </a:lnTo>
                  <a:cubicBezTo>
                    <a:pt x="224796" y="6126"/>
                    <a:pt x="259603" y="-14173"/>
                    <a:pt x="303112" y="1047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5535048" y="4299581"/>
              <a:ext cx="43791" cy="93261"/>
            </a:xfrm>
            <a:custGeom>
              <a:rect b="b" l="l" r="r" t="t"/>
              <a:pathLst>
                <a:path extrusionOk="0" h="932608" w="437910">
                  <a:moveTo>
                    <a:pt x="218230" y="0"/>
                  </a:moveTo>
                  <a:lnTo>
                    <a:pt x="419821" y="395821"/>
                  </a:lnTo>
                  <a:cubicBezTo>
                    <a:pt x="447377" y="450192"/>
                    <a:pt x="443026" y="504563"/>
                    <a:pt x="409669" y="517612"/>
                  </a:cubicBezTo>
                  <a:cubicBezTo>
                    <a:pt x="376312" y="530661"/>
                    <a:pt x="327002" y="496589"/>
                    <a:pt x="299447" y="442218"/>
                  </a:cubicBezTo>
                  <a:lnTo>
                    <a:pt x="297271" y="437143"/>
                  </a:lnTo>
                  <a:lnTo>
                    <a:pt x="297271" y="876461"/>
                  </a:lnTo>
                  <a:cubicBezTo>
                    <a:pt x="297271" y="926483"/>
                    <a:pt x="262464" y="946781"/>
                    <a:pt x="218955" y="922133"/>
                  </a:cubicBezTo>
                  <a:cubicBezTo>
                    <a:pt x="175446" y="896760"/>
                    <a:pt x="140639" y="836589"/>
                    <a:pt x="140639" y="786568"/>
                  </a:cubicBezTo>
                  <a:lnTo>
                    <a:pt x="140639" y="347250"/>
                  </a:lnTo>
                  <a:lnTo>
                    <a:pt x="138464" y="349425"/>
                  </a:lnTo>
                  <a:cubicBezTo>
                    <a:pt x="110908" y="371898"/>
                    <a:pt x="60873" y="348700"/>
                    <a:pt x="28241" y="297228"/>
                  </a:cubicBezTo>
                  <a:cubicBezTo>
                    <a:pt x="-5116" y="245757"/>
                    <a:pt x="-9466" y="186312"/>
                    <a:pt x="18089" y="163838"/>
                  </a:cubicBezTo>
                  <a:lnTo>
                    <a:pt x="2182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5" name="Google Shape;1535;p41"/>
          <p:cNvGrpSpPr/>
          <p:nvPr/>
        </p:nvGrpSpPr>
        <p:grpSpPr>
          <a:xfrm>
            <a:off x="3998997" y="4088541"/>
            <a:ext cx="531032" cy="683542"/>
            <a:chOff x="3998997" y="4088541"/>
            <a:chExt cx="531032" cy="683542"/>
          </a:xfrm>
        </p:grpSpPr>
        <p:sp>
          <p:nvSpPr>
            <p:cNvPr id="1536" name="Google Shape;1536;p41"/>
            <p:cNvSpPr/>
            <p:nvPr/>
          </p:nvSpPr>
          <p:spPr>
            <a:xfrm>
              <a:off x="4219109" y="4263079"/>
              <a:ext cx="183842" cy="187662"/>
            </a:xfrm>
            <a:custGeom>
              <a:rect b="b" l="l" r="r" t="t"/>
              <a:pathLst>
                <a:path extrusionOk="0" h="1876620" w="1838418">
                  <a:moveTo>
                    <a:pt x="919209" y="108854"/>
                  </a:moveTo>
                  <a:cubicBezTo>
                    <a:pt x="453920" y="-162655"/>
                    <a:pt x="69261" y="91099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7" y="1084658"/>
                    <a:pt x="1384499" y="380363"/>
                    <a:pt x="919209" y="1088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4258319" y="4088541"/>
              <a:ext cx="104450" cy="158683"/>
            </a:xfrm>
            <a:custGeom>
              <a:rect b="b" l="l" r="r" t="t"/>
              <a:pathLst>
                <a:path extrusionOk="0" h="1586832" w="1044496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9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9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4189312" y="4287277"/>
              <a:ext cx="183842" cy="187662"/>
            </a:xfrm>
            <a:custGeom>
              <a:rect b="b" l="l" r="r" t="t"/>
              <a:pathLst>
                <a:path extrusionOk="0" h="1876619" w="1838418">
                  <a:moveTo>
                    <a:pt x="919209" y="108854"/>
                  </a:moveTo>
                  <a:cubicBezTo>
                    <a:pt x="453920" y="-162655"/>
                    <a:pt x="69261" y="91098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8" y="1084658"/>
                    <a:pt x="1383759" y="380363"/>
                    <a:pt x="919209" y="1088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4228522" y="4112739"/>
              <a:ext cx="104450" cy="158683"/>
            </a:xfrm>
            <a:custGeom>
              <a:rect b="b" l="l" r="r" t="t"/>
              <a:pathLst>
                <a:path extrusionOk="0" h="1586832" w="1044496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8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8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4331632" y="4426130"/>
              <a:ext cx="131450" cy="144410"/>
            </a:xfrm>
            <a:custGeom>
              <a:rect b="b" l="l" r="r" t="t"/>
              <a:pathLst>
                <a:path extrusionOk="0" h="1444101" w="1314498">
                  <a:moveTo>
                    <a:pt x="1314498" y="75904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904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4343359" y="4449097"/>
              <a:ext cx="14943" cy="22148"/>
            </a:xfrm>
            <a:custGeom>
              <a:rect b="b" l="l" r="r" t="t"/>
              <a:pathLst>
                <a:path extrusionOk="0" h="221480" w="149425">
                  <a:moveTo>
                    <a:pt x="149425" y="153649"/>
                  </a:moveTo>
                  <a:cubicBezTo>
                    <a:pt x="149425" y="209874"/>
                    <a:pt x="116138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8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4365116" y="4461985"/>
              <a:ext cx="39575" cy="31072"/>
            </a:xfrm>
            <a:custGeom>
              <a:rect b="b" l="l" r="r" t="t"/>
              <a:pathLst>
                <a:path extrusionOk="0" h="310718" w="395755">
                  <a:moveTo>
                    <a:pt x="740" y="0"/>
                  </a:moveTo>
                  <a:lnTo>
                    <a:pt x="395755" y="228600"/>
                  </a:lnTo>
                  <a:lnTo>
                    <a:pt x="395755" y="310719"/>
                  </a:lnTo>
                  <a:lnTo>
                    <a:pt x="0" y="82118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4365190" y="4478436"/>
              <a:ext cx="84181" cy="56965"/>
            </a:xfrm>
            <a:custGeom>
              <a:rect b="b" l="l" r="r" t="t"/>
              <a:pathLst>
                <a:path extrusionOk="0" h="569650" w="841811">
                  <a:moveTo>
                    <a:pt x="0" y="0"/>
                  </a:moveTo>
                  <a:lnTo>
                    <a:pt x="841811" y="486053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4065376" y="4347265"/>
              <a:ext cx="131450" cy="144410"/>
            </a:xfrm>
            <a:custGeom>
              <a:rect b="b" l="l" r="r" t="t"/>
              <a:pathLst>
                <a:path extrusionOk="0" h="1444100" w="1314498">
                  <a:moveTo>
                    <a:pt x="1314498" y="75830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830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4077103" y="4370159"/>
              <a:ext cx="14943" cy="22148"/>
            </a:xfrm>
            <a:custGeom>
              <a:rect b="b" l="l" r="r" t="t"/>
              <a:pathLst>
                <a:path extrusionOk="0" h="221480" w="149425">
                  <a:moveTo>
                    <a:pt x="149425" y="153649"/>
                  </a:moveTo>
                  <a:cubicBezTo>
                    <a:pt x="149425" y="209874"/>
                    <a:pt x="116137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7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4098714" y="4383415"/>
              <a:ext cx="23819" cy="22120"/>
            </a:xfrm>
            <a:custGeom>
              <a:rect b="b" l="l" r="r" t="t"/>
              <a:pathLst>
                <a:path extrusionOk="0" h="221201" w="238192">
                  <a:moveTo>
                    <a:pt x="0" y="0"/>
                  </a:moveTo>
                  <a:lnTo>
                    <a:pt x="238193" y="137604"/>
                  </a:lnTo>
                  <a:lnTo>
                    <a:pt x="238193" y="221202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4098935" y="4399867"/>
              <a:ext cx="84181" cy="56965"/>
            </a:xfrm>
            <a:custGeom>
              <a:rect b="b" l="l" r="r" t="t"/>
              <a:pathLst>
                <a:path extrusionOk="0" h="569650" w="841811">
                  <a:moveTo>
                    <a:pt x="0" y="0"/>
                  </a:moveTo>
                  <a:lnTo>
                    <a:pt x="841811" y="486052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4280888" y="4498429"/>
              <a:ext cx="249141" cy="273654"/>
            </a:xfrm>
            <a:custGeom>
              <a:rect b="b" l="l" r="r" t="t"/>
              <a:pathLst>
                <a:path extrusionOk="0" h="2736541" w="2491406">
                  <a:moveTo>
                    <a:pt x="0" y="0"/>
                  </a:moveTo>
                  <a:lnTo>
                    <a:pt x="2490667" y="1438183"/>
                  </a:lnTo>
                  <a:lnTo>
                    <a:pt x="2491407" y="2736542"/>
                  </a:lnTo>
                  <a:lnTo>
                    <a:pt x="220439" y="1425606"/>
                  </a:lnTo>
                  <a:lnTo>
                    <a:pt x="740" y="149736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4303162" y="4541843"/>
              <a:ext cx="28258" cy="42026"/>
            </a:xfrm>
            <a:custGeom>
              <a:rect b="b" l="l" r="r" t="t"/>
              <a:pathLst>
                <a:path extrusionOk="0" h="420256" w="282576">
                  <a:moveTo>
                    <a:pt x="282577" y="291876"/>
                  </a:moveTo>
                  <a:cubicBezTo>
                    <a:pt x="282577" y="399148"/>
                    <a:pt x="219700" y="448715"/>
                    <a:pt x="141288" y="403587"/>
                  </a:cubicBezTo>
                  <a:cubicBezTo>
                    <a:pt x="62877" y="358459"/>
                    <a:pt x="0" y="234912"/>
                    <a:pt x="0" y="128379"/>
                  </a:cubicBezTo>
                  <a:cubicBezTo>
                    <a:pt x="0" y="21108"/>
                    <a:pt x="62877" y="-28459"/>
                    <a:pt x="141288" y="16669"/>
                  </a:cubicBezTo>
                  <a:cubicBezTo>
                    <a:pt x="218960" y="61797"/>
                    <a:pt x="282577" y="185345"/>
                    <a:pt x="282577" y="2918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4344760" y="4566818"/>
              <a:ext cx="54592" cy="42909"/>
            </a:xfrm>
            <a:custGeom>
              <a:rect b="b" l="l" r="r" t="t"/>
              <a:pathLst>
                <a:path extrusionOk="0" h="429087" w="545919">
                  <a:moveTo>
                    <a:pt x="0" y="0"/>
                  </a:moveTo>
                  <a:lnTo>
                    <a:pt x="545920" y="315157"/>
                  </a:lnTo>
                  <a:lnTo>
                    <a:pt x="545920" y="42908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4344760" y="4589615"/>
              <a:ext cx="163036" cy="105496"/>
            </a:xfrm>
            <a:custGeom>
              <a:rect b="b" l="l" r="r" t="t"/>
              <a:pathLst>
                <a:path extrusionOk="0" h="1054962" w="1630362">
                  <a:moveTo>
                    <a:pt x="0" y="0"/>
                  </a:moveTo>
                  <a:lnTo>
                    <a:pt x="1630362" y="941033"/>
                  </a:lnTo>
                  <a:lnTo>
                    <a:pt x="1630362" y="1054963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4344760" y="4612411"/>
              <a:ext cx="127455" cy="85004"/>
            </a:xfrm>
            <a:custGeom>
              <a:rect b="b" l="l" r="r" t="t"/>
              <a:pathLst>
                <a:path extrusionOk="0" h="850037" w="1274552">
                  <a:moveTo>
                    <a:pt x="0" y="0"/>
                  </a:moveTo>
                  <a:lnTo>
                    <a:pt x="1274553" y="736107"/>
                  </a:lnTo>
                  <a:lnTo>
                    <a:pt x="1274553" y="85003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3998997" y="4392268"/>
              <a:ext cx="249141" cy="293481"/>
            </a:xfrm>
            <a:custGeom>
              <a:rect b="b" l="l" r="r" t="t"/>
              <a:pathLst>
                <a:path extrusionOk="0" h="2934809" w="2491406">
                  <a:moveTo>
                    <a:pt x="2490667" y="1437443"/>
                  </a:moveTo>
                  <a:lnTo>
                    <a:pt x="0" y="0"/>
                  </a:lnTo>
                  <a:lnTo>
                    <a:pt x="740" y="1298360"/>
                  </a:lnTo>
                  <a:lnTo>
                    <a:pt x="2271707" y="2609295"/>
                  </a:lnTo>
                  <a:lnTo>
                    <a:pt x="2491407" y="2934810"/>
                  </a:lnTo>
                  <a:lnTo>
                    <a:pt x="2490667" y="143744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4196881" y="4537027"/>
              <a:ext cx="28258" cy="42035"/>
            </a:xfrm>
            <a:custGeom>
              <a:rect b="b" l="l" r="r" t="t"/>
              <a:pathLst>
                <a:path extrusionOk="0" h="420351" w="282576">
                  <a:moveTo>
                    <a:pt x="0" y="128590"/>
                  </a:moveTo>
                  <a:cubicBezTo>
                    <a:pt x="0" y="235862"/>
                    <a:pt x="63617" y="358670"/>
                    <a:pt x="141288" y="403798"/>
                  </a:cubicBezTo>
                  <a:cubicBezTo>
                    <a:pt x="219700" y="448926"/>
                    <a:pt x="282577" y="398619"/>
                    <a:pt x="282577" y="291348"/>
                  </a:cubicBezTo>
                  <a:cubicBezTo>
                    <a:pt x="282577" y="184076"/>
                    <a:pt x="218960" y="61268"/>
                    <a:pt x="141288" y="16140"/>
                  </a:cubicBezTo>
                  <a:cubicBezTo>
                    <a:pt x="63617" y="-28249"/>
                    <a:pt x="0" y="22058"/>
                    <a:pt x="0" y="128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4129027" y="4498872"/>
              <a:ext cx="54592" cy="42909"/>
            </a:xfrm>
            <a:custGeom>
              <a:rect b="b" l="l" r="r" t="t"/>
              <a:pathLst>
                <a:path extrusionOk="0" h="429087" w="545919">
                  <a:moveTo>
                    <a:pt x="545920" y="31515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545920" y="429087"/>
                  </a:lnTo>
                  <a:lnTo>
                    <a:pt x="545920" y="31515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4020976" y="4459181"/>
              <a:ext cx="163036" cy="105496"/>
            </a:xfrm>
            <a:custGeom>
              <a:rect b="b" l="l" r="r" t="t"/>
              <a:pathLst>
                <a:path extrusionOk="0" h="1054963" w="1630362">
                  <a:moveTo>
                    <a:pt x="1630362" y="941033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629623" y="1054963"/>
                  </a:lnTo>
                  <a:lnTo>
                    <a:pt x="1630362" y="94103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4056452" y="4502413"/>
              <a:ext cx="127455" cy="85004"/>
            </a:xfrm>
            <a:custGeom>
              <a:rect b="b" l="l" r="r" t="t"/>
              <a:pathLst>
                <a:path extrusionOk="0" h="850036" w="1274552">
                  <a:moveTo>
                    <a:pt x="1274553" y="73610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274553" y="850037"/>
                  </a:lnTo>
                  <a:lnTo>
                    <a:pt x="1274553" y="7361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4071572" y="4615136"/>
              <a:ext cx="61841" cy="84302"/>
            </a:xfrm>
            <a:custGeom>
              <a:rect b="b" l="l" r="r" t="t"/>
              <a:pathLst>
                <a:path extrusionOk="0" h="843022" w="618413">
                  <a:moveTo>
                    <a:pt x="309207" y="11147"/>
                  </a:moveTo>
                  <a:cubicBezTo>
                    <a:pt x="353590" y="36301"/>
                    <a:pt x="389097" y="98444"/>
                    <a:pt x="389097" y="150231"/>
                  </a:cubicBezTo>
                  <a:lnTo>
                    <a:pt x="389097" y="375872"/>
                  </a:lnTo>
                  <a:lnTo>
                    <a:pt x="538523" y="461689"/>
                  </a:lnTo>
                  <a:cubicBezTo>
                    <a:pt x="582906" y="486842"/>
                    <a:pt x="618413" y="548986"/>
                    <a:pt x="618413" y="600033"/>
                  </a:cubicBezTo>
                  <a:cubicBezTo>
                    <a:pt x="618413" y="651079"/>
                    <a:pt x="582906" y="671794"/>
                    <a:pt x="538523" y="646641"/>
                  </a:cubicBezTo>
                  <a:lnTo>
                    <a:pt x="389097" y="560083"/>
                  </a:lnTo>
                  <a:lnTo>
                    <a:pt x="389097" y="785724"/>
                  </a:lnTo>
                  <a:cubicBezTo>
                    <a:pt x="389097" y="836771"/>
                    <a:pt x="353590" y="857485"/>
                    <a:pt x="309207" y="832332"/>
                  </a:cubicBezTo>
                  <a:cubicBezTo>
                    <a:pt x="264823" y="807178"/>
                    <a:pt x="229316" y="745035"/>
                    <a:pt x="229316" y="693988"/>
                  </a:cubicBezTo>
                  <a:lnTo>
                    <a:pt x="229316" y="468347"/>
                  </a:lnTo>
                  <a:lnTo>
                    <a:pt x="79891" y="382530"/>
                  </a:lnTo>
                  <a:cubicBezTo>
                    <a:pt x="35507" y="357376"/>
                    <a:pt x="0" y="295233"/>
                    <a:pt x="0" y="244186"/>
                  </a:cubicBezTo>
                  <a:cubicBezTo>
                    <a:pt x="0" y="193139"/>
                    <a:pt x="35507" y="172425"/>
                    <a:pt x="79891" y="197579"/>
                  </a:cubicBezTo>
                  <a:lnTo>
                    <a:pt x="229316" y="283396"/>
                  </a:lnTo>
                  <a:lnTo>
                    <a:pt x="229316" y="57755"/>
                  </a:lnTo>
                  <a:cubicBezTo>
                    <a:pt x="228576" y="5969"/>
                    <a:pt x="264823" y="-14746"/>
                    <a:pt x="309207" y="1114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4400670" y="4328010"/>
              <a:ext cx="44671" cy="95172"/>
            </a:xfrm>
            <a:custGeom>
              <a:rect b="b" l="l" r="r" t="t"/>
              <a:pathLst>
                <a:path extrusionOk="0" h="951723" w="446715">
                  <a:moveTo>
                    <a:pt x="222618" y="0"/>
                  </a:moveTo>
                  <a:lnTo>
                    <a:pt x="428263" y="403934"/>
                  </a:lnTo>
                  <a:cubicBezTo>
                    <a:pt x="456372" y="459419"/>
                    <a:pt x="451934" y="514905"/>
                    <a:pt x="417906" y="528222"/>
                  </a:cubicBezTo>
                  <a:cubicBezTo>
                    <a:pt x="383879" y="541538"/>
                    <a:pt x="333578" y="506767"/>
                    <a:pt x="305468" y="451282"/>
                  </a:cubicBezTo>
                  <a:lnTo>
                    <a:pt x="303248" y="446103"/>
                  </a:lnTo>
                  <a:lnTo>
                    <a:pt x="303248" y="894425"/>
                  </a:lnTo>
                  <a:cubicBezTo>
                    <a:pt x="303248" y="945472"/>
                    <a:pt x="267742" y="966186"/>
                    <a:pt x="223358" y="941033"/>
                  </a:cubicBezTo>
                  <a:cubicBezTo>
                    <a:pt x="178974" y="915140"/>
                    <a:pt x="143467" y="853736"/>
                    <a:pt x="143467" y="802689"/>
                  </a:cubicBezTo>
                  <a:lnTo>
                    <a:pt x="143467" y="354367"/>
                  </a:lnTo>
                  <a:lnTo>
                    <a:pt x="141248" y="356587"/>
                  </a:lnTo>
                  <a:cubicBezTo>
                    <a:pt x="113138" y="379521"/>
                    <a:pt x="62097" y="355847"/>
                    <a:pt x="28809" y="303320"/>
                  </a:cubicBezTo>
                  <a:cubicBezTo>
                    <a:pt x="-5218" y="250794"/>
                    <a:pt x="-9657" y="190130"/>
                    <a:pt x="18453" y="167196"/>
                  </a:cubicBezTo>
                  <a:lnTo>
                    <a:pt x="22261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4215763" y="4371168"/>
              <a:ext cx="58364" cy="99356"/>
            </a:xfrm>
            <a:custGeom>
              <a:rect b="b" l="l" r="r" t="t"/>
              <a:pathLst>
                <a:path extrusionOk="0" h="993559" w="583645">
                  <a:moveTo>
                    <a:pt x="316604" y="289264"/>
                  </a:moveTo>
                  <a:lnTo>
                    <a:pt x="0" y="106532"/>
                  </a:lnTo>
                  <a:lnTo>
                    <a:pt x="0" y="0"/>
                  </a:lnTo>
                  <a:lnTo>
                    <a:pt x="316604" y="182732"/>
                  </a:lnTo>
                  <a:cubicBezTo>
                    <a:pt x="342495" y="197528"/>
                    <a:pt x="380221" y="227860"/>
                    <a:pt x="412029" y="274468"/>
                  </a:cubicBezTo>
                  <a:cubicBezTo>
                    <a:pt x="446796" y="324035"/>
                    <a:pt x="471207" y="386919"/>
                    <a:pt x="471207" y="454981"/>
                  </a:cubicBezTo>
                  <a:cubicBezTo>
                    <a:pt x="471207" y="530441"/>
                    <a:pt x="451974" y="573350"/>
                    <a:pt x="415728" y="585186"/>
                  </a:cubicBezTo>
                  <a:cubicBezTo>
                    <a:pt x="381700" y="596284"/>
                    <a:pt x="341015" y="577049"/>
                    <a:pt x="316604" y="562992"/>
                  </a:cubicBezTo>
                  <a:lnTo>
                    <a:pt x="186412" y="487532"/>
                  </a:lnTo>
                  <a:lnTo>
                    <a:pt x="185672" y="486792"/>
                  </a:lnTo>
                  <a:cubicBezTo>
                    <a:pt x="174576" y="480134"/>
                    <a:pt x="156823" y="473476"/>
                    <a:pt x="142768" y="477915"/>
                  </a:cubicBezTo>
                  <a:cubicBezTo>
                    <a:pt x="130932" y="481614"/>
                    <a:pt x="118357" y="492711"/>
                    <a:pt x="118357" y="534880"/>
                  </a:cubicBezTo>
                  <a:cubicBezTo>
                    <a:pt x="118357" y="577049"/>
                    <a:pt x="131672" y="602202"/>
                    <a:pt x="142028" y="617738"/>
                  </a:cubicBezTo>
                  <a:cubicBezTo>
                    <a:pt x="155343" y="636973"/>
                    <a:pt x="173096" y="650290"/>
                    <a:pt x="184192" y="656208"/>
                  </a:cubicBezTo>
                  <a:lnTo>
                    <a:pt x="185672" y="656948"/>
                  </a:lnTo>
                  <a:lnTo>
                    <a:pt x="583646" y="887027"/>
                  </a:lnTo>
                  <a:lnTo>
                    <a:pt x="583646" y="993559"/>
                  </a:lnTo>
                  <a:lnTo>
                    <a:pt x="187891" y="764959"/>
                  </a:lnTo>
                  <a:cubicBezTo>
                    <a:pt x="160521" y="750903"/>
                    <a:pt x="121315" y="720571"/>
                    <a:pt x="87288" y="673223"/>
                  </a:cubicBezTo>
                  <a:cubicBezTo>
                    <a:pt x="50302" y="620697"/>
                    <a:pt x="25151" y="554854"/>
                    <a:pt x="25151" y="481614"/>
                  </a:cubicBezTo>
                  <a:cubicBezTo>
                    <a:pt x="25151" y="408373"/>
                    <a:pt x="50302" y="371383"/>
                    <a:pt x="86548" y="361025"/>
                  </a:cubicBezTo>
                  <a:cubicBezTo>
                    <a:pt x="120576" y="351408"/>
                    <a:pt x="159781" y="365464"/>
                    <a:pt x="187152" y="381740"/>
                  </a:cubicBezTo>
                  <a:lnTo>
                    <a:pt x="315864" y="456460"/>
                  </a:lnTo>
                  <a:cubicBezTo>
                    <a:pt x="334358" y="467557"/>
                    <a:pt x="348412" y="471996"/>
                    <a:pt x="358029" y="469037"/>
                  </a:cubicBezTo>
                  <a:cubicBezTo>
                    <a:pt x="365426" y="466818"/>
                    <a:pt x="378741" y="456460"/>
                    <a:pt x="378741" y="402455"/>
                  </a:cubicBezTo>
                  <a:cubicBezTo>
                    <a:pt x="378741" y="366944"/>
                    <a:pt x="367645" y="344010"/>
                    <a:pt x="356549" y="329214"/>
                  </a:cubicBezTo>
                  <a:cubicBezTo>
                    <a:pt x="343974" y="309239"/>
                    <a:pt x="327700" y="295183"/>
                    <a:pt x="316604" y="2892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4196660" y="4353602"/>
              <a:ext cx="25003" cy="37523"/>
            </a:xfrm>
            <a:custGeom>
              <a:rect b="b" l="l" r="r" t="t"/>
              <a:pathLst>
                <a:path extrusionOk="0" h="375233" w="250028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1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4265252" y="4448034"/>
              <a:ext cx="25003" cy="37523"/>
            </a:xfrm>
            <a:custGeom>
              <a:rect b="b" l="l" r="r" t="t"/>
              <a:pathLst>
                <a:path extrusionOk="0" h="375233" w="250028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0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3" name="Google Shape;1563;p41"/>
          <p:cNvGrpSpPr/>
          <p:nvPr/>
        </p:nvGrpSpPr>
        <p:grpSpPr>
          <a:xfrm>
            <a:off x="2444640" y="4131437"/>
            <a:ext cx="710357" cy="684016"/>
            <a:chOff x="2444640" y="4131437"/>
            <a:chExt cx="710357" cy="684016"/>
          </a:xfrm>
        </p:grpSpPr>
        <p:sp>
          <p:nvSpPr>
            <p:cNvPr id="1564" name="Google Shape;1564;p41"/>
            <p:cNvSpPr/>
            <p:nvPr/>
          </p:nvSpPr>
          <p:spPr>
            <a:xfrm>
              <a:off x="2739069" y="4133604"/>
              <a:ext cx="330621" cy="496759"/>
            </a:xfrm>
            <a:custGeom>
              <a:rect b="b" l="l" r="r" t="t"/>
              <a:pathLst>
                <a:path extrusionOk="0" h="4967593" w="3306210">
                  <a:moveTo>
                    <a:pt x="3306211" y="3438656"/>
                  </a:moveTo>
                  <a:cubicBezTo>
                    <a:pt x="3306211" y="4705032"/>
                    <a:pt x="2565657" y="5303146"/>
                    <a:pt x="1652644" y="4776104"/>
                  </a:cubicBezTo>
                  <a:cubicBezTo>
                    <a:pt x="739632" y="4249063"/>
                    <a:pt x="0" y="2794391"/>
                    <a:pt x="0" y="1528938"/>
                  </a:cubicBezTo>
                  <a:cubicBezTo>
                    <a:pt x="0" y="262562"/>
                    <a:pt x="740554" y="-335552"/>
                    <a:pt x="1653566" y="191490"/>
                  </a:cubicBezTo>
                  <a:cubicBezTo>
                    <a:pt x="2566579" y="718531"/>
                    <a:pt x="3306211" y="2172279"/>
                    <a:pt x="3306211" y="343865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2664128" y="4191909"/>
              <a:ext cx="165449" cy="248292"/>
            </a:xfrm>
            <a:custGeom>
              <a:rect b="b" l="l" r="r" t="t"/>
              <a:pathLst>
                <a:path extrusionOk="0" h="2482919" w="1654488">
                  <a:moveTo>
                    <a:pt x="1654489" y="191074"/>
                  </a:moveTo>
                  <a:cubicBezTo>
                    <a:pt x="1436842" y="65544"/>
                    <a:pt x="1221961" y="933"/>
                    <a:pt x="1021836" y="10"/>
                  </a:cubicBezTo>
                  <a:cubicBezTo>
                    <a:pt x="821711" y="-913"/>
                    <a:pt x="639109" y="62775"/>
                    <a:pt x="485095" y="187382"/>
                  </a:cubicBezTo>
                  <a:cubicBezTo>
                    <a:pt x="331082" y="311989"/>
                    <a:pt x="209347" y="493823"/>
                    <a:pt x="126346" y="723653"/>
                  </a:cubicBezTo>
                  <a:cubicBezTo>
                    <a:pt x="43345" y="953484"/>
                    <a:pt x="0" y="1227620"/>
                    <a:pt x="0" y="1528523"/>
                  </a:cubicBezTo>
                  <a:lnTo>
                    <a:pt x="1653567" y="2482920"/>
                  </a:lnTo>
                  <a:lnTo>
                    <a:pt x="1654489" y="1910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2700909" y="4179300"/>
              <a:ext cx="330662" cy="477558"/>
            </a:xfrm>
            <a:custGeom>
              <a:rect b="b" l="l" r="r" t="t"/>
              <a:pathLst>
                <a:path extrusionOk="0" h="4775580" w="3306620">
                  <a:moveTo>
                    <a:pt x="0" y="1337448"/>
                  </a:moveTo>
                  <a:cubicBezTo>
                    <a:pt x="0" y="1790649"/>
                    <a:pt x="96835" y="2290000"/>
                    <a:pt x="278515" y="2771814"/>
                  </a:cubicBezTo>
                  <a:cubicBezTo>
                    <a:pt x="460195" y="3253627"/>
                    <a:pt x="718421" y="3696674"/>
                    <a:pt x="1019991" y="4044651"/>
                  </a:cubicBezTo>
                  <a:cubicBezTo>
                    <a:pt x="1321562" y="4392628"/>
                    <a:pt x="1654489" y="4629843"/>
                    <a:pt x="1975426" y="4726759"/>
                  </a:cubicBezTo>
                  <a:cubicBezTo>
                    <a:pt x="2296364" y="4823676"/>
                    <a:pt x="2590557" y="4775679"/>
                    <a:pt x="2822038" y="4588307"/>
                  </a:cubicBezTo>
                  <a:cubicBezTo>
                    <a:pt x="3053518" y="4400935"/>
                    <a:pt x="3210298" y="4083418"/>
                    <a:pt x="3274855" y="3676368"/>
                  </a:cubicBezTo>
                  <a:cubicBezTo>
                    <a:pt x="3338489" y="3268395"/>
                    <a:pt x="3306211" y="2788428"/>
                    <a:pt x="3180787" y="2297384"/>
                  </a:cubicBezTo>
                  <a:cubicBezTo>
                    <a:pt x="3055363" y="1806340"/>
                    <a:pt x="2844171" y="1325449"/>
                    <a:pt x="2572112" y="916554"/>
                  </a:cubicBezTo>
                  <a:cubicBezTo>
                    <a:pt x="2300053" y="507658"/>
                    <a:pt x="1980960" y="188295"/>
                    <a:pt x="1653566" y="0"/>
                  </a:cubicBezTo>
                  <a:lnTo>
                    <a:pt x="1653566" y="2292769"/>
                  </a:lnTo>
                  <a:lnTo>
                    <a:pt x="0" y="133744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2473788" y="4131437"/>
              <a:ext cx="274549" cy="323609"/>
            </a:xfrm>
            <a:custGeom>
              <a:rect b="b" l="l" r="r" t="t"/>
              <a:pathLst>
                <a:path extrusionOk="0" h="3236089" w="2745492">
                  <a:moveTo>
                    <a:pt x="2743648" y="1584816"/>
                  </a:moveTo>
                  <a:lnTo>
                    <a:pt x="0" y="0"/>
                  </a:lnTo>
                  <a:lnTo>
                    <a:pt x="922" y="1431596"/>
                  </a:lnTo>
                  <a:lnTo>
                    <a:pt x="2502945" y="2877037"/>
                  </a:lnTo>
                  <a:lnTo>
                    <a:pt x="2745492" y="3236090"/>
                  </a:lnTo>
                  <a:lnTo>
                    <a:pt x="2743648" y="15848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2444640" y="4148281"/>
              <a:ext cx="103567" cy="98670"/>
            </a:xfrm>
            <a:custGeom>
              <a:rect b="b" l="l" r="r" t="t"/>
              <a:pathLst>
                <a:path extrusionOk="0" h="986702" w="1035669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2617049" y="4248978"/>
              <a:ext cx="60130" cy="47258"/>
            </a:xfrm>
            <a:custGeom>
              <a:rect b="b" l="l" r="r" t="t"/>
              <a:pathLst>
                <a:path extrusionOk="0" h="472583" w="601296">
                  <a:moveTo>
                    <a:pt x="601297" y="347054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601297" y="472584"/>
                  </a:lnTo>
                  <a:lnTo>
                    <a:pt x="601297" y="3470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2561510" y="4241982"/>
              <a:ext cx="115925" cy="79471"/>
            </a:xfrm>
            <a:custGeom>
              <a:rect b="b" l="l" r="r" t="t"/>
              <a:pathLst>
                <a:path extrusionOk="0" h="794715" w="1159248">
                  <a:moveTo>
                    <a:pt x="1159249" y="669186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159249" y="794716"/>
                  </a:lnTo>
                  <a:lnTo>
                    <a:pt x="1159249" y="669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2537051" y="4252936"/>
              <a:ext cx="140456" cy="93686"/>
            </a:xfrm>
            <a:custGeom>
              <a:rect b="b" l="l" r="r" t="t"/>
              <a:pathLst>
                <a:path extrusionOk="0" h="936860" w="1404563">
                  <a:moveTo>
                    <a:pt x="1404563" y="810407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404563" y="936860"/>
                  </a:lnTo>
                  <a:lnTo>
                    <a:pt x="1404563" y="8104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2691806" y="4291056"/>
              <a:ext cx="31172" cy="46399"/>
            </a:xfrm>
            <a:custGeom>
              <a:rect b="b" l="l" r="r" t="t"/>
              <a:pathLst>
                <a:path extrusionOk="0" h="463988" w="311715">
                  <a:moveTo>
                    <a:pt x="0" y="142000"/>
                  </a:moveTo>
                  <a:cubicBezTo>
                    <a:pt x="0" y="260146"/>
                    <a:pt x="70090" y="395829"/>
                    <a:pt x="155858" y="445672"/>
                  </a:cubicBezTo>
                  <a:cubicBezTo>
                    <a:pt x="241626" y="495515"/>
                    <a:pt x="311715" y="440134"/>
                    <a:pt x="311715" y="321988"/>
                  </a:cubicBezTo>
                  <a:cubicBezTo>
                    <a:pt x="311715" y="203842"/>
                    <a:pt x="241626" y="68159"/>
                    <a:pt x="155858" y="18316"/>
                  </a:cubicBezTo>
                  <a:cubicBezTo>
                    <a:pt x="69168" y="-31527"/>
                    <a:pt x="0" y="23854"/>
                    <a:pt x="0" y="142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2857411" y="4510291"/>
              <a:ext cx="274549" cy="301733"/>
            </a:xfrm>
            <a:custGeom>
              <a:rect b="b" l="l" r="r" t="t"/>
              <a:pathLst>
                <a:path extrusionOk="0" h="3017335" w="2745492">
                  <a:moveTo>
                    <a:pt x="0" y="0"/>
                  </a:moveTo>
                  <a:lnTo>
                    <a:pt x="2744570" y="1585740"/>
                  </a:lnTo>
                  <a:lnTo>
                    <a:pt x="2745492" y="3017335"/>
                  </a:lnTo>
                  <a:lnTo>
                    <a:pt x="243470" y="1571894"/>
                  </a:lnTo>
                  <a:lnTo>
                    <a:pt x="1845" y="16512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3051429" y="4654801"/>
              <a:ext cx="103567" cy="98670"/>
            </a:xfrm>
            <a:custGeom>
              <a:rect b="b" l="l" r="r" t="t"/>
              <a:pathLst>
                <a:path extrusionOk="0" h="986702" w="1035669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2927846" y="4585768"/>
              <a:ext cx="60130" cy="47258"/>
            </a:xfrm>
            <a:custGeom>
              <a:rect b="b" l="l" r="r" t="t"/>
              <a:pathLst>
                <a:path extrusionOk="0" h="472583" w="601297">
                  <a:moveTo>
                    <a:pt x="0" y="0"/>
                  </a:moveTo>
                  <a:lnTo>
                    <a:pt x="601297" y="347054"/>
                  </a:lnTo>
                  <a:lnTo>
                    <a:pt x="601297" y="472583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2927846" y="4610804"/>
              <a:ext cx="108547" cy="75226"/>
            </a:xfrm>
            <a:custGeom>
              <a:rect b="b" l="l" r="r" t="t"/>
              <a:pathLst>
                <a:path extrusionOk="0" h="752257" w="1085470">
                  <a:moveTo>
                    <a:pt x="0" y="0"/>
                  </a:moveTo>
                  <a:lnTo>
                    <a:pt x="1085470" y="626727"/>
                  </a:lnTo>
                  <a:lnTo>
                    <a:pt x="1085470" y="752257"/>
                  </a:lnTo>
                  <a:lnTo>
                    <a:pt x="0" y="126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2927846" y="4635932"/>
              <a:ext cx="140456" cy="93686"/>
            </a:xfrm>
            <a:custGeom>
              <a:rect b="b" l="l" r="r" t="t"/>
              <a:pathLst>
                <a:path extrusionOk="0" h="936860" w="1404563">
                  <a:moveTo>
                    <a:pt x="0" y="0"/>
                  </a:moveTo>
                  <a:lnTo>
                    <a:pt x="1404563" y="811330"/>
                  </a:lnTo>
                  <a:lnTo>
                    <a:pt x="1404563" y="936860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2881962" y="4558169"/>
              <a:ext cx="31172" cy="46399"/>
            </a:xfrm>
            <a:custGeom>
              <a:rect b="b" l="l" r="r" t="t"/>
              <a:pathLst>
                <a:path extrusionOk="0" h="463988" w="311715">
                  <a:moveTo>
                    <a:pt x="311715" y="321988"/>
                  </a:moveTo>
                  <a:cubicBezTo>
                    <a:pt x="311715" y="440134"/>
                    <a:pt x="241625" y="495515"/>
                    <a:pt x="155858" y="445672"/>
                  </a:cubicBezTo>
                  <a:cubicBezTo>
                    <a:pt x="70090" y="395829"/>
                    <a:pt x="0" y="260146"/>
                    <a:pt x="0" y="142000"/>
                  </a:cubicBezTo>
                  <a:cubicBezTo>
                    <a:pt x="0" y="23854"/>
                    <a:pt x="70090" y="-31527"/>
                    <a:pt x="155858" y="18316"/>
                  </a:cubicBezTo>
                  <a:cubicBezTo>
                    <a:pt x="241625" y="68159"/>
                    <a:pt x="311715" y="203842"/>
                    <a:pt x="311715" y="321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2664956" y="4439601"/>
              <a:ext cx="154567" cy="375852"/>
            </a:xfrm>
            <a:custGeom>
              <a:rect b="b" l="l" r="r" t="t"/>
              <a:pathLst>
                <a:path extrusionOk="0" h="3758516" w="1545665">
                  <a:moveTo>
                    <a:pt x="0" y="0"/>
                  </a:moveTo>
                  <a:lnTo>
                    <a:pt x="1545665" y="892555"/>
                  </a:lnTo>
                  <a:lnTo>
                    <a:pt x="1545665" y="3758516"/>
                  </a:lnTo>
                  <a:lnTo>
                    <a:pt x="0" y="2865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2680128" y="4609239"/>
              <a:ext cx="124133" cy="84271"/>
            </a:xfrm>
            <a:custGeom>
              <a:rect b="b" l="l" r="r" t="t"/>
              <a:pathLst>
                <a:path extrusionOk="0" h="842712" w="1241327">
                  <a:moveTo>
                    <a:pt x="0" y="0"/>
                  </a:moveTo>
                  <a:lnTo>
                    <a:pt x="1241328" y="717182"/>
                  </a:lnTo>
                  <a:lnTo>
                    <a:pt x="1241328" y="842712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2688771" y="4638693"/>
              <a:ext cx="106703" cy="74210"/>
            </a:xfrm>
            <a:custGeom>
              <a:rect b="b" l="l" r="r" t="t"/>
              <a:pathLst>
                <a:path extrusionOk="0" h="742103" w="1067025">
                  <a:moveTo>
                    <a:pt x="0" y="0"/>
                  </a:moveTo>
                  <a:lnTo>
                    <a:pt x="1067026" y="616574"/>
                  </a:lnTo>
                  <a:lnTo>
                    <a:pt x="1067026" y="742104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2626520" y="4627832"/>
              <a:ext cx="107533" cy="94147"/>
            </a:xfrm>
            <a:custGeom>
              <a:rect b="b" l="l" r="r" t="t"/>
              <a:pathLst>
                <a:path extrusionOk="0" h="941475" w="1075325">
                  <a:moveTo>
                    <a:pt x="1075325" y="621189"/>
                  </a:moveTo>
                  <a:lnTo>
                    <a:pt x="0" y="0"/>
                  </a:lnTo>
                  <a:lnTo>
                    <a:pt x="0" y="320286"/>
                  </a:lnTo>
                  <a:lnTo>
                    <a:pt x="1075325" y="941475"/>
                  </a:lnTo>
                  <a:lnTo>
                    <a:pt x="1075325" y="6211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2723897" y="4514395"/>
              <a:ext cx="35783" cy="54442"/>
            </a:xfrm>
            <a:custGeom>
              <a:rect b="b" l="l" r="r" t="t"/>
              <a:pathLst>
                <a:path extrusionOk="0" h="544420" w="357826">
                  <a:moveTo>
                    <a:pt x="357827" y="376972"/>
                  </a:moveTo>
                  <a:cubicBezTo>
                    <a:pt x="357827" y="515425"/>
                    <a:pt x="277592" y="580959"/>
                    <a:pt x="178913" y="523732"/>
                  </a:cubicBezTo>
                  <a:cubicBezTo>
                    <a:pt x="80234" y="466505"/>
                    <a:pt x="0" y="306823"/>
                    <a:pt x="0" y="167448"/>
                  </a:cubicBezTo>
                  <a:cubicBezTo>
                    <a:pt x="0" y="28996"/>
                    <a:pt x="80234" y="-36538"/>
                    <a:pt x="178913" y="20689"/>
                  </a:cubicBezTo>
                  <a:cubicBezTo>
                    <a:pt x="277592" y="78839"/>
                    <a:pt x="357827" y="238520"/>
                    <a:pt x="357827" y="3769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2710345" y="4574041"/>
              <a:ext cx="62967" cy="64421"/>
            </a:xfrm>
            <a:custGeom>
              <a:rect b="b" l="l" r="r" t="t"/>
              <a:pathLst>
                <a:path extrusionOk="0" h="644208" w="629667">
                  <a:moveTo>
                    <a:pt x="314834" y="37292"/>
                  </a:moveTo>
                  <a:cubicBezTo>
                    <a:pt x="155287" y="-55932"/>
                    <a:pt x="23408" y="31754"/>
                    <a:pt x="352" y="232048"/>
                  </a:cubicBezTo>
                  <a:cubicBezTo>
                    <a:pt x="-3337" y="267123"/>
                    <a:pt x="22485" y="313273"/>
                    <a:pt x="54763" y="331734"/>
                  </a:cubicBezTo>
                  <a:lnTo>
                    <a:pt x="574904" y="636329"/>
                  </a:lnTo>
                  <a:cubicBezTo>
                    <a:pt x="607182" y="654789"/>
                    <a:pt x="633005" y="640021"/>
                    <a:pt x="629316" y="600331"/>
                  </a:cubicBezTo>
                  <a:cubicBezTo>
                    <a:pt x="606260" y="371424"/>
                    <a:pt x="474380" y="130517"/>
                    <a:pt x="314834" y="372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2539810" y="4380233"/>
              <a:ext cx="72764" cy="123961"/>
            </a:xfrm>
            <a:custGeom>
              <a:rect b="b" l="l" r="r" t="t"/>
              <a:pathLst>
                <a:path extrusionOk="0" h="1239608" w="727642">
                  <a:moveTo>
                    <a:pt x="394716" y="360899"/>
                  </a:moveTo>
                  <a:lnTo>
                    <a:pt x="0" y="132914"/>
                  </a:lnTo>
                  <a:lnTo>
                    <a:pt x="0" y="0"/>
                  </a:lnTo>
                  <a:lnTo>
                    <a:pt x="394716" y="227984"/>
                  </a:lnTo>
                  <a:cubicBezTo>
                    <a:pt x="426995" y="246445"/>
                    <a:pt x="474029" y="284288"/>
                    <a:pt x="513685" y="342439"/>
                  </a:cubicBezTo>
                  <a:cubicBezTo>
                    <a:pt x="557030" y="404280"/>
                    <a:pt x="587463" y="482737"/>
                    <a:pt x="587463" y="567654"/>
                  </a:cubicBezTo>
                  <a:cubicBezTo>
                    <a:pt x="587463" y="661801"/>
                    <a:pt x="563485" y="715337"/>
                    <a:pt x="518296" y="730105"/>
                  </a:cubicBezTo>
                  <a:cubicBezTo>
                    <a:pt x="475873" y="743950"/>
                    <a:pt x="425150" y="719952"/>
                    <a:pt x="394716" y="702414"/>
                  </a:cubicBezTo>
                  <a:lnTo>
                    <a:pt x="232403" y="608267"/>
                  </a:lnTo>
                  <a:lnTo>
                    <a:pt x="231481" y="607344"/>
                  </a:lnTo>
                  <a:cubicBezTo>
                    <a:pt x="217647" y="599037"/>
                    <a:pt x="195514" y="590730"/>
                    <a:pt x="177991" y="596268"/>
                  </a:cubicBezTo>
                  <a:cubicBezTo>
                    <a:pt x="163235" y="600883"/>
                    <a:pt x="147558" y="614728"/>
                    <a:pt x="147558" y="667340"/>
                  </a:cubicBezTo>
                  <a:cubicBezTo>
                    <a:pt x="147558" y="719952"/>
                    <a:pt x="164158" y="751334"/>
                    <a:pt x="177069" y="770717"/>
                  </a:cubicBezTo>
                  <a:cubicBezTo>
                    <a:pt x="193669" y="794716"/>
                    <a:pt x="215803" y="811330"/>
                    <a:pt x="229636" y="818714"/>
                  </a:cubicBezTo>
                  <a:lnTo>
                    <a:pt x="231481" y="819637"/>
                  </a:lnTo>
                  <a:lnTo>
                    <a:pt x="727643" y="1106695"/>
                  </a:lnTo>
                  <a:lnTo>
                    <a:pt x="727643" y="1239609"/>
                  </a:lnTo>
                  <a:lnTo>
                    <a:pt x="235170" y="954397"/>
                  </a:lnTo>
                  <a:cubicBezTo>
                    <a:pt x="201047" y="936860"/>
                    <a:pt x="152169" y="899016"/>
                    <a:pt x="109746" y="839944"/>
                  </a:cubicBezTo>
                  <a:cubicBezTo>
                    <a:pt x="63634" y="774409"/>
                    <a:pt x="32278" y="692261"/>
                    <a:pt x="32278" y="600883"/>
                  </a:cubicBezTo>
                  <a:cubicBezTo>
                    <a:pt x="32278" y="509504"/>
                    <a:pt x="63634" y="463353"/>
                    <a:pt x="108824" y="450431"/>
                  </a:cubicBezTo>
                  <a:cubicBezTo>
                    <a:pt x="151246" y="438432"/>
                    <a:pt x="200125" y="455969"/>
                    <a:pt x="234248" y="476276"/>
                  </a:cubicBezTo>
                  <a:lnTo>
                    <a:pt x="394716" y="569500"/>
                  </a:lnTo>
                  <a:cubicBezTo>
                    <a:pt x="417772" y="583345"/>
                    <a:pt x="435295" y="588883"/>
                    <a:pt x="447284" y="585191"/>
                  </a:cubicBezTo>
                  <a:cubicBezTo>
                    <a:pt x="456506" y="582422"/>
                    <a:pt x="473106" y="569500"/>
                    <a:pt x="473106" y="502120"/>
                  </a:cubicBezTo>
                  <a:cubicBezTo>
                    <a:pt x="473106" y="457815"/>
                    <a:pt x="459273" y="429202"/>
                    <a:pt x="445439" y="410742"/>
                  </a:cubicBezTo>
                  <a:cubicBezTo>
                    <a:pt x="428839" y="385820"/>
                    <a:pt x="407628" y="368283"/>
                    <a:pt x="394716" y="36089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2515902" y="4358317"/>
              <a:ext cx="31172" cy="46816"/>
            </a:xfrm>
            <a:custGeom>
              <a:rect b="b" l="l" r="r" t="t"/>
              <a:pathLst>
                <a:path extrusionOk="0" h="468158" w="311715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7"/>
                    <a:pt x="70090" y="-31287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2601417" y="4476134"/>
              <a:ext cx="31172" cy="46816"/>
            </a:xfrm>
            <a:custGeom>
              <a:rect b="b" l="l" r="r" t="t"/>
              <a:pathLst>
                <a:path extrusionOk="0" h="468158" w="311715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6"/>
                    <a:pt x="70090" y="-31288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8" name="Google Shape;1588;p41"/>
          <p:cNvGrpSpPr/>
          <p:nvPr/>
        </p:nvGrpSpPr>
        <p:grpSpPr>
          <a:xfrm>
            <a:off x="1019213" y="3964719"/>
            <a:ext cx="438895" cy="683556"/>
            <a:chOff x="1019213" y="3964719"/>
            <a:chExt cx="438895" cy="683556"/>
          </a:xfrm>
        </p:grpSpPr>
        <p:sp>
          <p:nvSpPr>
            <p:cNvPr id="1589" name="Google Shape;1589;p41"/>
            <p:cNvSpPr/>
            <p:nvPr/>
          </p:nvSpPr>
          <p:spPr>
            <a:xfrm>
              <a:off x="1180677" y="3964719"/>
              <a:ext cx="57630" cy="327278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1203159" y="4438020"/>
              <a:ext cx="57558" cy="169609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1266437" y="4020885"/>
              <a:ext cx="16281" cy="257547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1191235" y="4555583"/>
              <a:ext cx="37316" cy="55944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1315853" y="4184741"/>
              <a:ext cx="57558" cy="153705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1346594" y="4172474"/>
              <a:ext cx="36883" cy="5525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1300195" y="4426721"/>
              <a:ext cx="144076" cy="148308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1281448" y="4456718"/>
              <a:ext cx="16281" cy="191557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1416552" y="4536391"/>
              <a:ext cx="37316" cy="55944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1055916" y="4289546"/>
              <a:ext cx="117277" cy="284682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1074447" y="4427185"/>
              <a:ext cx="69877" cy="48862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1081701" y="4448211"/>
              <a:ext cx="55397" cy="40515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1019213" y="4439815"/>
              <a:ext cx="81619" cy="71314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1087088" y="4366761"/>
              <a:ext cx="52804" cy="26266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1132267" y="4356275"/>
              <a:ext cx="21179" cy="31825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1077823" y="4371919"/>
              <a:ext cx="21179" cy="31825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1346594" y="4366905"/>
              <a:ext cx="111515" cy="122336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0000"/>
                  </a:srgbClr>
                </a:gs>
                <a:gs pos="100000">
                  <a:srgbClr val="FFFFFF">
                    <a:alpha val="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1375037" y="4397332"/>
              <a:ext cx="33570" cy="26338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1375109" y="4411254"/>
              <a:ext cx="71461" cy="48215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1356578" y="4386341"/>
              <a:ext cx="12679" cy="18805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1061303" y="4190012"/>
              <a:ext cx="111515" cy="122336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1089746" y="4220439"/>
              <a:ext cx="33570" cy="26338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1089818" y="4234361"/>
              <a:ext cx="71461" cy="48215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1071287" y="4209448"/>
              <a:ext cx="12679" cy="18805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1227436" y="4284375"/>
              <a:ext cx="92208" cy="13839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1244674" y="4345448"/>
              <a:ext cx="12534" cy="17095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1244602" y="4367551"/>
              <a:ext cx="14119" cy="20094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1206032" y="4298728"/>
              <a:ext cx="92208" cy="13839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7" name="Google Shape;1617;p4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8" name="Google Shape;1618;p4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ILLUSTRATIONS</a:t>
            </a:r>
            <a:endParaRPr/>
          </a:p>
        </p:txBody>
      </p:sp>
      <p:grpSp>
        <p:nvGrpSpPr>
          <p:cNvPr id="1619" name="Google Shape;1619;p41"/>
          <p:cNvGrpSpPr/>
          <p:nvPr/>
        </p:nvGrpSpPr>
        <p:grpSpPr>
          <a:xfrm>
            <a:off x="5449890" y="2388596"/>
            <a:ext cx="677099" cy="759637"/>
            <a:chOff x="5449890" y="2388596"/>
            <a:chExt cx="677099" cy="759637"/>
          </a:xfrm>
        </p:grpSpPr>
        <p:sp>
          <p:nvSpPr>
            <p:cNvPr id="1620" name="Google Shape;1620;p41"/>
            <p:cNvSpPr/>
            <p:nvPr/>
          </p:nvSpPr>
          <p:spPr>
            <a:xfrm>
              <a:off x="5585132" y="2388596"/>
              <a:ext cx="505459" cy="685066"/>
            </a:xfrm>
            <a:custGeom>
              <a:rect b="b" l="l" r="r" t="t"/>
              <a:pathLst>
                <a:path extrusionOk="0" h="6850657" w="505459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5561622" y="2401314"/>
              <a:ext cx="505459" cy="685066"/>
            </a:xfrm>
            <a:custGeom>
              <a:rect b="b" l="l" r="r" t="t"/>
              <a:pathLst>
                <a:path extrusionOk="0" h="6850657" w="505459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561695" y="2401314"/>
              <a:ext cx="504724" cy="344515"/>
            </a:xfrm>
            <a:custGeom>
              <a:rect b="b" l="l" r="r" t="t"/>
              <a:pathLst>
                <a:path extrusionOk="0" h="3445153" w="5047243">
                  <a:moveTo>
                    <a:pt x="0" y="0"/>
                  </a:moveTo>
                  <a:lnTo>
                    <a:pt x="5047243" y="2911346"/>
                  </a:lnTo>
                  <a:lnTo>
                    <a:pt x="5047243" y="3445154"/>
                  </a:lnTo>
                  <a:lnTo>
                    <a:pt x="0" y="53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514148" y="2579096"/>
              <a:ext cx="130645" cy="111534"/>
            </a:xfrm>
            <a:custGeom>
              <a:rect b="b" l="l" r="r" t="t"/>
              <a:pathLst>
                <a:path extrusionOk="0" h="1115342" w="1306448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873279" y="2780382"/>
              <a:ext cx="130645" cy="111534"/>
            </a:xfrm>
            <a:custGeom>
              <a:rect b="b" l="l" r="r" t="t"/>
              <a:pathLst>
                <a:path extrusionOk="0" h="1115343" w="1306449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595689" y="2548855"/>
              <a:ext cx="289946" cy="179600"/>
            </a:xfrm>
            <a:custGeom>
              <a:rect b="b" l="l" r="r" t="t"/>
              <a:pathLst>
                <a:path extrusionOk="0" h="1796003" w="2899464">
                  <a:moveTo>
                    <a:pt x="0" y="0"/>
                  </a:moveTo>
                  <a:lnTo>
                    <a:pt x="2899464" y="1672647"/>
                  </a:lnTo>
                  <a:lnTo>
                    <a:pt x="2899464" y="1796003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595689" y="2573678"/>
              <a:ext cx="250194" cy="156618"/>
            </a:xfrm>
            <a:custGeom>
              <a:rect b="b" l="l" r="r" t="t"/>
              <a:pathLst>
                <a:path extrusionOk="0" h="1566179" w="2501945">
                  <a:moveTo>
                    <a:pt x="0" y="0"/>
                  </a:moveTo>
                  <a:lnTo>
                    <a:pt x="2501946" y="1442823"/>
                  </a:lnTo>
                  <a:lnTo>
                    <a:pt x="2501946" y="1566179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595689" y="2598207"/>
              <a:ext cx="212867" cy="135104"/>
            </a:xfrm>
            <a:custGeom>
              <a:rect b="b" l="l" r="r" t="t"/>
              <a:pathLst>
                <a:path extrusionOk="0" h="1351040" w="2128674">
                  <a:moveTo>
                    <a:pt x="0" y="0"/>
                  </a:moveTo>
                  <a:lnTo>
                    <a:pt x="2128674" y="1227685"/>
                  </a:lnTo>
                  <a:lnTo>
                    <a:pt x="2128674" y="1351041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474506" y="2661489"/>
              <a:ext cx="212280" cy="231733"/>
            </a:xfrm>
            <a:custGeom>
              <a:rect b="b" l="l" r="r" t="t"/>
              <a:pathLst>
                <a:path extrusionOk="0" h="2317328" w="2122796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8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595689" y="2437983"/>
              <a:ext cx="20868" cy="31247"/>
            </a:xfrm>
            <a:custGeom>
              <a:rect b="b" l="l" r="r" t="t"/>
              <a:pathLst>
                <a:path extrusionOk="0" h="312470" w="208679">
                  <a:moveTo>
                    <a:pt x="208679" y="216028"/>
                  </a:moveTo>
                  <a:cubicBezTo>
                    <a:pt x="208679" y="296062"/>
                    <a:pt x="161653" y="333509"/>
                    <a:pt x="104340" y="300468"/>
                  </a:cubicBezTo>
                  <a:cubicBezTo>
                    <a:pt x="47026" y="267426"/>
                    <a:pt x="0" y="175643"/>
                    <a:pt x="0" y="96343"/>
                  </a:cubicBezTo>
                  <a:cubicBezTo>
                    <a:pt x="0" y="17043"/>
                    <a:pt x="47026" y="-21139"/>
                    <a:pt x="104340" y="11903"/>
                  </a:cubicBezTo>
                  <a:cubicBezTo>
                    <a:pt x="161653" y="44945"/>
                    <a:pt x="208679" y="136727"/>
                    <a:pt x="208679" y="21602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872018" y="2838394"/>
              <a:ext cx="254971" cy="256404"/>
            </a:xfrm>
            <a:custGeom>
              <a:rect b="b" l="l" r="r" t="t"/>
              <a:pathLst>
                <a:path extrusionOk="0" h="2564040" w="2549706">
                  <a:moveTo>
                    <a:pt x="0" y="0"/>
                  </a:moveTo>
                  <a:lnTo>
                    <a:pt x="2549707" y="1470725"/>
                  </a:lnTo>
                  <a:lnTo>
                    <a:pt x="2549707" y="2564040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890847" y="2871416"/>
              <a:ext cx="38429" cy="58374"/>
            </a:xfrm>
            <a:custGeom>
              <a:rect b="b" l="l" r="r" t="t"/>
              <a:pathLst>
                <a:path extrusionOk="0" h="583737" w="384292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938027" y="2899900"/>
              <a:ext cx="38429" cy="58374"/>
            </a:xfrm>
            <a:custGeom>
              <a:rect b="b" l="l" r="r" t="t"/>
              <a:pathLst>
                <a:path extrusionOk="0" h="583737" w="384293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985208" y="2926626"/>
              <a:ext cx="38429" cy="58374"/>
            </a:xfrm>
            <a:custGeom>
              <a:rect b="b" l="l" r="r" t="t"/>
              <a:pathLst>
                <a:path extrusionOk="0" h="583737" w="384292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6032389" y="2955109"/>
              <a:ext cx="38429" cy="58374"/>
            </a:xfrm>
            <a:custGeom>
              <a:rect b="b" l="l" r="r" t="t"/>
              <a:pathLst>
                <a:path extrusionOk="0" h="583737" w="384292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449890" y="2673790"/>
              <a:ext cx="212279" cy="231733"/>
            </a:xfrm>
            <a:custGeom>
              <a:rect b="b" l="l" r="r" t="t"/>
              <a:pathLst>
                <a:path extrusionOk="0" h="2317328" w="2122795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9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5464322" y="2708351"/>
              <a:ext cx="168633" cy="109625"/>
            </a:xfrm>
            <a:custGeom>
              <a:rect b="b" l="l" r="r" t="t"/>
              <a:pathLst>
                <a:path extrusionOk="0" h="1096251" w="1686333">
                  <a:moveTo>
                    <a:pt x="0" y="0"/>
                  </a:moveTo>
                  <a:lnTo>
                    <a:pt x="1686333" y="972896"/>
                  </a:lnTo>
                  <a:lnTo>
                    <a:pt x="1686333" y="1096252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5464322" y="2733173"/>
              <a:ext cx="135054" cy="90241"/>
            </a:xfrm>
            <a:custGeom>
              <a:rect b="b" l="l" r="r" t="t"/>
              <a:pathLst>
                <a:path extrusionOk="0" h="902407" w="1350536">
                  <a:moveTo>
                    <a:pt x="0" y="0"/>
                  </a:moveTo>
                  <a:lnTo>
                    <a:pt x="1350536" y="779051"/>
                  </a:lnTo>
                  <a:lnTo>
                    <a:pt x="1350536" y="902407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5681609" y="2910721"/>
              <a:ext cx="170985" cy="237512"/>
            </a:xfrm>
            <a:custGeom>
              <a:rect b="b" l="l" r="r" t="t"/>
              <a:pathLst>
                <a:path extrusionOk="0" h="2375115" w="1709846">
                  <a:moveTo>
                    <a:pt x="714212" y="714693"/>
                  </a:moveTo>
                  <a:cubicBezTo>
                    <a:pt x="714212" y="860077"/>
                    <a:pt x="681881" y="953328"/>
                    <a:pt x="617220" y="993713"/>
                  </a:cubicBezTo>
                  <a:cubicBezTo>
                    <a:pt x="552559" y="1034097"/>
                    <a:pt x="465854" y="1023083"/>
                    <a:pt x="357106" y="959937"/>
                  </a:cubicBezTo>
                  <a:cubicBezTo>
                    <a:pt x="248358" y="897525"/>
                    <a:pt x="161653" y="808679"/>
                    <a:pt x="96992" y="693400"/>
                  </a:cubicBezTo>
                  <a:cubicBezTo>
                    <a:pt x="32331" y="578855"/>
                    <a:pt x="0" y="448157"/>
                    <a:pt x="0" y="302773"/>
                  </a:cubicBezTo>
                  <a:cubicBezTo>
                    <a:pt x="0" y="157389"/>
                    <a:pt x="32331" y="64138"/>
                    <a:pt x="96992" y="23754"/>
                  </a:cubicBezTo>
                  <a:cubicBezTo>
                    <a:pt x="161653" y="-16631"/>
                    <a:pt x="248358" y="-5617"/>
                    <a:pt x="357106" y="57529"/>
                  </a:cubicBezTo>
                  <a:cubicBezTo>
                    <a:pt x="465854" y="120676"/>
                    <a:pt x="552559" y="208788"/>
                    <a:pt x="617220" y="324067"/>
                  </a:cubicBezTo>
                  <a:cubicBezTo>
                    <a:pt x="681881" y="438611"/>
                    <a:pt x="714212" y="568576"/>
                    <a:pt x="714212" y="714693"/>
                  </a:cubicBezTo>
                  <a:close/>
                  <a:moveTo>
                    <a:pt x="486428" y="583261"/>
                  </a:moveTo>
                  <a:cubicBezTo>
                    <a:pt x="486428" y="503961"/>
                    <a:pt x="474672" y="440080"/>
                    <a:pt x="450424" y="390150"/>
                  </a:cubicBezTo>
                  <a:cubicBezTo>
                    <a:pt x="426176" y="340220"/>
                    <a:pt x="395315" y="304976"/>
                    <a:pt x="357841" y="282948"/>
                  </a:cubicBezTo>
                  <a:cubicBezTo>
                    <a:pt x="318897" y="260186"/>
                    <a:pt x="287301" y="260186"/>
                    <a:pt x="263053" y="281479"/>
                  </a:cubicBezTo>
                  <a:cubicBezTo>
                    <a:pt x="240275" y="304242"/>
                    <a:pt x="228518" y="354905"/>
                    <a:pt x="228518" y="433471"/>
                  </a:cubicBezTo>
                  <a:cubicBezTo>
                    <a:pt x="228518" y="512771"/>
                    <a:pt x="240275" y="577387"/>
                    <a:pt x="263053" y="627316"/>
                  </a:cubicBezTo>
                  <a:cubicBezTo>
                    <a:pt x="287301" y="677246"/>
                    <a:pt x="318897" y="713225"/>
                    <a:pt x="357841" y="735253"/>
                  </a:cubicBezTo>
                  <a:cubicBezTo>
                    <a:pt x="395315" y="757281"/>
                    <a:pt x="426176" y="757281"/>
                    <a:pt x="450424" y="735253"/>
                  </a:cubicBezTo>
                  <a:cubicBezTo>
                    <a:pt x="473937" y="713225"/>
                    <a:pt x="486428" y="661827"/>
                    <a:pt x="486428" y="583261"/>
                  </a:cubicBezTo>
                  <a:close/>
                  <a:moveTo>
                    <a:pt x="1107322" y="527457"/>
                  </a:moveTo>
                  <a:lnTo>
                    <a:pt x="1387275" y="688994"/>
                  </a:lnTo>
                  <a:lnTo>
                    <a:pt x="598850" y="1845456"/>
                  </a:lnTo>
                  <a:lnTo>
                    <a:pt x="318897" y="1683918"/>
                  </a:lnTo>
                  <a:lnTo>
                    <a:pt x="1107322" y="527457"/>
                  </a:lnTo>
                  <a:close/>
                  <a:moveTo>
                    <a:pt x="1709846" y="2072343"/>
                  </a:moveTo>
                  <a:cubicBezTo>
                    <a:pt x="1709846" y="2217726"/>
                    <a:pt x="1677516" y="2310978"/>
                    <a:pt x="1612855" y="2351362"/>
                  </a:cubicBezTo>
                  <a:cubicBezTo>
                    <a:pt x="1548194" y="2391746"/>
                    <a:pt x="1461489" y="2380732"/>
                    <a:pt x="1352741" y="2317586"/>
                  </a:cubicBezTo>
                  <a:cubicBezTo>
                    <a:pt x="1243992" y="2255174"/>
                    <a:pt x="1157288" y="2166328"/>
                    <a:pt x="1092626" y="2051049"/>
                  </a:cubicBezTo>
                  <a:cubicBezTo>
                    <a:pt x="1027965" y="1936504"/>
                    <a:pt x="995635" y="1805806"/>
                    <a:pt x="995635" y="1660422"/>
                  </a:cubicBezTo>
                  <a:cubicBezTo>
                    <a:pt x="995635" y="1515038"/>
                    <a:pt x="1027965" y="1421787"/>
                    <a:pt x="1092626" y="1381403"/>
                  </a:cubicBezTo>
                  <a:cubicBezTo>
                    <a:pt x="1157288" y="1341019"/>
                    <a:pt x="1243992" y="1352032"/>
                    <a:pt x="1352741" y="1415179"/>
                  </a:cubicBezTo>
                  <a:cubicBezTo>
                    <a:pt x="1461489" y="1477591"/>
                    <a:pt x="1548194" y="1566436"/>
                    <a:pt x="1612855" y="1681715"/>
                  </a:cubicBezTo>
                  <a:cubicBezTo>
                    <a:pt x="1677516" y="1796260"/>
                    <a:pt x="1709846" y="1926959"/>
                    <a:pt x="1709846" y="2072343"/>
                  </a:cubicBezTo>
                  <a:close/>
                  <a:moveTo>
                    <a:pt x="1482063" y="1940910"/>
                  </a:moveTo>
                  <a:cubicBezTo>
                    <a:pt x="1482063" y="1861609"/>
                    <a:pt x="1470306" y="1797729"/>
                    <a:pt x="1446058" y="1747799"/>
                  </a:cubicBezTo>
                  <a:cubicBezTo>
                    <a:pt x="1421810" y="1697869"/>
                    <a:pt x="1390949" y="1662625"/>
                    <a:pt x="1353475" y="1640597"/>
                  </a:cubicBezTo>
                  <a:cubicBezTo>
                    <a:pt x="1314532" y="1617835"/>
                    <a:pt x="1282936" y="1617835"/>
                    <a:pt x="1258688" y="1639128"/>
                  </a:cubicBezTo>
                  <a:cubicBezTo>
                    <a:pt x="1235910" y="1661890"/>
                    <a:pt x="1224153" y="1712555"/>
                    <a:pt x="1224153" y="1791121"/>
                  </a:cubicBezTo>
                  <a:cubicBezTo>
                    <a:pt x="1224153" y="1870421"/>
                    <a:pt x="1235910" y="1935036"/>
                    <a:pt x="1258688" y="1984965"/>
                  </a:cubicBezTo>
                  <a:cubicBezTo>
                    <a:pt x="1282936" y="2034895"/>
                    <a:pt x="1314532" y="2070874"/>
                    <a:pt x="1353475" y="2092902"/>
                  </a:cubicBezTo>
                  <a:cubicBezTo>
                    <a:pt x="1390949" y="2114930"/>
                    <a:pt x="1421810" y="2114930"/>
                    <a:pt x="1446058" y="2092902"/>
                  </a:cubicBezTo>
                  <a:cubicBezTo>
                    <a:pt x="1469571" y="2071608"/>
                    <a:pt x="1482063" y="2020210"/>
                    <a:pt x="1482063" y="19409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42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╸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╸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╸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1644" name="Google Shape;1644;p42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645" name="Google Shape;1645;p42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51" name="Google Shape;1651;p42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652" name="Google Shape;1652;p42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3" name="Google Shape;1653;p42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54" name="Google Shape;1654;p42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655" name="Google Shape;1655;p4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6" name="Google Shape;1656;p4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57" name="Google Shape;1657;p42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8" name="Google Shape;1658;p42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659" name="Google Shape;1659;p42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660" name="Google Shape;1660;p42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63" name="Google Shape;1663;p42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664" name="Google Shape;1664;p42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68" name="Google Shape;1668;p42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669" name="Google Shape;1669;p42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670" name="Google Shape;1670;p42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90" name="Google Shape;1690;p42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691" name="Google Shape;1691;p42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93" name="Google Shape;1693;p42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694" name="Google Shape;1694;p42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97" name="Google Shape;1697;p42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698" name="Google Shape;1698;p4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02" name="Google Shape;1702;p42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3" name="Google Shape;1703;p42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704" name="Google Shape;1704;p42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705" name="Google Shape;1705;p42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08" name="Google Shape;1708;p42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9" name="Google Shape;1709;p42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710" name="Google Shape;1710;p42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711" name="Google Shape;1711;p42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13" name="Google Shape;1713;p42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714" name="Google Shape;1714;p42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16" name="Google Shape;1716;p42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717" name="Google Shape;1717;p42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19" name="Google Shape;1719;p42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720" name="Google Shape;1720;p42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22" name="Google Shape;1722;p42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723" name="Google Shape;1723;p42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27" name="Google Shape;1727;p42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728" name="Google Shape;1728;p42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30" name="Google Shape;1730;p42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731" name="Google Shape;1731;p42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34" name="Google Shape;1734;p42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735" name="Google Shape;1735;p42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736" name="Google Shape;1736;p42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38" name="Google Shape;1738;p42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739" name="Google Shape;1739;p42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44" name="Google Shape;1744;p42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745" name="Google Shape;1745;p42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47" name="Google Shape;1747;p42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748" name="Google Shape;1748;p42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53" name="Google Shape;1753;p42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754" name="Google Shape;1754;p42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59" name="Google Shape;1759;p42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760" name="Google Shape;1760;p4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64" name="Google Shape;1764;p42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5" name="Google Shape;1765;p42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6" name="Google Shape;1766;p42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767" name="Google Shape;1767;p42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768" name="Google Shape;1768;p42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70" name="Google Shape;1770;p42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771" name="Google Shape;1771;p42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73" name="Google Shape;1773;p42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774" name="Google Shape;1774;p42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76" name="Google Shape;1776;p42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777" name="Google Shape;1777;p42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778" name="Google Shape;1778;p4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9" name="Google Shape;1779;p4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80" name="Google Shape;1780;p42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781" name="Google Shape;1781;p4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2" name="Google Shape;1782;p4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3" name="Google Shape;1783;p4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4" name="Google Shape;1784;p4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5" name="Google Shape;1785;p4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86" name="Google Shape;1786;p42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787" name="Google Shape;1787;p42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8" name="Google Shape;1788;p42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89" name="Google Shape;1789;p42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0" name="Google Shape;1790;p42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791" name="Google Shape;1791;p42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792" name="Google Shape;1792;p42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3" name="Google Shape;1793;p42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94" name="Google Shape;1794;p42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795" name="Google Shape;1795;p42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6" name="Google Shape;1796;p42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97" name="Google Shape;1797;p42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798" name="Google Shape;1798;p42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799" name="Google Shape;1799;p4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0" name="Google Shape;1800;p4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01" name="Google Shape;1801;p42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802" name="Google Shape;1802;p42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3" name="Google Shape;1803;p42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4" name="Google Shape;1804;p42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05" name="Google Shape;1805;p42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6" name="Google Shape;1806;p42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07" name="Google Shape;1807;p42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808" name="Google Shape;1808;p42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10" name="Google Shape;1810;p42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811" name="Google Shape;1811;p42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15" name="Google Shape;1815;p42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816" name="Google Shape;1816;p42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19" name="Google Shape;1819;p42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820" name="Google Shape;1820;p42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22" name="Google Shape;1822;p42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823" name="Google Shape;1823;p42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26" name="Google Shape;1826;p42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827" name="Google Shape;1827;p42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1" name="Google Shape;1831;p42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32" name="Google Shape;1832;p42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833" name="Google Shape;1833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4" name="Google Shape;1834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35" name="Google Shape;1835;p42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836" name="Google Shape;1836;p42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7" name="Google Shape;1837;p42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8" name="Google Shape;1838;p42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41" name="Google Shape;1841;p42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42" name="Google Shape;1842;p42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843" name="Google Shape;1843;p4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45" name="Google Shape;1845;p42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846" name="Google Shape;1846;p4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50" name="Google Shape;1850;p42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51" name="Google Shape;1851;p42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852" name="Google Shape;1852;p42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55" name="Google Shape;1855;p42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856" name="Google Shape;1856;p42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59" name="Google Shape;1859;p42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0" name="Google Shape;1860;p42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1" name="Google Shape;1861;p42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62" name="Google Shape;1862;p42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863" name="Google Shape;1863;p42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66" name="Google Shape;1866;p42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67" name="Google Shape;1867;p42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868" name="Google Shape;1868;p42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71" name="Google Shape;1871;p42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72" name="Google Shape;1872;p42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873" name="Google Shape;1873;p42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78" name="Google Shape;1878;p42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879" name="Google Shape;1879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82" name="Google Shape;1882;p42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883" name="Google Shape;1883;p42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86" name="Google Shape;1886;p42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887" name="Google Shape;1887;p42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92" name="Google Shape;1892;p42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893" name="Google Shape;1893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98" name="Google Shape;1898;p42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899" name="Google Shape;1899;p42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01" name="Google Shape;1901;p42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902" name="Google Shape;1902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3" name="Google Shape;1903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4" name="Google Shape;1904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6" name="Google Shape;1906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7" name="Google Shape;1907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08" name="Google Shape;1908;p42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09" name="Google Shape;1909;p42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910" name="Google Shape;1910;p42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2" name="Google Shape;1912;p42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15" name="Google Shape;1915;p42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916" name="Google Shape;1916;p42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918" name="Google Shape;1918;p42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9" name="Google Shape;1919;p42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920" name="Google Shape;1920;p42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2" name="Google Shape;1922;p42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3" name="Google Shape;1923;p42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924" name="Google Shape;1924;p42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6" name="Google Shape;1926;p42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4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8" name="Google Shape;1928;p42"/>
          <p:cNvSpPr txBox="1"/>
          <p:nvPr>
            <p:ph idx="1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43"/>
          <p:cNvSpPr txBox="1"/>
          <p:nvPr>
            <p:ph type="title"/>
          </p:nvPr>
        </p:nvSpPr>
        <p:spPr>
          <a:xfrm>
            <a:off x="855300" y="912200"/>
            <a:ext cx="6371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via FinBERT</a:t>
            </a:r>
            <a:endParaRPr/>
          </a:p>
        </p:txBody>
      </p:sp>
      <p:sp>
        <p:nvSpPr>
          <p:cNvPr id="1934" name="Google Shape;1934;p4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5" name="Google Shape;1935;p43"/>
          <p:cNvGrpSpPr/>
          <p:nvPr/>
        </p:nvGrpSpPr>
        <p:grpSpPr>
          <a:xfrm>
            <a:off x="7266852" y="3333786"/>
            <a:ext cx="1682676" cy="1979338"/>
            <a:chOff x="6123875" y="728477"/>
            <a:chExt cx="2715745" cy="3830730"/>
          </a:xfrm>
        </p:grpSpPr>
        <p:sp>
          <p:nvSpPr>
            <p:cNvPr id="1936" name="Google Shape;1936;p43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961" name="Google Shape;1961;p43"/>
          <p:cNvGraphicFramePr/>
          <p:nvPr/>
        </p:nvGraphicFramePr>
        <p:xfrm>
          <a:off x="855300" y="18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{7D1C6B82-0215-4F00-9E6D-6B25E451C045}</a:tableStyleId>
              </a:tblPr>
              <a:tblGrid>
                <a:gridCol w="752475"/>
                <a:gridCol w="2971800"/>
                <a:gridCol w="3019425"/>
                <a:gridCol w="952500"/>
              </a:tblGrid>
              <a:tr h="34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Date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Headlines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Probabilities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Sentiment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43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jul. 16 2020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Amazon India demands product listings have cou...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[[0.02140732, 0.02336918, 0.95522356]]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jul. 15 2020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India's Reliance seen emerging as bigger threa...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[[0.18353687, 0.77087814, 0.04558501]]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neutral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jul. 14 2020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Amazon extends work from home policy, still re...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[[0.09093143, 0.0315794, 0.8774892 ]]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2" name="Google Shape;1962;p4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7" name="Google Shape;1967;p44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968" name="Google Shape;1968;p44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44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44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4" name="Google Shape;1974;p44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975" name="Google Shape;1975;p44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9" name="Google Shape;1979;p44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980" name="Google Shape;1980;p44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44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4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3" name="Google Shape;1983;p44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984" name="Google Shape;1984;p44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4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44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44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4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9" name="Google Shape;1989;p44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990" name="Google Shape;1990;p44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4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3" name="Google Shape;1993;p44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994" name="Google Shape;1994;p44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4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44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44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8" name="Google Shape;1998;p44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999" name="Google Shape;1999;p44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44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44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44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4" name="Google Shape;2004;p44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2005" name="Google Shape;2005;p44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44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44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44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44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1" name="Google Shape;2011;p44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2012" name="Google Shape;2012;p44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4" name="Google Shape;2014;p44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2015" name="Google Shape;2015;p44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8" name="Google Shape;2018;p44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2019" name="Google Shape;2019;p44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44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5" name="Google Shape;2025;p44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2026" name="Google Shape;2026;p44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1" name="Google Shape;2031;p44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2032" name="Google Shape;2032;p44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4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4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44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2036" name="Google Shape;2036;p44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037" name="Google Shape;2037;p44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4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44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44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44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44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7" name="Google Shape;2047;p44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4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4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44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44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3" name="Google Shape;2053;p44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2054" name="Google Shape;2054;p44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44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44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8" name="Google Shape;2058;p44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2059" name="Google Shape;2059;p44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44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44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4" name="Google Shape;2064;p44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2065" name="Google Shape;2065;p44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44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44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44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44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1" name="Google Shape;2071;p44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2072" name="Google Shape;2072;p44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6" name="Google Shape;2076;p44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2077" name="Google Shape;2077;p44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1" name="Google Shape;2081;p44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2082" name="Google Shape;2082;p44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44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7" name="Google Shape;2087;p44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2088" name="Google Shape;2088;p4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4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4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4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4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4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4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4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4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98" name="Google Shape;2098;p44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2099" name="Google Shape;2099;p44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2" name="Google Shape;2102;p44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103" name="Google Shape;2103;p4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3" name="Google Shape;2113;p44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2114" name="Google Shape;2114;p44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44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44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44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44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119" name="Google Shape;2119;p4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4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4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4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4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29" name="Google Shape;2129;p44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2130" name="Google Shape;2130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7" name="Google Shape;2137;p44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2138" name="Google Shape;2138;p44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44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44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2" name="Google Shape;2142;p44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2143" name="Google Shape;2143;p44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44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7" name="Google Shape;2147;p44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2148" name="Google Shape;2148;p44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3" name="Google Shape;2153;p44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2154" name="Google Shape;2154;p44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0" name="Google Shape;2160;p44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2161" name="Google Shape;2161;p44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44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4" name="Google Shape;2164;p44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2165" name="Google Shape;2165;p44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0" name="Google Shape;2170;p44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2171" name="Google Shape;2171;p44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44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7" name="Google Shape;2177;p44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2178" name="Google Shape;2178;p44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1" name="Google Shape;2181;p44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2182" name="Google Shape;2182;p44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6" name="Google Shape;2186;p44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2187" name="Google Shape;2187;p44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44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44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44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44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44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3" name="Google Shape;2193;p44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2194" name="Google Shape;2194;p44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44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44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44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44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44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44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1" name="Google Shape;2201;p44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2202" name="Google Shape;2202;p44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44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44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44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6" name="Google Shape;2206;p44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2207" name="Google Shape;2207;p44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44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44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0" name="Google Shape;2210;p44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2211" name="Google Shape;2211;p44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44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44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4" name="Google Shape;2214;p44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2215" name="Google Shape;2215;p44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44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44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44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9" name="Google Shape;2219;p44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2220" name="Google Shape;2220;p44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44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44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44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4" name="Google Shape;2224;p44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2225" name="Google Shape;2225;p44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44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44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44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44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0" name="Google Shape;2230;p44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2231" name="Google Shape;2231;p44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44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44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44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44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44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7" name="Google Shape;2237;p44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2238" name="Google Shape;2238;p44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44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44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44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44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44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44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5" name="Google Shape;2245;p44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2246" name="Google Shape;2246;p44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44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44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44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44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44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44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44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8" name="Google Shape;2258;p44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2259" name="Google Shape;2259;p44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44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44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44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3" name="Google Shape;2263;p44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2264" name="Google Shape;2264;p44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44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44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2268" name="Google Shape;2268;p44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44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44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44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4" name="Google Shape;2274;p44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2275" name="Google Shape;2275;p44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44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44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44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3" name="Google Shape;2283;p44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2284" name="Google Shape;2284;p44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6" name="Google Shape;2296;p44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2297" name="Google Shape;2297;p44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44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9" name="Google Shape;2309;p44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2310" name="Google Shape;2310;p44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44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44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44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44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44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44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44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44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44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44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44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44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2323" name="Google Shape;2323;p44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44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44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44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44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9" name="Google Shape;2329;p44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2330" name="Google Shape;2330;p44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44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44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44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44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44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44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44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4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44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44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44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44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44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5" name="Google Shape;2345;p44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2346" name="Google Shape;2346;p44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44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44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44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0" name="Google Shape;2350;p44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2351" name="Google Shape;2351;p44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352" name="Google Shape;2352;p44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5" name="Google Shape;2355;p44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356" name="Google Shape;2356;p44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9" name="Google Shape;2359;p44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360" name="Google Shape;2360;p44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3" name="Google Shape;2363;p44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364" name="Google Shape;2364;p44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67" name="Google Shape;2367;p44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2368" name="Google Shape;2368;p44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44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44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44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44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44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44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6" name="Google Shape;2376;p44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2377" name="Google Shape;2377;p44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44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44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44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44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44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44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44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44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44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44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44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44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44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44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44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44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44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44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44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44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1" name="Google Shape;2401;p44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402" name="Google Shape;2402;p44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403" name="Google Shape;2403;p4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5" name="Google Shape;2405;p44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406" name="Google Shape;2406;p4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8" name="Google Shape;2408;p44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409" name="Google Shape;2409;p4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11" name="Google Shape;2411;p44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2412" name="Google Shape;2412;p4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5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accent5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accent5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18" name="Google Shape;2418;p4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9" name="Google Shape;2419;p45"/>
          <p:cNvSpPr txBox="1"/>
          <p:nvPr>
            <p:ph idx="1" type="body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855300" y="912200"/>
            <a:ext cx="6056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855300" y="1355485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Features &amp; Target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ML Models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Evaluation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Stock App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Limitations &amp; Next steps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6" name="Google Shape;176;p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7" name="Google Shape;177;p14"/>
          <p:cNvGrpSpPr/>
          <p:nvPr/>
        </p:nvGrpSpPr>
        <p:grpSpPr>
          <a:xfrm>
            <a:off x="6200075" y="957077"/>
            <a:ext cx="2715745" cy="3830730"/>
            <a:chOff x="6123875" y="728477"/>
            <a:chExt cx="2715745" cy="3830730"/>
          </a:xfrm>
        </p:grpSpPr>
        <p:sp>
          <p:nvSpPr>
            <p:cNvPr id="178" name="Google Shape;178;p14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15"/>
          <p:cNvGrpSpPr/>
          <p:nvPr/>
        </p:nvGrpSpPr>
        <p:grpSpPr>
          <a:xfrm>
            <a:off x="5180778" y="497142"/>
            <a:ext cx="3768641" cy="4646356"/>
            <a:chOff x="5180778" y="497142"/>
            <a:chExt cx="3768641" cy="4646356"/>
          </a:xfrm>
        </p:grpSpPr>
        <p:sp>
          <p:nvSpPr>
            <p:cNvPr id="209" name="Google Shape;209;p15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64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5"/>
          <p:cNvSpPr txBox="1"/>
          <p:nvPr>
            <p:ph idx="4294967295" type="ctrTitle"/>
          </p:nvPr>
        </p:nvSpPr>
        <p:spPr>
          <a:xfrm>
            <a:off x="855300" y="1813925"/>
            <a:ext cx="66072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Sources &amp; Libraries</a:t>
            </a:r>
            <a:endParaRPr sz="3000"/>
          </a:p>
        </p:txBody>
      </p:sp>
      <p:grpSp>
        <p:nvGrpSpPr>
          <p:cNvPr id="237" name="Google Shape;237;p15"/>
          <p:cNvGrpSpPr/>
          <p:nvPr/>
        </p:nvGrpSpPr>
        <p:grpSpPr>
          <a:xfrm>
            <a:off x="5165768" y="2260052"/>
            <a:ext cx="386628" cy="545642"/>
            <a:chOff x="1246775" y="910975"/>
            <a:chExt cx="439650" cy="523900"/>
          </a:xfrm>
        </p:grpSpPr>
        <p:sp>
          <p:nvSpPr>
            <p:cNvPr id="238" name="Google Shape;238;p15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type="title"/>
          </p:nvPr>
        </p:nvSpPr>
        <p:spPr>
          <a:xfrm>
            <a:off x="855300" y="912200"/>
            <a:ext cx="6056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46" name="Google Shape;246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855300" y="1355485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Numerical data </a:t>
            </a:r>
            <a:r>
              <a:rPr lang="en" sz="2000"/>
              <a:t>pulled from Yfinance library.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Financial news</a:t>
            </a:r>
            <a:r>
              <a:rPr lang="en" sz="2000"/>
              <a:t> scraped from FinViz.com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48" name="Google Shape;248;p16"/>
          <p:cNvGraphicFramePr/>
          <p:nvPr/>
        </p:nvGraphicFramePr>
        <p:xfrm>
          <a:off x="1290912" y="30653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{7D1C6B82-0215-4F00-9E6D-6B25E451C045}</a:tableStyleId>
              </a:tblPr>
              <a:tblGrid>
                <a:gridCol w="758150"/>
                <a:gridCol w="758150"/>
                <a:gridCol w="758150"/>
                <a:gridCol w="758150"/>
                <a:gridCol w="758150"/>
                <a:gridCol w="758150"/>
                <a:gridCol w="758150"/>
              </a:tblGrid>
              <a:tr h="17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Date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Open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High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Low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Close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Adj Close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Volume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2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2018-03-27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12168.08.00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15674.29.00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4597.57.00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12947.17.00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12947.17.00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3761320000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2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2018-03-28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7611.49.00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13463.42.00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3593.59.00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2605.00.00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2605.00.00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3875720000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2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2018-03-29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9445.52.00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3826.48.00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14608.31.00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17141.57.00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17141.57.00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3572360000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2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2018-04-02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10132.11.00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7638.49.00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15887.09.00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17245.43.00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17245.43.00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3635780000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2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2018-04-03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5424.02.00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4950.33.00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10741.30.00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10113.11.00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10113.11.00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3395840000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16"/>
          <p:cNvSpPr txBox="1"/>
          <p:nvPr/>
        </p:nvSpPr>
        <p:spPr>
          <a:xfrm>
            <a:off x="1199016" y="2690653"/>
            <a:ext cx="4670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SP500 stock price data snippet from Yfinance </a:t>
            </a:r>
            <a:endParaRPr i="1" sz="13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250" name="Google Shape;250;p16"/>
          <p:cNvGrpSpPr/>
          <p:nvPr/>
        </p:nvGrpSpPr>
        <p:grpSpPr>
          <a:xfrm>
            <a:off x="6845850" y="957064"/>
            <a:ext cx="2715745" cy="3830730"/>
            <a:chOff x="6123875" y="728477"/>
            <a:chExt cx="2715745" cy="3830730"/>
          </a:xfrm>
        </p:grpSpPr>
        <p:sp>
          <p:nvSpPr>
            <p:cNvPr id="251" name="Google Shape;251;p16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/>
          <p:nvPr>
            <p:ph type="title"/>
          </p:nvPr>
        </p:nvSpPr>
        <p:spPr>
          <a:xfrm>
            <a:off x="855300" y="912200"/>
            <a:ext cx="6056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25" y="1567967"/>
            <a:ext cx="1299625" cy="129962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400000" dist="209550">
              <a:srgbClr val="000000">
                <a:alpha val="50000"/>
              </a:srgbClr>
            </a:outerShdw>
          </a:effectLst>
        </p:spPr>
      </p:pic>
      <p:pic>
        <p:nvPicPr>
          <p:cNvPr id="283" name="Google Shape;2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225" y="2997742"/>
            <a:ext cx="1299626" cy="45287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400000" dist="114300">
              <a:srgbClr val="000000">
                <a:alpha val="50000"/>
              </a:srgbClr>
            </a:outerShdw>
          </a:effectLst>
        </p:spPr>
      </p:pic>
      <p:sp>
        <p:nvSpPr>
          <p:cNvPr id="284" name="Google Shape;284;p17"/>
          <p:cNvSpPr/>
          <p:nvPr/>
        </p:nvSpPr>
        <p:spPr>
          <a:xfrm>
            <a:off x="2416525" y="3002259"/>
            <a:ext cx="1428900" cy="453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00025" rotWithShape="0" algn="bl" dir="30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981225" y="3582800"/>
            <a:ext cx="1299600" cy="78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30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2428200" y="3584753"/>
            <a:ext cx="1428900" cy="78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2400000" dist="2095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87" name="Google Shape;2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862" y="3696979"/>
            <a:ext cx="1021926" cy="5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850" y="2993627"/>
            <a:ext cx="1390950" cy="13909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400000" dist="114300">
              <a:srgbClr val="000000">
                <a:alpha val="50000"/>
              </a:srgbClr>
            </a:outerShdw>
          </a:effectLst>
        </p:spPr>
      </p:pic>
      <p:grpSp>
        <p:nvGrpSpPr>
          <p:cNvPr id="289" name="Google Shape;289;p17"/>
          <p:cNvGrpSpPr/>
          <p:nvPr/>
        </p:nvGrpSpPr>
        <p:grpSpPr>
          <a:xfrm>
            <a:off x="6200075" y="957077"/>
            <a:ext cx="2715745" cy="3830730"/>
            <a:chOff x="6123875" y="728477"/>
            <a:chExt cx="2715745" cy="3830730"/>
          </a:xfrm>
        </p:grpSpPr>
        <p:sp>
          <p:nvSpPr>
            <p:cNvPr id="290" name="Google Shape;290;p17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5" name="Google Shape;3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4634" y="3536790"/>
            <a:ext cx="1372815" cy="87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5618" y="3017211"/>
            <a:ext cx="1372806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10889" y="1553809"/>
            <a:ext cx="1448917" cy="1317426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40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3" name="Google Shape;323;p18"/>
          <p:cNvGrpSpPr/>
          <p:nvPr/>
        </p:nvGrpSpPr>
        <p:grpSpPr>
          <a:xfrm>
            <a:off x="5180778" y="497142"/>
            <a:ext cx="3768641" cy="4646356"/>
            <a:chOff x="5180778" y="497142"/>
            <a:chExt cx="3768641" cy="4646356"/>
          </a:xfrm>
        </p:grpSpPr>
        <p:sp>
          <p:nvSpPr>
            <p:cNvPr id="324" name="Google Shape;324;p18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64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18"/>
          <p:cNvSpPr txBox="1"/>
          <p:nvPr>
            <p:ph idx="4294967295" type="ctrTitle"/>
          </p:nvPr>
        </p:nvSpPr>
        <p:spPr>
          <a:xfrm>
            <a:off x="855300" y="1813925"/>
            <a:ext cx="66072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 &amp; Targets</a:t>
            </a:r>
            <a:endParaRPr sz="3000"/>
          </a:p>
        </p:txBody>
      </p:sp>
      <p:grpSp>
        <p:nvGrpSpPr>
          <p:cNvPr id="352" name="Google Shape;352;p18"/>
          <p:cNvGrpSpPr/>
          <p:nvPr/>
        </p:nvGrpSpPr>
        <p:grpSpPr>
          <a:xfrm>
            <a:off x="4198298" y="2273042"/>
            <a:ext cx="450597" cy="511897"/>
            <a:chOff x="5970800" y="1619250"/>
            <a:chExt cx="428650" cy="456725"/>
          </a:xfrm>
        </p:grpSpPr>
        <p:sp>
          <p:nvSpPr>
            <p:cNvPr id="353" name="Google Shape;353;p1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type="title"/>
          </p:nvPr>
        </p:nvSpPr>
        <p:spPr>
          <a:xfrm>
            <a:off x="855300" y="9122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63" name="Google Shape;363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4" name="Google Shape;364;p19"/>
          <p:cNvGrpSpPr/>
          <p:nvPr/>
        </p:nvGrpSpPr>
        <p:grpSpPr>
          <a:xfrm>
            <a:off x="6690284" y="2082403"/>
            <a:ext cx="2222838" cy="2577315"/>
            <a:chOff x="6123875" y="728477"/>
            <a:chExt cx="2715745" cy="3830730"/>
          </a:xfrm>
        </p:grpSpPr>
        <p:sp>
          <p:nvSpPr>
            <p:cNvPr id="365" name="Google Shape;365;p19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19"/>
          <p:cNvSpPr txBox="1"/>
          <p:nvPr>
            <p:ph idx="1" type="body"/>
          </p:nvPr>
        </p:nvSpPr>
        <p:spPr>
          <a:xfrm>
            <a:off x="855300" y="1355475"/>
            <a:ext cx="5898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1" marL="9144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00"/>
              <a:buChar char="‧"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High, Low, Close &amp; Volume</a:t>
            </a:r>
            <a:endParaRPr sz="1800"/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Exponential Moving Averages (EMA)</a:t>
            </a:r>
            <a:endParaRPr sz="1800"/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Moving Average Convergence Divergence (MACD)</a:t>
            </a:r>
            <a:endParaRPr sz="1800"/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Relative Strength Index (RSI)</a:t>
            </a:r>
            <a:endParaRPr sz="1800"/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Alpha &amp; Beta</a:t>
            </a:r>
            <a:endParaRPr sz="1800"/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Stochastic Momentum Index</a:t>
            </a:r>
            <a:endParaRPr sz="1800"/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Financial News Headlines</a:t>
            </a:r>
            <a:endParaRPr sz="1800"/>
          </a:p>
        </p:txBody>
      </p:sp>
      <p:sp>
        <p:nvSpPr>
          <p:cNvPr id="391" name="Google Shape;391;p19"/>
          <p:cNvSpPr txBox="1"/>
          <p:nvPr/>
        </p:nvSpPr>
        <p:spPr>
          <a:xfrm>
            <a:off x="7997575" y="0"/>
            <a:ext cx="107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