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3" r:id="rId5"/>
    <p:sldId id="261" r:id="rId6"/>
    <p:sldId id="299" r:id="rId7"/>
    <p:sldId id="274" r:id="rId8"/>
    <p:sldId id="300" r:id="rId9"/>
    <p:sldId id="301" r:id="rId10"/>
    <p:sldId id="302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87" d="100"/>
          <a:sy n="87" d="100"/>
        </p:scale>
        <p:origin x="894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75856" y="269606"/>
            <a:ext cx="5869886" cy="2319497"/>
          </a:xfrm>
        </p:spPr>
        <p:txBody>
          <a:bodyPr/>
          <a:lstStyle/>
          <a:p>
            <a:r>
              <a:rPr lang="en-US" sz="3000" dirty="0">
                <a:effectLst/>
                <a:latin typeface="Times New Roman" panose="02020603050405020304" pitchFamily="18" charset="0"/>
              </a:rPr>
              <a:t>DAMPAK NEGATIF INDUSTRI PT. SEMEN INDONESIA </a:t>
            </a:r>
          </a:p>
          <a:p>
            <a:r>
              <a:rPr lang="en-US" sz="3000" dirty="0">
                <a:effectLst/>
                <a:latin typeface="Times New Roman" panose="02020603050405020304" pitchFamily="18" charset="0"/>
              </a:rPr>
              <a:t>TERHADAP MASYARAKAT  </a:t>
            </a:r>
          </a:p>
          <a:p>
            <a:r>
              <a:rPr lang="en-US" sz="3000" dirty="0">
                <a:effectLst/>
                <a:latin typeface="Times New Roman" panose="02020603050405020304" pitchFamily="18" charset="0"/>
              </a:rPr>
              <a:t>DESA TEMANDANG </a:t>
            </a:r>
            <a:endParaRPr lang="en-US" altLang="ko-KR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75856" y="3507854"/>
            <a:ext cx="586814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400" dirty="0" err="1"/>
              <a:t>Kelompok</a:t>
            </a:r>
            <a:r>
              <a:rPr lang="en-US" altLang="ko-KR" sz="2400" dirty="0"/>
              <a:t> 4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400" dirty="0" err="1"/>
              <a:t>Muh</a:t>
            </a:r>
            <a:r>
              <a:rPr lang="en-US" altLang="ko-KR" sz="2400" dirty="0"/>
              <a:t>. Aditya </a:t>
            </a:r>
            <a:r>
              <a:rPr lang="en-US" altLang="ko-KR" sz="2400" dirty="0" err="1"/>
              <a:t>Utomo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Bayu</a:t>
            </a:r>
            <a:r>
              <a:rPr lang="en-US" altLang="ko-KR" sz="2400" dirty="0"/>
              <a:t> (561420016)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400" dirty="0"/>
              <a:t>Masyita Nur </a:t>
            </a:r>
            <a:r>
              <a:rPr lang="en-US" altLang="ko-KR" sz="2400" dirty="0" err="1"/>
              <a:t>Aulia</a:t>
            </a:r>
            <a:r>
              <a:rPr lang="en-US" altLang="ko-KR" sz="2400" dirty="0"/>
              <a:t> Adjidji (561420032)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400" dirty="0" err="1"/>
              <a:t>Difa</a:t>
            </a:r>
            <a:r>
              <a:rPr lang="en-US" altLang="ko-KR" sz="2400" dirty="0"/>
              <a:t> N. </a:t>
            </a:r>
            <a:r>
              <a:rPr lang="en-US" altLang="ko-KR" sz="2400" dirty="0" err="1"/>
              <a:t>Asyifah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Nadjamuddin</a:t>
            </a:r>
            <a:r>
              <a:rPr lang="en-US" altLang="ko-KR" sz="2400" dirty="0"/>
              <a:t> (561420031)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400" dirty="0" err="1"/>
              <a:t>Rindiani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Safitri</a:t>
            </a:r>
            <a:r>
              <a:rPr lang="en-US" altLang="ko-KR" sz="2400" dirty="0"/>
              <a:t> (561420023)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CAFAF9-18FE-A4EB-BDC5-BE163D15A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PERMASALAHAN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2955-0297-A1F1-7E95-BCFF343123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816424"/>
          </a:xfrm>
        </p:spPr>
        <p:txBody>
          <a:bodyPr/>
          <a:lstStyle/>
          <a:p>
            <a:pPr algn="l"/>
            <a:r>
              <a:rPr lang="en-US" sz="3200" dirty="0" err="1"/>
              <a:t>Bagaimana</a:t>
            </a:r>
            <a:r>
              <a:rPr lang="en-US" sz="3200" dirty="0"/>
              <a:t> proses-proses social </a:t>
            </a:r>
            <a:r>
              <a:rPr lang="en-US" sz="3200" dirty="0" err="1"/>
              <a:t>selama</a:t>
            </a:r>
            <a:r>
              <a:rPr lang="en-US" sz="3200" dirty="0"/>
              <a:t> </a:t>
            </a:r>
            <a:r>
              <a:rPr lang="en-US" sz="3200" dirty="0" err="1"/>
              <a:t>industrialisasi</a:t>
            </a:r>
            <a:r>
              <a:rPr lang="en-US" sz="3200" dirty="0"/>
              <a:t>,  </a:t>
            </a:r>
            <a:r>
              <a:rPr lang="en-US" sz="3200" dirty="0" err="1"/>
              <a:t>dampak</a:t>
            </a:r>
            <a:r>
              <a:rPr lang="en-US" sz="3200" dirty="0"/>
              <a:t>  </a:t>
            </a:r>
            <a:r>
              <a:rPr lang="en-US" sz="3200" dirty="0" err="1"/>
              <a:t>negatif</a:t>
            </a:r>
            <a:r>
              <a:rPr lang="en-US" sz="3200" dirty="0"/>
              <a:t>    </a:t>
            </a:r>
            <a:r>
              <a:rPr lang="en-US" sz="3200" dirty="0" err="1"/>
              <a:t>industri</a:t>
            </a:r>
            <a:r>
              <a:rPr lang="en-US" sz="3200" dirty="0"/>
              <a:t>  PT.  Semen  Indonesia  </a:t>
            </a:r>
            <a:r>
              <a:rPr lang="en-US" sz="3200" dirty="0" err="1"/>
              <a:t>terhadap</a:t>
            </a:r>
            <a:r>
              <a:rPr lang="en-US" sz="3200" dirty="0"/>
              <a:t>   </a:t>
            </a:r>
            <a:r>
              <a:rPr lang="en-US" sz="3200" dirty="0" err="1"/>
              <a:t>masyarakat</a:t>
            </a:r>
            <a:r>
              <a:rPr lang="en-US" sz="3200" dirty="0"/>
              <a:t> </a:t>
            </a:r>
            <a:r>
              <a:rPr lang="en-US" sz="3200" dirty="0" err="1"/>
              <a:t>desa</a:t>
            </a:r>
            <a:r>
              <a:rPr lang="en-US" sz="3200" dirty="0"/>
              <a:t> </a:t>
            </a:r>
            <a:r>
              <a:rPr lang="en-US" sz="3200" dirty="0" err="1"/>
              <a:t>Temandang</a:t>
            </a:r>
            <a:r>
              <a:rPr lang="en-US" sz="3200" dirty="0"/>
              <a:t> dan </a:t>
            </a:r>
            <a:r>
              <a:rPr lang="en-US" sz="3200" dirty="0" err="1"/>
              <a:t>respon</a:t>
            </a:r>
            <a:r>
              <a:rPr lang="en-US" sz="3200" dirty="0"/>
              <a:t> </a:t>
            </a:r>
            <a:r>
              <a:rPr lang="en-US" sz="3200" dirty="0" err="1"/>
              <a:t>masyarakat</a:t>
            </a:r>
            <a:r>
              <a:rPr lang="en-US" sz="3200" dirty="0"/>
              <a:t> 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dampak</a:t>
            </a:r>
            <a:r>
              <a:rPr lang="en-US" sz="3200" dirty="0"/>
              <a:t> </a:t>
            </a:r>
            <a:r>
              <a:rPr lang="en-US" sz="3200" dirty="0" err="1"/>
              <a:t>negatif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96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Pembahasan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920" y="1555004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165" y="2443103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08900" y="3349407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920" y="15550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410" y="24431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900" y="33312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920" y="1635646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Proses – proses Social Industrial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07489" y="2416738"/>
            <a:ext cx="4436999" cy="707886"/>
            <a:chOff x="3807409" y="1243035"/>
            <a:chExt cx="4436999" cy="707886"/>
          </a:xfrm>
        </p:grpSpPr>
        <p:sp>
          <p:nvSpPr>
            <p:cNvPr id="37" name="TextBox 36"/>
            <p:cNvSpPr txBox="1"/>
            <p:nvPr/>
          </p:nvSpPr>
          <p:spPr>
            <a:xfrm>
              <a:off x="3807409" y="1243035"/>
              <a:ext cx="4392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Dampak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Negatif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Industri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PT. Semen Indonesia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7490" y="3331122"/>
            <a:ext cx="4392568" cy="707886"/>
            <a:chOff x="3851840" y="1356248"/>
            <a:chExt cx="4392568" cy="707886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Respon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Masyarakat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Dampak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Negatif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20B7DD-5D7B-7E50-0011-E3182799A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Proses – proses Social Industrial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AC52F-D2DC-1FF7-F9BA-D8492EDF8532}"/>
              </a:ext>
            </a:extLst>
          </p:cNvPr>
          <p:cNvSpPr txBox="1"/>
          <p:nvPr/>
        </p:nvSpPr>
        <p:spPr>
          <a:xfrm>
            <a:off x="0" y="843558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Proses </a:t>
            </a:r>
            <a:r>
              <a:rPr lang="en-US" sz="2800" dirty="0" err="1"/>
              <a:t>sosial</a:t>
            </a:r>
            <a:r>
              <a:rPr lang="en-US" sz="2800" dirty="0"/>
              <a:t> </a:t>
            </a:r>
            <a:r>
              <a:rPr lang="en-US" sz="2800" dirty="0" err="1"/>
              <a:t>assosiatif</a:t>
            </a:r>
            <a:endParaRPr lang="en-US" sz="2800" dirty="0"/>
          </a:p>
          <a:p>
            <a:pPr lvl="1" algn="just"/>
            <a:r>
              <a:rPr lang="en-US" sz="2800" dirty="0" err="1"/>
              <a:t>kerjasama</a:t>
            </a:r>
            <a:r>
              <a:rPr lang="en-US" sz="2800" dirty="0"/>
              <a:t> yang  </a:t>
            </a:r>
            <a:r>
              <a:rPr lang="en-US" sz="2800" dirty="0" err="1"/>
              <a:t>dilakukan</a:t>
            </a:r>
            <a:r>
              <a:rPr lang="en-US" sz="2800" dirty="0"/>
              <a:t>  oleh  PT.  Semen  Indonesia  </a:t>
            </a:r>
            <a:r>
              <a:rPr lang="en-US" sz="2800" dirty="0" err="1"/>
              <a:t>melalui</a:t>
            </a:r>
            <a:r>
              <a:rPr lang="en-US" sz="2800" dirty="0"/>
              <a:t>  </a:t>
            </a:r>
            <a:r>
              <a:rPr lang="en-US" sz="2800" dirty="0" err="1"/>
              <a:t>elit</a:t>
            </a:r>
            <a:r>
              <a:rPr lang="en-US" sz="2800" dirty="0"/>
              <a:t>  </a:t>
            </a:r>
            <a:r>
              <a:rPr lang="en-US" sz="2800" dirty="0" err="1"/>
              <a:t>Desa</a:t>
            </a:r>
            <a:r>
              <a:rPr lang="en-US" sz="2800" dirty="0"/>
              <a:t>  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mantan</a:t>
            </a:r>
            <a:r>
              <a:rPr lang="en-US" sz="2800" dirty="0"/>
              <a:t> </a:t>
            </a:r>
            <a:r>
              <a:rPr lang="en-US" sz="2800" dirty="0" err="1"/>
              <a:t>Kepala</a:t>
            </a:r>
            <a:r>
              <a:rPr lang="en-US" sz="2800" dirty="0"/>
              <a:t> </a:t>
            </a:r>
            <a:r>
              <a:rPr lang="en-US" sz="2800" dirty="0" err="1"/>
              <a:t>Desa</a:t>
            </a:r>
            <a:r>
              <a:rPr lang="en-US" sz="2800" dirty="0"/>
              <a:t> </a:t>
            </a:r>
            <a:r>
              <a:rPr lang="en-US" sz="2800" dirty="0" err="1"/>
              <a:t>terdahulu</a:t>
            </a:r>
            <a:r>
              <a:rPr lang="en-US" sz="2800" dirty="0"/>
              <a:t>, </a:t>
            </a:r>
            <a:r>
              <a:rPr lang="en-US" sz="2800" dirty="0" err="1"/>
              <a:t>Kepala</a:t>
            </a:r>
            <a:r>
              <a:rPr lang="en-US" sz="2800" dirty="0"/>
              <a:t> </a:t>
            </a:r>
            <a:r>
              <a:rPr lang="en-US" sz="2800" dirty="0" err="1"/>
              <a:t>Desa</a:t>
            </a:r>
            <a:r>
              <a:rPr lang="en-US" sz="2800" dirty="0"/>
              <a:t>  </a:t>
            </a:r>
            <a:r>
              <a:rPr lang="en-US" sz="2800" dirty="0" err="1"/>
              <a:t>mempengaruhi</a:t>
            </a:r>
            <a:r>
              <a:rPr lang="en-US" sz="2800" dirty="0"/>
              <a:t>    </a:t>
            </a:r>
            <a:r>
              <a:rPr lang="en-US" sz="2800" dirty="0" err="1"/>
              <a:t>masyarakat</a:t>
            </a:r>
            <a:r>
              <a:rPr lang="en-US" sz="2800" dirty="0"/>
              <a:t>  </a:t>
            </a:r>
            <a:r>
              <a:rPr lang="en-US" sz="2800" dirty="0" err="1"/>
              <a:t>untuk</a:t>
            </a:r>
            <a:r>
              <a:rPr lang="en-US" sz="2800" dirty="0"/>
              <a:t>  </a:t>
            </a:r>
            <a:r>
              <a:rPr lang="en-US" sz="2800" dirty="0" err="1"/>
              <a:t>membebaskan</a:t>
            </a:r>
            <a:r>
              <a:rPr lang="en-US" sz="2800" dirty="0"/>
              <a:t>  </a:t>
            </a:r>
            <a:r>
              <a:rPr lang="en-US" sz="2800" dirty="0" err="1"/>
              <a:t>lahan</a:t>
            </a:r>
            <a:r>
              <a:rPr lang="en-US" sz="2800" dirty="0"/>
              <a:t>   </a:t>
            </a:r>
            <a:r>
              <a:rPr lang="en-US" sz="2800" dirty="0" err="1"/>
              <a:t>pertanian</a:t>
            </a:r>
            <a:r>
              <a:rPr lang="en-US" sz="2800" dirty="0"/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Proses </a:t>
            </a:r>
            <a:r>
              <a:rPr lang="en-US" sz="2800" dirty="0" err="1"/>
              <a:t>Sosial</a:t>
            </a:r>
            <a:r>
              <a:rPr lang="en-US" sz="2800" dirty="0"/>
              <a:t> </a:t>
            </a:r>
            <a:r>
              <a:rPr lang="en-US" sz="2800" dirty="0" err="1"/>
              <a:t>Disasosiatif</a:t>
            </a:r>
            <a:endParaRPr lang="en-US" sz="2800" dirty="0"/>
          </a:p>
          <a:p>
            <a:pPr lvl="1" algn="just"/>
            <a:r>
              <a:rPr lang="en-US" sz="2800" dirty="0" err="1"/>
              <a:t>kontravensi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oleh </a:t>
            </a:r>
            <a:r>
              <a:rPr lang="en-US" sz="2800" dirty="0" err="1"/>
              <a:t>masyarakat</a:t>
            </a:r>
            <a:r>
              <a:rPr lang="en-US" sz="2800" dirty="0"/>
              <a:t> yang  </a:t>
            </a:r>
            <a:r>
              <a:rPr lang="en-US" sz="2800" dirty="0" err="1"/>
              <a:t>terkena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PT. Semen </a:t>
            </a:r>
            <a:r>
              <a:rPr lang="en-US" sz="2800" dirty="0" err="1"/>
              <a:t>dampak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  </a:t>
            </a:r>
            <a:r>
              <a:rPr lang="en-US" sz="2800" dirty="0" err="1"/>
              <a:t>pembebasan</a:t>
            </a:r>
            <a:r>
              <a:rPr lang="en-US" sz="2800" dirty="0"/>
              <a:t> </a:t>
            </a:r>
            <a:r>
              <a:rPr lang="en-US" sz="2800" dirty="0" err="1"/>
              <a:t>lahan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77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effectLst/>
                <a:latin typeface="Times New Roman" panose="02020603050405020304" pitchFamily="18" charset="0"/>
              </a:rPr>
              <a:t>Dampak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Negatif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Industri</a:t>
            </a:r>
            <a:r>
              <a:rPr lang="en-US" dirty="0">
                <a:effectLst/>
                <a:latin typeface="Times New Roman" panose="02020603050405020304" pitchFamily="18" charset="0"/>
              </a:rPr>
              <a:t> PT. Semen Indonesia 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68935" y="1401272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155615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907582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659549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88224" y="1458807"/>
            <a:ext cx="2304256" cy="2554545"/>
            <a:chOff x="803640" y="2402016"/>
            <a:chExt cx="2059657" cy="255454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2402016"/>
              <a:ext cx="205965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Dampak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industrialisasi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PT. Semen Indonesia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masyarakat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Temandang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sangat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beragam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aspek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1407887" y="1447033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76216" y="1477251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2454" y="14705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3618" y="146884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53038" y="3012696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Ekonomi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39718" y="30113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Sosial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91685" y="301131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Lingkungan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43652" y="30113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Budaya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0DE37-2BAD-BAA9-66D3-C8189E7BCF99}"/>
              </a:ext>
            </a:extLst>
          </p:cNvPr>
          <p:cNvSpPr txBox="1"/>
          <p:nvPr/>
        </p:nvSpPr>
        <p:spPr>
          <a:xfrm>
            <a:off x="1376217" y="14772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3B79A-2AC1-A2DD-3C03-22D3686AF847}"/>
              </a:ext>
            </a:extLst>
          </p:cNvPr>
          <p:cNvSpPr txBox="1"/>
          <p:nvPr/>
        </p:nvSpPr>
        <p:spPr>
          <a:xfrm>
            <a:off x="1547664" y="6683"/>
            <a:ext cx="75963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Respon</a:t>
            </a:r>
            <a:r>
              <a:rPr lang="en-US" sz="3200" b="1" dirty="0"/>
              <a:t> Masyarakat </a:t>
            </a:r>
            <a:r>
              <a:rPr lang="en-US" sz="3200" b="1" dirty="0" err="1"/>
              <a:t>terhadap</a:t>
            </a:r>
            <a:r>
              <a:rPr lang="en-US" sz="3200" b="1" dirty="0"/>
              <a:t> </a:t>
            </a:r>
            <a:r>
              <a:rPr lang="en-US" sz="3200" b="1" dirty="0" err="1"/>
              <a:t>Dampak</a:t>
            </a:r>
            <a:r>
              <a:rPr lang="en-US" sz="3200" b="1" dirty="0"/>
              <a:t> </a:t>
            </a:r>
            <a:r>
              <a:rPr lang="en-US" sz="3200" b="1" dirty="0" err="1"/>
              <a:t>Negatif</a:t>
            </a:r>
            <a:r>
              <a:rPr lang="en-US" sz="32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9BCE6-8D29-E076-3264-FE91ED2674ED}"/>
              </a:ext>
            </a:extLst>
          </p:cNvPr>
          <p:cNvSpPr txBox="1"/>
          <p:nvPr/>
        </p:nvSpPr>
        <p:spPr>
          <a:xfrm>
            <a:off x="1547664" y="1275606"/>
            <a:ext cx="759633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Respon</a:t>
            </a:r>
            <a:r>
              <a:rPr lang="en-US" sz="2000" b="1" dirty="0"/>
              <a:t>  </a:t>
            </a:r>
            <a:r>
              <a:rPr lang="en-US" sz="2000" b="1" dirty="0" err="1"/>
              <a:t>dari</a:t>
            </a:r>
            <a:r>
              <a:rPr lang="en-US" sz="2000" b="1" dirty="0"/>
              <a:t>  </a:t>
            </a:r>
            <a:r>
              <a:rPr lang="en-US" sz="2000" b="1" dirty="0" err="1"/>
              <a:t>aparatur</a:t>
            </a:r>
            <a:r>
              <a:rPr lang="en-US" sz="2000" b="1" dirty="0"/>
              <a:t>  </a:t>
            </a:r>
            <a:r>
              <a:rPr lang="en-US" sz="2000" b="1" dirty="0" err="1"/>
              <a:t>desa</a:t>
            </a:r>
            <a:r>
              <a:rPr lang="en-US" sz="2000" b="1" dirty="0"/>
              <a:t>  dan  </a:t>
            </a:r>
            <a:r>
              <a:rPr lang="en-US" sz="2000" b="1" dirty="0" err="1"/>
              <a:t>kelas</a:t>
            </a:r>
            <a:r>
              <a:rPr lang="en-US" sz="2000" b="1" dirty="0"/>
              <a:t>  </a:t>
            </a:r>
            <a:r>
              <a:rPr lang="en-US" sz="2000" b="1" dirty="0" err="1"/>
              <a:t>menegah</a:t>
            </a:r>
            <a:r>
              <a:rPr lang="en-US" sz="2000" b="1" dirty="0"/>
              <a:t>  </a:t>
            </a:r>
            <a:r>
              <a:rPr lang="en-US" sz="2000" b="1" dirty="0" err="1"/>
              <a:t>atas</a:t>
            </a:r>
            <a:r>
              <a:rPr lang="en-US" sz="2000" b="1" dirty="0"/>
              <a:t>   </a:t>
            </a:r>
            <a:r>
              <a:rPr lang="en-US" sz="2000" b="1" dirty="0" err="1"/>
              <a:t>menerima</a:t>
            </a:r>
            <a:r>
              <a:rPr lang="en-US" sz="2000" b="1" dirty="0"/>
              <a:t>  dan </a:t>
            </a:r>
            <a:r>
              <a:rPr lang="en-US" sz="2000" b="1" dirty="0" err="1"/>
              <a:t>membiarkan</a:t>
            </a:r>
            <a:r>
              <a:rPr lang="en-US" sz="2000" b="1" dirty="0"/>
              <a:t> </a:t>
            </a:r>
            <a:r>
              <a:rPr lang="en-US" sz="2000" b="1" dirty="0" err="1"/>
              <a:t>kehadiran</a:t>
            </a:r>
            <a:r>
              <a:rPr lang="en-US" sz="2000" b="1" dirty="0"/>
              <a:t>  </a:t>
            </a:r>
            <a:r>
              <a:rPr lang="en-US" sz="2000" b="1" dirty="0" err="1"/>
              <a:t>dari</a:t>
            </a:r>
            <a:r>
              <a:rPr lang="en-US" sz="2000" b="1" dirty="0"/>
              <a:t>  PT  Semen   Indonesia.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aparatur</a:t>
            </a:r>
            <a:r>
              <a:rPr lang="en-US" sz="2000" dirty="0"/>
              <a:t> </a:t>
            </a:r>
            <a:r>
              <a:rPr lang="en-US" sz="2000" dirty="0" err="1"/>
              <a:t>desa</a:t>
            </a:r>
            <a:r>
              <a:rPr lang="en-US" sz="2000" dirty="0"/>
              <a:t> </a:t>
            </a:r>
            <a:r>
              <a:rPr lang="en-US" sz="2000" dirty="0" err="1"/>
              <a:t>hadirnya</a:t>
            </a:r>
            <a:r>
              <a:rPr lang="en-US" sz="2000" dirty="0"/>
              <a:t> PT Semen Indonesia </a:t>
            </a:r>
            <a:r>
              <a:rPr lang="en-US" sz="2000" dirty="0" err="1"/>
              <a:t>dapat</a:t>
            </a:r>
            <a:r>
              <a:rPr lang="en-US" sz="2000" dirty="0"/>
              <a:t>  </a:t>
            </a:r>
            <a:r>
              <a:rPr lang="en-US" sz="2000" dirty="0" err="1"/>
              <a:t>memberikan</a:t>
            </a:r>
            <a:r>
              <a:rPr lang="en-US" sz="2000" dirty="0"/>
              <a:t>  </a:t>
            </a:r>
            <a:r>
              <a:rPr lang="en-US" sz="2000" dirty="0" err="1"/>
              <a:t>keuntungan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program-program </a:t>
            </a:r>
            <a:r>
              <a:rPr lang="en-US" sz="2000" dirty="0" err="1"/>
              <a:t>bantuan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diterima</a:t>
            </a:r>
            <a:r>
              <a:rPr lang="en-US" sz="2000" dirty="0"/>
              <a:t> oleh </a:t>
            </a:r>
            <a:r>
              <a:rPr lang="en-US" sz="2000" dirty="0" err="1"/>
              <a:t>desa</a:t>
            </a:r>
            <a:r>
              <a:rPr lang="en-US" sz="2000" dirty="0"/>
              <a:t>. 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menengah</a:t>
            </a:r>
            <a:r>
              <a:rPr lang="en-US" sz="2000" dirty="0"/>
              <a:t> </a:t>
            </a:r>
            <a:r>
              <a:rPr lang="en-US" sz="2000" dirty="0" err="1"/>
              <a:t>iklim</a:t>
            </a:r>
            <a:r>
              <a:rPr lang="en-US" sz="2000" dirty="0"/>
              <a:t> </a:t>
            </a:r>
            <a:r>
              <a:rPr lang="en-US" sz="2000" dirty="0" err="1"/>
              <a:t>industrialisasi</a:t>
            </a:r>
            <a:r>
              <a:rPr lang="en-US" sz="2000" dirty="0"/>
              <a:t>  yang </a:t>
            </a:r>
            <a:r>
              <a:rPr lang="en-US" sz="2000" dirty="0" err="1"/>
              <a:t>hadir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peluang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di  </a:t>
            </a:r>
            <a:r>
              <a:rPr lang="en-US" sz="2000" dirty="0" err="1"/>
              <a:t>desa</a:t>
            </a:r>
            <a:r>
              <a:rPr lang="en-US" sz="2000" dirty="0"/>
              <a:t> </a:t>
            </a:r>
            <a:r>
              <a:rPr lang="en-US" sz="2000" dirty="0" err="1"/>
              <a:t>Temandang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took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warung</a:t>
            </a:r>
            <a:r>
              <a:rPr lang="en-US" sz="2000" dirty="0"/>
              <a:t>  </a:t>
            </a:r>
            <a:r>
              <a:rPr lang="en-US" sz="2000" dirty="0" err="1"/>
              <a:t>makan</a:t>
            </a:r>
            <a:r>
              <a:rPr lang="en-US" sz="2000" dirty="0"/>
              <a:t>. Atas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inilah</a:t>
            </a:r>
            <a:r>
              <a:rPr lang="en-US" sz="2000" dirty="0"/>
              <a:t> </a:t>
            </a:r>
            <a:r>
              <a:rPr lang="en-US" sz="2000" dirty="0" err="1"/>
              <a:t>aparatur</a:t>
            </a:r>
            <a:r>
              <a:rPr lang="en-US" sz="2000" dirty="0"/>
              <a:t> </a:t>
            </a:r>
            <a:r>
              <a:rPr lang="en-US" sz="2000" dirty="0" err="1"/>
              <a:t>desa</a:t>
            </a:r>
            <a:r>
              <a:rPr lang="en-US" sz="2000" dirty="0"/>
              <a:t> dan </a:t>
            </a:r>
            <a:r>
              <a:rPr lang="en-US" sz="2000" dirty="0" err="1"/>
              <a:t>kelas</a:t>
            </a:r>
            <a:r>
              <a:rPr lang="en-US" sz="2000" dirty="0"/>
              <a:t>  </a:t>
            </a:r>
            <a:r>
              <a:rPr lang="en-US" sz="2000" dirty="0" err="1"/>
              <a:t>menengah</a:t>
            </a:r>
            <a:r>
              <a:rPr lang="en-US" sz="2000" dirty="0"/>
              <a:t>  </a:t>
            </a:r>
            <a:r>
              <a:rPr lang="en-US" sz="2000" dirty="0" err="1"/>
              <a:t>atas</a:t>
            </a:r>
            <a:r>
              <a:rPr lang="en-US" sz="2000" dirty="0"/>
              <a:t>  </a:t>
            </a:r>
            <a:r>
              <a:rPr lang="en-US" sz="2000" dirty="0" err="1"/>
              <a:t>menrima</a:t>
            </a:r>
            <a:r>
              <a:rPr lang="en-US" sz="2000" dirty="0"/>
              <a:t>  dan  </a:t>
            </a:r>
            <a:r>
              <a:rPr lang="en-US" sz="2000" dirty="0" err="1"/>
              <a:t>mendukung</a:t>
            </a:r>
            <a:r>
              <a:rPr lang="en-US" sz="2000" dirty="0"/>
              <a:t>  </a:t>
            </a:r>
            <a:r>
              <a:rPr lang="en-US" sz="2000" dirty="0" err="1"/>
              <a:t>pembangunan</a:t>
            </a:r>
            <a:r>
              <a:rPr lang="en-US" sz="2000" dirty="0"/>
              <a:t>  PT Semen Indonesia.  </a:t>
            </a:r>
            <a:r>
              <a:rPr lang="en-US" sz="2000" dirty="0" err="1"/>
              <a:t>Aparatur</a:t>
            </a:r>
            <a:r>
              <a:rPr lang="en-US" sz="2000" dirty="0"/>
              <a:t> </a:t>
            </a:r>
            <a:r>
              <a:rPr lang="en-US" sz="2000" dirty="0" err="1"/>
              <a:t>desa</a:t>
            </a:r>
            <a:r>
              <a:rPr lang="en-US" sz="2000" dirty="0"/>
              <a:t> dan </a:t>
            </a:r>
            <a:r>
              <a:rPr lang="en-US" sz="2000" dirty="0" err="1"/>
              <a:t>kelas</a:t>
            </a:r>
            <a:r>
              <a:rPr lang="en-US" sz="2000" dirty="0"/>
              <a:t>  </a:t>
            </a:r>
            <a:r>
              <a:rPr lang="en-US" sz="2000" dirty="0" err="1"/>
              <a:t>menengah</a:t>
            </a:r>
            <a:r>
              <a:rPr lang="en-US" sz="2000" dirty="0"/>
              <a:t>  </a:t>
            </a:r>
            <a:r>
              <a:rPr lang="en-US" sz="2000" dirty="0" err="1"/>
              <a:t>atas</a:t>
            </a:r>
            <a:r>
              <a:rPr lang="en-US" sz="2000" dirty="0"/>
              <a:t> 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keuntungan</a:t>
            </a:r>
            <a:r>
              <a:rPr lang="en-US" sz="2000" dirty="0"/>
              <a:t>  </a:t>
            </a:r>
            <a:r>
              <a:rPr lang="en-US" sz="2000" dirty="0" err="1"/>
              <a:t>dari</a:t>
            </a:r>
            <a:r>
              <a:rPr lang="en-US" sz="2000" dirty="0"/>
              <a:t>  </a:t>
            </a:r>
            <a:r>
              <a:rPr lang="en-US" sz="2000" dirty="0" err="1"/>
              <a:t>pembangunan</a:t>
            </a:r>
            <a:r>
              <a:rPr lang="en-US" sz="2000" dirty="0"/>
              <a:t>  PT  Semen   Indonesia. </a:t>
            </a:r>
          </a:p>
        </p:txBody>
      </p:sp>
    </p:spTree>
    <p:extLst>
      <p:ext uri="{BB962C8B-B14F-4D97-AF65-F5344CB8AC3E}">
        <p14:creationId xmlns:p14="http://schemas.microsoft.com/office/powerpoint/2010/main" val="155154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3B79A-2AC1-A2DD-3C03-22D3686AF847}"/>
              </a:ext>
            </a:extLst>
          </p:cNvPr>
          <p:cNvSpPr txBox="1"/>
          <p:nvPr/>
        </p:nvSpPr>
        <p:spPr>
          <a:xfrm>
            <a:off x="1547664" y="6683"/>
            <a:ext cx="75963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Respon</a:t>
            </a:r>
            <a:r>
              <a:rPr lang="en-US" sz="3200" b="1" dirty="0"/>
              <a:t> Masyarakat </a:t>
            </a:r>
            <a:r>
              <a:rPr lang="en-US" sz="3200" b="1" dirty="0" err="1"/>
              <a:t>terhadap</a:t>
            </a:r>
            <a:r>
              <a:rPr lang="en-US" sz="3200" b="1" dirty="0"/>
              <a:t> </a:t>
            </a:r>
            <a:r>
              <a:rPr lang="en-US" sz="3200" b="1" dirty="0" err="1"/>
              <a:t>Dampak</a:t>
            </a:r>
            <a:r>
              <a:rPr lang="en-US" sz="3200" b="1" dirty="0"/>
              <a:t> </a:t>
            </a:r>
            <a:r>
              <a:rPr lang="en-US" sz="3200" b="1" dirty="0" err="1"/>
              <a:t>Negatif</a:t>
            </a:r>
            <a:r>
              <a:rPr lang="en-US" sz="32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9BCE6-8D29-E076-3264-FE91ED2674ED}"/>
              </a:ext>
            </a:extLst>
          </p:cNvPr>
          <p:cNvSpPr txBox="1"/>
          <p:nvPr/>
        </p:nvSpPr>
        <p:spPr>
          <a:xfrm>
            <a:off x="1547664" y="1083901"/>
            <a:ext cx="75963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Respon</a:t>
            </a:r>
            <a:r>
              <a:rPr lang="en-US" sz="2000" b="1" dirty="0"/>
              <a:t> </a:t>
            </a:r>
            <a:r>
              <a:rPr lang="en-US" sz="2000" b="1" dirty="0" err="1"/>
              <a:t>masyarakat</a:t>
            </a:r>
            <a:r>
              <a:rPr lang="en-US" sz="2000" b="1" dirty="0"/>
              <a:t> </a:t>
            </a:r>
            <a:r>
              <a:rPr lang="en-US" sz="2000" b="1" dirty="0" err="1"/>
              <a:t>Desa</a:t>
            </a:r>
            <a:r>
              <a:rPr lang="en-US" sz="2000" b="1" dirty="0"/>
              <a:t> </a:t>
            </a:r>
            <a:r>
              <a:rPr lang="en-US" sz="2000" b="1" dirty="0" err="1"/>
              <a:t>Temandang</a:t>
            </a:r>
            <a:r>
              <a:rPr lang="en-US" sz="2000" b="1" dirty="0"/>
              <a:t> </a:t>
            </a:r>
            <a:r>
              <a:rPr lang="en-US" sz="2000" b="1" dirty="0" err="1"/>
              <a:t>terhadap</a:t>
            </a:r>
            <a:r>
              <a:rPr lang="en-US" sz="2000" b="1" dirty="0"/>
              <a:t>  </a:t>
            </a:r>
            <a:r>
              <a:rPr lang="en-US" sz="2000" b="1" dirty="0" err="1"/>
              <a:t>dampak</a:t>
            </a:r>
            <a:r>
              <a:rPr lang="en-US" sz="2000" b="1" dirty="0"/>
              <a:t> </a:t>
            </a:r>
            <a:r>
              <a:rPr lang="en-US" sz="2000" b="1" dirty="0" err="1"/>
              <a:t>negatif</a:t>
            </a:r>
            <a:r>
              <a:rPr lang="en-US" sz="2000" b="1" dirty="0"/>
              <a:t> yang </a:t>
            </a:r>
            <a:r>
              <a:rPr lang="en-US" sz="2000" b="1" dirty="0" err="1"/>
              <a:t>diakibatkan</a:t>
            </a:r>
            <a:r>
              <a:rPr lang="en-US" sz="2000" b="1" dirty="0"/>
              <a:t> oleh PT. Semen  Indonesia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pasarah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 </a:t>
            </a:r>
            <a:r>
              <a:rPr lang="en-US" sz="2000" dirty="0" err="1"/>
              <a:t>keadaanya</a:t>
            </a:r>
            <a:r>
              <a:rPr lang="en-US" sz="2000" dirty="0"/>
              <a:t>  dan  juga  </a:t>
            </a:r>
            <a:r>
              <a:rPr lang="en-US" sz="2000" dirty="0" err="1"/>
              <a:t>masyarakat</a:t>
            </a:r>
            <a:r>
              <a:rPr lang="en-US" sz="2000" dirty="0"/>
              <a:t>  </a:t>
            </a:r>
            <a:r>
              <a:rPr lang="en-US" sz="2000" dirty="0" err="1"/>
              <a:t>tidak</a:t>
            </a:r>
            <a:r>
              <a:rPr lang="en-US" sz="2000" dirty="0"/>
              <a:t>  </a:t>
            </a:r>
            <a:r>
              <a:rPr lang="en-US" sz="2000" dirty="0" err="1"/>
              <a:t>berani</a:t>
            </a:r>
            <a:r>
              <a:rPr lang="en-US" sz="2000" dirty="0"/>
              <a:t>  </a:t>
            </a:r>
            <a:r>
              <a:rPr lang="en-US" sz="2000" dirty="0" err="1"/>
              <a:t>menuntut</a:t>
            </a:r>
            <a:r>
              <a:rPr lang="en-US" sz="2000" dirty="0"/>
              <a:t>   </a:t>
            </a:r>
            <a:r>
              <a:rPr lang="en-US" sz="2000" dirty="0" err="1"/>
              <a:t>terhadap</a:t>
            </a:r>
            <a:r>
              <a:rPr lang="en-US" sz="2000" dirty="0"/>
              <a:t>  </a:t>
            </a:r>
            <a:r>
              <a:rPr lang="en-US" sz="2000" dirty="0" err="1"/>
              <a:t>pabrik</a:t>
            </a:r>
            <a:r>
              <a:rPr lang="en-US" sz="2000" dirty="0"/>
              <a:t>  </a:t>
            </a:r>
            <a:r>
              <a:rPr lang="en-US" sz="2000" dirty="0" err="1"/>
              <a:t>besar</a:t>
            </a:r>
            <a:r>
              <a:rPr lang="en-US" sz="2000" dirty="0"/>
              <a:t>  </a:t>
            </a:r>
            <a:r>
              <a:rPr lang="en-US" sz="2000" dirty="0" err="1"/>
              <a:t>tersebut</a:t>
            </a:r>
            <a:r>
              <a:rPr lang="en-US" sz="2000" dirty="0"/>
              <a:t>.  Masyarakat  yang  </a:t>
            </a:r>
            <a:r>
              <a:rPr lang="en-US" sz="2000" dirty="0" err="1"/>
              <a:t>terkena</a:t>
            </a:r>
            <a:r>
              <a:rPr lang="en-US" sz="2000" dirty="0"/>
              <a:t>   </a:t>
            </a:r>
            <a:r>
              <a:rPr lang="en-US" sz="2000" dirty="0" err="1"/>
              <a:t>dampak</a:t>
            </a:r>
            <a:r>
              <a:rPr lang="en-US" sz="2000" dirty="0"/>
              <a:t>  </a:t>
            </a:r>
            <a:r>
              <a:rPr lang="en-US" sz="2000" dirty="0" err="1"/>
              <a:t>industrialisasi</a:t>
            </a:r>
            <a:r>
              <a:rPr lang="en-US" sz="2000" dirty="0"/>
              <a:t>  </a:t>
            </a:r>
            <a:r>
              <a:rPr lang="en-US" sz="2000" dirty="0" err="1"/>
              <a:t>tidak</a:t>
            </a:r>
            <a:r>
              <a:rPr lang="en-US" sz="2000" dirty="0"/>
              <a:t>  </a:t>
            </a:r>
            <a:r>
              <a:rPr lang="en-US" sz="2000" dirty="0" err="1"/>
              <a:t>berani</a:t>
            </a:r>
            <a:r>
              <a:rPr lang="en-US" sz="2000" dirty="0"/>
              <a:t>  </a:t>
            </a:r>
            <a:r>
              <a:rPr lang="en-US" sz="2000" dirty="0" err="1"/>
              <a:t>menuntut</a:t>
            </a:r>
            <a:r>
              <a:rPr lang="en-US" sz="2000" dirty="0"/>
              <a:t>  </a:t>
            </a:r>
            <a:r>
              <a:rPr lang="en-US" sz="2000" dirty="0" err="1"/>
              <a:t>perusahaan</a:t>
            </a:r>
            <a:r>
              <a:rPr lang="en-US" sz="2000" dirty="0"/>
              <a:t>  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beranggapan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semen </a:t>
            </a:r>
            <a:r>
              <a:rPr lang="en-US" sz="2000" dirty="0" err="1"/>
              <a:t>merupakan</a:t>
            </a:r>
            <a:r>
              <a:rPr lang="en-US" sz="2000" dirty="0"/>
              <a:t> 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 </a:t>
            </a:r>
            <a:r>
              <a:rPr lang="en-US" sz="2000" dirty="0" err="1"/>
              <a:t>diinginkan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 </a:t>
            </a:r>
            <a:r>
              <a:rPr lang="en-US" sz="2000" dirty="0" err="1"/>
              <a:t>mendatangkan</a:t>
            </a:r>
            <a:r>
              <a:rPr lang="en-US" sz="2000" dirty="0"/>
              <a:t> </a:t>
            </a:r>
            <a:r>
              <a:rPr lang="en-US" sz="2000" dirty="0" err="1"/>
              <a:t>polsek</a:t>
            </a:r>
            <a:r>
              <a:rPr lang="en-US" sz="2000" dirty="0"/>
              <a:t>, 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kodim</a:t>
            </a:r>
            <a:r>
              <a:rPr lang="en-US" sz="2000" dirty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 </a:t>
            </a:r>
            <a:r>
              <a:rPr lang="en-US" sz="2000" dirty="0" err="1"/>
              <a:t>menekan</a:t>
            </a:r>
            <a:r>
              <a:rPr lang="en-US" sz="2000" dirty="0"/>
              <a:t>  </a:t>
            </a:r>
            <a:r>
              <a:rPr lang="en-US" sz="2000" dirty="0" err="1"/>
              <a:t>masyarakat</a:t>
            </a:r>
            <a:r>
              <a:rPr lang="en-US" sz="2000" dirty="0"/>
              <a:t>.  </a:t>
            </a:r>
            <a:r>
              <a:rPr lang="en-US" sz="2000" dirty="0" err="1"/>
              <a:t>Sehingga</a:t>
            </a:r>
            <a:r>
              <a:rPr lang="en-US" sz="2000" dirty="0"/>
              <a:t>  </a:t>
            </a:r>
            <a:r>
              <a:rPr lang="en-US" sz="2000" dirty="0" err="1"/>
              <a:t>masyarakat</a:t>
            </a:r>
            <a:r>
              <a:rPr lang="en-US" sz="2000" dirty="0"/>
              <a:t>  yang   </a:t>
            </a:r>
            <a:r>
              <a:rPr lang="en-US" sz="2000" dirty="0" err="1"/>
              <a:t>terkena</a:t>
            </a:r>
            <a:r>
              <a:rPr lang="en-US" sz="2000" dirty="0"/>
              <a:t> </a:t>
            </a:r>
            <a:r>
              <a:rPr lang="en-US" sz="2000" dirty="0" err="1"/>
              <a:t>dampak</a:t>
            </a:r>
            <a:r>
              <a:rPr lang="en-US" sz="2000" dirty="0"/>
              <a:t> </a:t>
            </a:r>
            <a:r>
              <a:rPr lang="en-US" sz="2000" dirty="0" err="1"/>
              <a:t>industrialisasi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 </a:t>
            </a:r>
            <a:r>
              <a:rPr lang="en-US" sz="2000" dirty="0" err="1"/>
              <a:t>terasing</a:t>
            </a:r>
            <a:r>
              <a:rPr lang="en-US" sz="2000" dirty="0"/>
              <a:t>  </a:t>
            </a:r>
            <a:r>
              <a:rPr lang="en-US" sz="2000" dirty="0" err="1"/>
              <a:t>berkutat</a:t>
            </a:r>
            <a:r>
              <a:rPr lang="en-US" sz="2000" dirty="0"/>
              <a:t>  pada  zona  </a:t>
            </a:r>
            <a:r>
              <a:rPr lang="en-US" sz="2000" dirty="0" err="1"/>
              <a:t>kemiskinan</a:t>
            </a:r>
            <a:r>
              <a:rPr lang="en-US" sz="2000" dirty="0"/>
              <a:t>.  </a:t>
            </a:r>
            <a:r>
              <a:rPr lang="en-US" sz="2000" dirty="0" err="1"/>
              <a:t>Bantuan</a:t>
            </a:r>
            <a:r>
              <a:rPr lang="en-US" sz="2000" dirty="0"/>
              <a:t>  yang   </a:t>
            </a:r>
            <a:r>
              <a:rPr lang="en-US" sz="2000" dirty="0" err="1"/>
              <a:t>diberikan</a:t>
            </a:r>
            <a:r>
              <a:rPr lang="en-US" sz="2000" dirty="0"/>
              <a:t>  oleh  </a:t>
            </a:r>
            <a:r>
              <a:rPr lang="en-US" sz="2000" dirty="0" err="1"/>
              <a:t>perusahaan</a:t>
            </a:r>
            <a:r>
              <a:rPr lang="en-US" sz="2000" dirty="0"/>
              <a:t>  semen  pun  </a:t>
            </a:r>
            <a:r>
              <a:rPr lang="en-US" sz="2000" dirty="0" err="1"/>
              <a:t>tidak</a:t>
            </a:r>
            <a:r>
              <a:rPr lang="en-US" sz="2000" dirty="0"/>
              <a:t>  </a:t>
            </a:r>
            <a:r>
              <a:rPr lang="en-US" sz="2000" dirty="0" err="1"/>
              <a:t>menjadikan</a:t>
            </a:r>
            <a:r>
              <a:rPr lang="en-US" sz="2000" dirty="0"/>
              <a:t>  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sejahtera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588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3B2B6A-70D5-712F-DFD0-739273C59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47037-A4B4-E72F-A63C-8089FDD5CA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35696"/>
            <a:ext cx="9144000" cy="2196094"/>
          </a:xfrm>
        </p:spPr>
        <p:txBody>
          <a:bodyPr/>
          <a:lstStyle/>
          <a:p>
            <a:pPr algn="l"/>
            <a:r>
              <a:rPr lang="en-US" sz="2000" dirty="0" err="1"/>
              <a:t>Dampak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 industry PT. Semen Indonesia 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desa</a:t>
            </a:r>
            <a:r>
              <a:rPr lang="en-US" sz="2000" dirty="0"/>
              <a:t> </a:t>
            </a:r>
            <a:r>
              <a:rPr lang="en-US" sz="2000" dirty="0" err="1"/>
              <a:t>Temandang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aspek</a:t>
            </a:r>
            <a:r>
              <a:rPr lang="en-US" sz="2000" dirty="0"/>
              <a:t>  </a:t>
            </a:r>
            <a:r>
              <a:rPr lang="en-US" sz="2000" dirty="0" err="1"/>
              <a:t>ekonomi</a:t>
            </a:r>
            <a:r>
              <a:rPr lang="en-US" sz="2000" dirty="0"/>
              <a:t>  </a:t>
            </a:r>
            <a:r>
              <a:rPr lang="en-US" sz="2000" dirty="0" err="1"/>
              <a:t>terjadi</a:t>
            </a:r>
            <a:r>
              <a:rPr lang="en-US" sz="2000" dirty="0"/>
              <a:t>  </a:t>
            </a:r>
            <a:r>
              <a:rPr lang="en-US" sz="2000" dirty="0" err="1"/>
              <a:t>perubahan</a:t>
            </a:r>
            <a:r>
              <a:rPr lang="en-US" sz="2000" dirty="0"/>
              <a:t>  </a:t>
            </a:r>
            <a:r>
              <a:rPr lang="en-US" sz="2000" dirty="0" err="1"/>
              <a:t>sosial</a:t>
            </a:r>
            <a:r>
              <a:rPr lang="en-US" sz="2000" dirty="0"/>
              <a:t>  </a:t>
            </a:r>
            <a:r>
              <a:rPr lang="en-US" sz="2000" dirty="0" err="1"/>
              <a:t>secara</a:t>
            </a:r>
            <a:r>
              <a:rPr lang="en-US" sz="2000" dirty="0"/>
              <a:t>  progress  dan  regress. </a:t>
            </a: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kelangkaan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  </a:t>
            </a:r>
            <a:r>
              <a:rPr lang="en-US" sz="2000" dirty="0" err="1"/>
              <a:t>alam</a:t>
            </a:r>
            <a:r>
              <a:rPr lang="en-US" sz="2000" dirty="0"/>
              <a:t> dan </a:t>
            </a:r>
            <a:r>
              <a:rPr lang="en-US" sz="2000" dirty="0" err="1"/>
              <a:t>kerusakan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. </a:t>
            </a: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 </a:t>
            </a:r>
            <a:r>
              <a:rPr lang="en-US" sz="2000" dirty="0" err="1"/>
              <a:t>marginalisasi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dan </a:t>
            </a:r>
            <a:r>
              <a:rPr lang="en-US" sz="2000" dirty="0" err="1"/>
              <a:t>pemudaran</a:t>
            </a:r>
            <a:r>
              <a:rPr lang="en-US" sz="2000" dirty="0"/>
              <a:t> modal </a:t>
            </a:r>
            <a:r>
              <a:rPr lang="en-US" sz="2000" dirty="0" err="1"/>
              <a:t>sosial</a:t>
            </a:r>
            <a:r>
              <a:rPr lang="en-US" sz="2000" dirty="0"/>
              <a:t>.  </a:t>
            </a:r>
            <a:r>
              <a:rPr lang="en-US" sz="2000" dirty="0" err="1"/>
              <a:t>Sedangkan</a:t>
            </a:r>
            <a:r>
              <a:rPr lang="en-US" sz="2000" dirty="0"/>
              <a:t> pada </a:t>
            </a: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dirty="0" err="1"/>
              <a:t>budaya</a:t>
            </a:r>
            <a:r>
              <a:rPr lang="en-US" sz="2000" dirty="0"/>
              <a:t> </a:t>
            </a:r>
            <a:r>
              <a:rPr lang="en-US" sz="2000" dirty="0" err="1"/>
              <a:t>konsumerisme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 </a:t>
            </a:r>
            <a:r>
              <a:rPr lang="en-US" sz="2000" dirty="0" err="1"/>
              <a:t>desa</a:t>
            </a:r>
            <a:r>
              <a:rPr lang="en-US" sz="2000" dirty="0"/>
              <a:t> </a:t>
            </a:r>
            <a:r>
              <a:rPr lang="en-US" sz="2000" dirty="0" err="1"/>
              <a:t>Temandang</a:t>
            </a:r>
            <a:r>
              <a:rPr lang="en-US" sz="2000" dirty="0"/>
              <a:t> </a:t>
            </a:r>
            <a:r>
              <a:rPr lang="en-US" sz="2000" dirty="0" err="1"/>
              <a:t>meningkat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21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418</Words>
  <Application>Microsoft Office PowerPoint</Application>
  <PresentationFormat>On-screen Show (16:9)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Masyita Adjidji</cp:lastModifiedBy>
  <cp:revision>81</cp:revision>
  <dcterms:created xsi:type="dcterms:W3CDTF">2016-12-05T23:26:54Z</dcterms:created>
  <dcterms:modified xsi:type="dcterms:W3CDTF">2022-10-30T14:42:04Z</dcterms:modified>
</cp:coreProperties>
</file>