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5.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6.pn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7.pn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28.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15.jpeg" Type="http://schemas.openxmlformats.org/officeDocument/2006/relationships/image"/><Relationship Id="rId6" Target="../media/image16.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17.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8.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4736377" y="7936471"/>
            <a:ext cx="3551623" cy="2350529"/>
          </a:xfrm>
          <a:custGeom>
            <a:avLst/>
            <a:gdLst/>
            <a:ahLst/>
            <a:cxnLst/>
            <a:rect r="r" b="b" t="t" l="l"/>
            <a:pathLst>
              <a:path h="2350529" w="3551623">
                <a:moveTo>
                  <a:pt x="0" y="0"/>
                </a:moveTo>
                <a:lnTo>
                  <a:pt x="3551623" y="0"/>
                </a:lnTo>
                <a:lnTo>
                  <a:pt x="3551623" y="2350529"/>
                </a:lnTo>
                <a:lnTo>
                  <a:pt x="0" y="235052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897" y="7948733"/>
            <a:ext cx="3551623" cy="2350529"/>
          </a:xfrm>
          <a:custGeom>
            <a:avLst/>
            <a:gdLst/>
            <a:ahLst/>
            <a:cxnLst/>
            <a:rect r="r" b="b" t="t" l="l"/>
            <a:pathLst>
              <a:path h="2350529" w="3551623">
                <a:moveTo>
                  <a:pt x="3551623" y="0"/>
                </a:moveTo>
                <a:lnTo>
                  <a:pt x="0" y="0"/>
                </a:lnTo>
                <a:lnTo>
                  <a:pt x="0" y="2350529"/>
                </a:lnTo>
                <a:lnTo>
                  <a:pt x="3551623" y="2350529"/>
                </a:lnTo>
                <a:lnTo>
                  <a:pt x="3551623"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665773" y="1992909"/>
            <a:ext cx="15593527" cy="3063019"/>
          </a:xfrm>
          <a:prstGeom prst="rect">
            <a:avLst/>
          </a:prstGeom>
        </p:spPr>
        <p:txBody>
          <a:bodyPr anchor="t" rtlCol="false" tIns="0" lIns="0" bIns="0" rIns="0">
            <a:spAutoFit/>
          </a:bodyPr>
          <a:lstStyle/>
          <a:p>
            <a:pPr algn="ctr">
              <a:lnSpc>
                <a:spcPts val="12297"/>
              </a:lnSpc>
              <a:spcBef>
                <a:spcPct val="0"/>
              </a:spcBef>
            </a:pPr>
            <a:r>
              <a:rPr lang="en-US" sz="8783">
                <a:solidFill>
                  <a:srgbClr val="C1FF72"/>
                </a:solidFill>
                <a:latin typeface="Anonymous Pro"/>
                <a:ea typeface="Anonymous Pro"/>
                <a:cs typeface="Anonymous Pro"/>
                <a:sym typeface="Anonymous Pro"/>
              </a:rPr>
              <a:t>PROGRAM APLIKASI REGISTRASI MEMBER GYM</a:t>
            </a:r>
          </a:p>
        </p:txBody>
      </p:sp>
      <p:sp>
        <p:nvSpPr>
          <p:cNvPr name="Freeform 6" id="6"/>
          <p:cNvSpPr/>
          <p:nvPr/>
        </p:nvSpPr>
        <p:spPr>
          <a:xfrm flipH="false" flipV="false" rot="0">
            <a:off x="2320288" y="2809428"/>
            <a:ext cx="3423515" cy="2798724"/>
          </a:xfrm>
          <a:custGeom>
            <a:avLst/>
            <a:gdLst/>
            <a:ahLst/>
            <a:cxnLst/>
            <a:rect r="r" b="b" t="t" l="l"/>
            <a:pathLst>
              <a:path h="2798724" w="3423515">
                <a:moveTo>
                  <a:pt x="0" y="0"/>
                </a:moveTo>
                <a:lnTo>
                  <a:pt x="3423516" y="0"/>
                </a:lnTo>
                <a:lnTo>
                  <a:pt x="3423516" y="2798724"/>
                </a:lnTo>
                <a:lnTo>
                  <a:pt x="0" y="2798724"/>
                </a:lnTo>
                <a:lnTo>
                  <a:pt x="0" y="0"/>
                </a:lnTo>
                <a:close/>
              </a:path>
            </a:pathLst>
          </a:custGeom>
          <a:blipFill>
            <a:blip r:embed="rId5"/>
            <a:stretch>
              <a:fillRect l="0" t="0" r="0" b="0"/>
            </a:stretch>
          </a:blipFill>
        </p:spPr>
      </p:sp>
      <p:sp>
        <p:nvSpPr>
          <p:cNvPr name="Freeform 7" id="7"/>
          <p:cNvSpPr/>
          <p:nvPr/>
        </p:nvSpPr>
        <p:spPr>
          <a:xfrm flipH="true" flipV="false" rot="0">
            <a:off x="12544196" y="2809428"/>
            <a:ext cx="3423515" cy="2798724"/>
          </a:xfrm>
          <a:custGeom>
            <a:avLst/>
            <a:gdLst/>
            <a:ahLst/>
            <a:cxnLst/>
            <a:rect r="r" b="b" t="t" l="l"/>
            <a:pathLst>
              <a:path h="2798724" w="3423515">
                <a:moveTo>
                  <a:pt x="3423516" y="0"/>
                </a:moveTo>
                <a:lnTo>
                  <a:pt x="0" y="0"/>
                </a:lnTo>
                <a:lnTo>
                  <a:pt x="0" y="2798724"/>
                </a:lnTo>
                <a:lnTo>
                  <a:pt x="3423516" y="2798724"/>
                </a:lnTo>
                <a:lnTo>
                  <a:pt x="3423516" y="0"/>
                </a:lnTo>
                <a:close/>
              </a:path>
            </a:pathLst>
          </a:custGeom>
          <a:blipFill>
            <a:blip r:embed="rId5"/>
            <a:stretch>
              <a:fillRect l="0" t="0" r="0" b="0"/>
            </a:stretch>
          </a:blipFill>
        </p:spPr>
      </p:sp>
      <p:sp>
        <p:nvSpPr>
          <p:cNvPr name="Freeform 8" id="8"/>
          <p:cNvSpPr/>
          <p:nvPr/>
        </p:nvSpPr>
        <p:spPr>
          <a:xfrm flipH="false" flipV="false" rot="0">
            <a:off x="1028700" y="5063866"/>
            <a:ext cx="637073" cy="159268"/>
          </a:xfrm>
          <a:custGeom>
            <a:avLst/>
            <a:gdLst/>
            <a:ahLst/>
            <a:cxnLst/>
            <a:rect r="r" b="b" t="t" l="l"/>
            <a:pathLst>
              <a:path h="159268" w="637073">
                <a:moveTo>
                  <a:pt x="0" y="0"/>
                </a:moveTo>
                <a:lnTo>
                  <a:pt x="637073" y="0"/>
                </a:lnTo>
                <a:lnTo>
                  <a:pt x="637073" y="159268"/>
                </a:lnTo>
                <a:lnTo>
                  <a:pt x="0" y="1592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028700" y="5484327"/>
            <a:ext cx="16230600" cy="1132332"/>
          </a:xfrm>
          <a:prstGeom prst="rect">
            <a:avLst/>
          </a:prstGeom>
        </p:spPr>
        <p:txBody>
          <a:bodyPr anchor="t" rtlCol="false" tIns="0" lIns="0" bIns="0" rIns="0">
            <a:spAutoFit/>
          </a:bodyPr>
          <a:lstStyle/>
          <a:p>
            <a:pPr algn="ctr">
              <a:lnSpc>
                <a:spcPts val="9199"/>
              </a:lnSpc>
              <a:spcBef>
                <a:spcPct val="0"/>
              </a:spcBef>
            </a:pPr>
            <a:r>
              <a:rPr lang="en-US" sz="6570" spc="2148">
                <a:solidFill>
                  <a:srgbClr val="C1FF72"/>
                </a:solidFill>
                <a:latin typeface="Anonymous Pro"/>
                <a:ea typeface="Anonymous Pro"/>
                <a:cs typeface="Anonymous Pro"/>
                <a:sym typeface="Anonymous Pro"/>
              </a:rPr>
              <a:t>MUHAMMAD FAUZAN HAMKA</a:t>
            </a:r>
          </a:p>
        </p:txBody>
      </p:sp>
      <p:sp>
        <p:nvSpPr>
          <p:cNvPr name="TextBox 10" id="10"/>
          <p:cNvSpPr txBox="true"/>
          <p:nvPr/>
        </p:nvSpPr>
        <p:spPr>
          <a:xfrm rot="0">
            <a:off x="12942984" y="981075"/>
            <a:ext cx="1011010" cy="332740"/>
          </a:xfrm>
          <a:prstGeom prst="rect">
            <a:avLst/>
          </a:prstGeom>
        </p:spPr>
        <p:txBody>
          <a:bodyPr anchor="t" rtlCol="false" tIns="0" lIns="0" bIns="0" rIns="0">
            <a:spAutoFit/>
          </a:bodyPr>
          <a:lstStyle/>
          <a:p>
            <a:pPr algn="ctr">
              <a:lnSpc>
                <a:spcPts val="2660"/>
              </a:lnSpc>
              <a:spcBef>
                <a:spcPct val="0"/>
              </a:spcBef>
            </a:pPr>
            <a:r>
              <a:rPr lang="en-US" sz="1900">
                <a:solidFill>
                  <a:srgbClr val="C1FF72"/>
                </a:solidFill>
                <a:latin typeface="Anonymous Pro"/>
                <a:ea typeface="Anonymous Pro"/>
                <a:cs typeface="Anonymous Pro"/>
                <a:sym typeface="Anonymous Pro"/>
              </a:rPr>
              <a:t>HOME</a:t>
            </a:r>
          </a:p>
        </p:txBody>
      </p:sp>
      <p:sp>
        <p:nvSpPr>
          <p:cNvPr name="TextBox 11" id="11"/>
          <p:cNvSpPr txBox="true"/>
          <p:nvPr/>
        </p:nvSpPr>
        <p:spPr>
          <a:xfrm rot="0">
            <a:off x="14450724" y="981075"/>
            <a:ext cx="1173138" cy="332740"/>
          </a:xfrm>
          <a:prstGeom prst="rect">
            <a:avLst/>
          </a:prstGeom>
        </p:spPr>
        <p:txBody>
          <a:bodyPr anchor="t" rtlCol="false" tIns="0" lIns="0" bIns="0" rIns="0">
            <a:spAutoFit/>
          </a:bodyPr>
          <a:lstStyle/>
          <a:p>
            <a:pPr algn="ctr">
              <a:lnSpc>
                <a:spcPts val="2660"/>
              </a:lnSpc>
              <a:spcBef>
                <a:spcPct val="0"/>
              </a:spcBef>
            </a:pPr>
            <a:r>
              <a:rPr lang="en-US" sz="1900">
                <a:solidFill>
                  <a:srgbClr val="C1FF72"/>
                </a:solidFill>
                <a:latin typeface="Anonymous Pro"/>
                <a:ea typeface="Anonymous Pro"/>
                <a:cs typeface="Anonymous Pro"/>
                <a:sym typeface="Anonymous Pro"/>
              </a:rPr>
              <a:t>ABOUT</a:t>
            </a:r>
          </a:p>
        </p:txBody>
      </p:sp>
      <p:sp>
        <p:nvSpPr>
          <p:cNvPr name="TextBox 12" id="12"/>
          <p:cNvSpPr txBox="true"/>
          <p:nvPr/>
        </p:nvSpPr>
        <p:spPr>
          <a:xfrm rot="0">
            <a:off x="15956460" y="981075"/>
            <a:ext cx="1302840" cy="332740"/>
          </a:xfrm>
          <a:prstGeom prst="rect">
            <a:avLst/>
          </a:prstGeom>
        </p:spPr>
        <p:txBody>
          <a:bodyPr anchor="t" rtlCol="false" tIns="0" lIns="0" bIns="0" rIns="0">
            <a:spAutoFit/>
          </a:bodyPr>
          <a:lstStyle/>
          <a:p>
            <a:pPr algn="ctr">
              <a:lnSpc>
                <a:spcPts val="2660"/>
              </a:lnSpc>
              <a:spcBef>
                <a:spcPct val="0"/>
              </a:spcBef>
            </a:pPr>
            <a:r>
              <a:rPr lang="en-US" sz="1900">
                <a:solidFill>
                  <a:srgbClr val="C1FF72"/>
                </a:solidFill>
                <a:latin typeface="Anonymous Pro"/>
                <a:ea typeface="Anonymous Pro"/>
                <a:cs typeface="Anonymous Pro"/>
                <a:sym typeface="Anonymous Pro"/>
              </a:rPr>
              <a:t>CONTACT</a:t>
            </a:r>
          </a:p>
        </p:txBody>
      </p:sp>
      <p:sp>
        <p:nvSpPr>
          <p:cNvPr name="TextBox 13" id="13"/>
          <p:cNvSpPr txBox="true"/>
          <p:nvPr/>
        </p:nvSpPr>
        <p:spPr>
          <a:xfrm rot="0">
            <a:off x="1028700" y="981075"/>
            <a:ext cx="2016202" cy="332740"/>
          </a:xfrm>
          <a:prstGeom prst="rect">
            <a:avLst/>
          </a:prstGeom>
        </p:spPr>
        <p:txBody>
          <a:bodyPr anchor="t" rtlCol="false" tIns="0" lIns="0" bIns="0" rIns="0">
            <a:spAutoFit/>
          </a:bodyPr>
          <a:lstStyle/>
          <a:p>
            <a:pPr algn="l">
              <a:lnSpc>
                <a:spcPts val="2660"/>
              </a:lnSpc>
              <a:spcBef>
                <a:spcPct val="0"/>
              </a:spcBef>
            </a:pPr>
            <a:r>
              <a:rPr lang="en-US" sz="1900">
                <a:solidFill>
                  <a:srgbClr val="C1FF72"/>
                </a:solidFill>
                <a:latin typeface="Anonymous Pro"/>
                <a:ea typeface="Anonymous Pro"/>
                <a:cs typeface="Anonymous Pro"/>
                <a:sym typeface="Anonymous Pro"/>
              </a:rPr>
              <a:t>SALFORD &amp; CO.</a:t>
            </a:r>
          </a:p>
        </p:txBody>
      </p:sp>
      <p:sp>
        <p:nvSpPr>
          <p:cNvPr name="Freeform 14" id="14"/>
          <p:cNvSpPr/>
          <p:nvPr/>
        </p:nvSpPr>
        <p:spPr>
          <a:xfrm flipH="false" flipV="false" rot="0">
            <a:off x="16622227" y="5063866"/>
            <a:ext cx="637073" cy="159268"/>
          </a:xfrm>
          <a:custGeom>
            <a:avLst/>
            <a:gdLst/>
            <a:ahLst/>
            <a:cxnLst/>
            <a:rect r="r" b="b" t="t" l="l"/>
            <a:pathLst>
              <a:path h="159268" w="637073">
                <a:moveTo>
                  <a:pt x="0" y="0"/>
                </a:moveTo>
                <a:lnTo>
                  <a:pt x="637073" y="0"/>
                </a:lnTo>
                <a:lnTo>
                  <a:pt x="637073" y="159268"/>
                </a:lnTo>
                <a:lnTo>
                  <a:pt x="0" y="1592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2809792" y="6975495"/>
            <a:ext cx="12668415" cy="974221"/>
          </a:xfrm>
          <a:prstGeom prst="rect">
            <a:avLst/>
          </a:prstGeom>
        </p:spPr>
        <p:txBody>
          <a:bodyPr anchor="t" rtlCol="false" tIns="0" lIns="0" bIns="0" rIns="0">
            <a:spAutoFit/>
          </a:bodyPr>
          <a:lstStyle/>
          <a:p>
            <a:pPr algn="ctr">
              <a:lnSpc>
                <a:spcPts val="7918"/>
              </a:lnSpc>
              <a:spcBef>
                <a:spcPct val="0"/>
              </a:spcBef>
            </a:pPr>
            <a:r>
              <a:rPr lang="en-US" sz="5656" spc="1849">
                <a:solidFill>
                  <a:srgbClr val="C1FF72"/>
                </a:solidFill>
                <a:latin typeface="Anonymous Pro"/>
                <a:ea typeface="Anonymous Pro"/>
                <a:cs typeface="Anonymous Pro"/>
                <a:sym typeface="Anonymous Pro"/>
              </a:rPr>
              <a:t>2400018139</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117556" y="565818"/>
            <a:ext cx="16052888" cy="1235656"/>
          </a:xfrm>
          <a:prstGeom prst="rect">
            <a:avLst/>
          </a:prstGeom>
        </p:spPr>
        <p:txBody>
          <a:bodyPr anchor="t" rtlCol="false" tIns="0" lIns="0" bIns="0" rIns="0">
            <a:spAutoFit/>
          </a:bodyPr>
          <a:lstStyle/>
          <a:p>
            <a:pPr algn="ctr">
              <a:lnSpc>
                <a:spcPts val="9967"/>
              </a:lnSpc>
            </a:pPr>
            <a:r>
              <a:rPr lang="en-US" sz="7726" spc="-154">
                <a:solidFill>
                  <a:srgbClr val="C1FF72"/>
                </a:solidFill>
                <a:latin typeface="Anonymous Pro"/>
                <a:ea typeface="Anonymous Pro"/>
                <a:cs typeface="Anonymous Pro"/>
                <a:sym typeface="Anonymous Pro"/>
              </a:rPr>
              <a:t>KODE PROGRAM</a:t>
            </a:r>
          </a:p>
        </p:txBody>
      </p:sp>
      <p:sp>
        <p:nvSpPr>
          <p:cNvPr name="TextBox 4" id="4"/>
          <p:cNvSpPr txBox="true"/>
          <p:nvPr/>
        </p:nvSpPr>
        <p:spPr>
          <a:xfrm rot="0">
            <a:off x="1117556" y="2395867"/>
            <a:ext cx="16141744" cy="7928140"/>
          </a:xfrm>
          <a:prstGeom prst="rect">
            <a:avLst/>
          </a:prstGeom>
        </p:spPr>
        <p:txBody>
          <a:bodyPr anchor="t" rtlCol="false" tIns="0" lIns="0" bIns="0" rIns="0">
            <a:spAutoFit/>
          </a:bodyPr>
          <a:lstStyle/>
          <a:p>
            <a:pPr algn="just">
              <a:lnSpc>
                <a:spcPts val="3923"/>
              </a:lnSpc>
            </a:pPr>
            <a:r>
              <a:rPr lang="en-US" sz="3041" spc="-60">
                <a:solidFill>
                  <a:srgbClr val="C1FF72"/>
                </a:solidFill>
                <a:latin typeface="Anonymous Pro"/>
                <a:ea typeface="Anonymous Pro"/>
                <a:cs typeface="Anonymous Pro"/>
                <a:sym typeface="Anonymous Pro"/>
              </a:rPr>
              <a:t>.MODEL SMALL</a:t>
            </a:r>
          </a:p>
          <a:p>
            <a:pPr algn="just">
              <a:lnSpc>
                <a:spcPts val="3923"/>
              </a:lnSpc>
            </a:pPr>
            <a:r>
              <a:rPr lang="en-US" sz="3041" spc="-60">
                <a:solidFill>
                  <a:srgbClr val="C1FF72"/>
                </a:solidFill>
                <a:latin typeface="Anonymous Pro"/>
                <a:ea typeface="Anonymous Pro"/>
                <a:cs typeface="Anonymous Pro"/>
                <a:sym typeface="Anonymous Pro"/>
              </a:rPr>
              <a:t>.CODE</a:t>
            </a:r>
          </a:p>
          <a:p>
            <a:pPr algn="just">
              <a:lnSpc>
                <a:spcPts val="3923"/>
              </a:lnSpc>
            </a:pPr>
            <a:r>
              <a:rPr lang="en-US" sz="3041" spc="-60">
                <a:solidFill>
                  <a:srgbClr val="C1FF72"/>
                </a:solidFill>
                <a:latin typeface="Anonymous Pro"/>
                <a:ea typeface="Anonymous Pro"/>
                <a:cs typeface="Anonymous Pro"/>
                <a:sym typeface="Anonymous Pro"/>
              </a:rPr>
              <a:t>ORG 100h</a:t>
            </a:r>
          </a:p>
          <a:p>
            <a:pPr algn="just">
              <a:lnSpc>
                <a:spcPts val="3923"/>
              </a:lnSpc>
            </a:pPr>
            <a:r>
              <a:rPr lang="en-US" sz="3041" spc="-60">
                <a:solidFill>
                  <a:srgbClr val="C1FF72"/>
                </a:solidFill>
                <a:latin typeface="Anonymous Pro"/>
                <a:ea typeface="Anonymous Pro"/>
                <a:cs typeface="Anonymous Pro"/>
                <a:sym typeface="Anonymous Pro"/>
              </a:rPr>
              <a:t>JMP Mulai</a:t>
            </a:r>
          </a:p>
          <a:p>
            <a:pPr algn="just">
              <a:lnSpc>
                <a:spcPts val="3923"/>
              </a:lnSpc>
            </a:pPr>
            <a:r>
              <a:rPr lang="en-US" sz="3041" spc="-60">
                <a:solidFill>
                  <a:srgbClr val="C1FF72"/>
                </a:solidFill>
                <a:latin typeface="Anonymous Pro"/>
                <a:ea typeface="Anonymous Pro"/>
                <a:cs typeface="Anonymous Pro"/>
                <a:sym typeface="Anonymous Pro"/>
              </a:rPr>
              <a:t>;Variabel</a:t>
            </a:r>
          </a:p>
          <a:p>
            <a:pPr algn="just">
              <a:lnSpc>
                <a:spcPts val="3923"/>
              </a:lnSpc>
            </a:pPr>
            <a:r>
              <a:rPr lang="en-US" sz="3041" spc="-60">
                <a:solidFill>
                  <a:srgbClr val="C1FF72"/>
                </a:solidFill>
                <a:latin typeface="Anonymous Pro"/>
                <a:ea typeface="Anonymous Pro"/>
                <a:cs typeface="Anonymous Pro"/>
                <a:sym typeface="Anonymous Pro"/>
              </a:rPr>
              <a:t>nama   DB 0dh, 0ah, 0dh, 0ah, "Masukan Nama Anda : ", '$'</a:t>
            </a:r>
          </a:p>
          <a:p>
            <a:pPr algn="just">
              <a:lnSpc>
                <a:spcPts val="3923"/>
              </a:lnSpc>
            </a:pPr>
            <a:r>
              <a:rPr lang="en-US" sz="3041" spc="-60">
                <a:solidFill>
                  <a:srgbClr val="C1FF72"/>
                </a:solidFill>
                <a:latin typeface="Anonymous Pro"/>
                <a:ea typeface="Anonymous Pro"/>
                <a:cs typeface="Anonymous Pro"/>
                <a:sym typeface="Anonymous Pro"/>
              </a:rPr>
              <a:t>id     DB 0dh, 0ah, "Masukan ID Anda : ", '$'</a:t>
            </a:r>
          </a:p>
          <a:p>
            <a:pPr algn="just">
              <a:lnSpc>
                <a:spcPts val="3923"/>
              </a:lnSpc>
            </a:pPr>
            <a:r>
              <a:rPr lang="en-US" sz="3041" spc="-60">
                <a:solidFill>
                  <a:srgbClr val="C1FF72"/>
                </a:solidFill>
                <a:latin typeface="Anonymous Pro"/>
                <a:ea typeface="Anonymous Pro"/>
                <a:cs typeface="Anonymous Pro"/>
                <a:sym typeface="Anonymous Pro"/>
              </a:rPr>
              <a:t>van1      DB "PROGRAM Registrasi Member Gym", 0dh, 0ah, "----------------------------", '$' </a:t>
            </a:r>
          </a:p>
          <a:p>
            <a:pPr algn="just">
              <a:lnSpc>
                <a:spcPts val="3923"/>
              </a:lnSpc>
            </a:pPr>
            <a:r>
              <a:rPr lang="en-US" sz="3041" spc="-60">
                <a:solidFill>
                  <a:srgbClr val="C1FF72"/>
                </a:solidFill>
                <a:latin typeface="Anonymous Pro"/>
                <a:ea typeface="Anonymous Pro"/>
                <a:cs typeface="Anonymous Pro"/>
                <a:sym typeface="Anonymous Pro"/>
              </a:rPr>
              <a:t>van2  DB 0dh, 0dh, 0dh, 0ah, 0dh, 0ah, "Selamat Datang Di Menu Utama ...", '$' </a:t>
            </a:r>
          </a:p>
          <a:p>
            <a:pPr algn="just">
              <a:lnSpc>
                <a:spcPts val="3923"/>
              </a:lnSpc>
            </a:pPr>
            <a:r>
              <a:rPr lang="en-US" sz="3041" spc="-60">
                <a:solidFill>
                  <a:srgbClr val="C1FF72"/>
                </a:solidFill>
                <a:latin typeface="Anonymous Pro"/>
                <a:ea typeface="Anonymous Pro"/>
                <a:cs typeface="Anonymous Pro"/>
                <a:sym typeface="Anonymous Pro"/>
              </a:rPr>
              <a:t>van3  DB 0dh, 0dh, 0dh, 0ah, 0dh, 0ah, "Menu Yang tersedia : ", 0dh, 0ah </a:t>
            </a:r>
          </a:p>
          <a:p>
            <a:pPr algn="just">
              <a:lnSpc>
                <a:spcPts val="3923"/>
              </a:lnSpc>
            </a:pPr>
            <a:r>
              <a:rPr lang="en-US" sz="3041" spc="-60">
                <a:solidFill>
                  <a:srgbClr val="C1FF72"/>
                </a:solidFill>
                <a:latin typeface="Anonymous Pro"/>
                <a:ea typeface="Anonymous Pro"/>
                <a:cs typeface="Anonymous Pro"/>
                <a:sym typeface="Anonymous Pro"/>
              </a:rPr>
              <a:t>       DB "=====================", 0dh, 0ah</a:t>
            </a:r>
          </a:p>
          <a:p>
            <a:pPr algn="just">
              <a:lnSpc>
                <a:spcPts val="3923"/>
              </a:lnSpc>
            </a:pPr>
            <a:r>
              <a:rPr lang="en-US" sz="3041" spc="-60">
                <a:solidFill>
                  <a:srgbClr val="C1FF72"/>
                </a:solidFill>
                <a:latin typeface="Anonymous Pro"/>
                <a:ea typeface="Anonymous Pro"/>
                <a:cs typeface="Anonymous Pro"/>
                <a:sym typeface="Anonymous Pro"/>
              </a:rPr>
              <a:t>       DB "=  1. Pendaftaran Member Baru    =", 0dh, 0ah</a:t>
            </a:r>
          </a:p>
          <a:p>
            <a:pPr algn="just">
              <a:lnSpc>
                <a:spcPts val="3923"/>
              </a:lnSpc>
            </a:pPr>
            <a:r>
              <a:rPr lang="en-US" sz="3041" spc="-60">
                <a:solidFill>
                  <a:srgbClr val="C1FF72"/>
                </a:solidFill>
                <a:latin typeface="Anonymous Pro"/>
                <a:ea typeface="Anonymous Pro"/>
                <a:cs typeface="Anonymous Pro"/>
                <a:sym typeface="Anonymous Pro"/>
              </a:rPr>
              <a:t>       DB "=  2. Cek Status Member          =", 0dh, 0ah</a:t>
            </a:r>
          </a:p>
          <a:p>
            <a:pPr algn="just">
              <a:lnSpc>
                <a:spcPts val="3923"/>
              </a:lnSpc>
            </a:pPr>
            <a:r>
              <a:rPr lang="en-US" sz="3041" spc="-60">
                <a:solidFill>
                  <a:srgbClr val="C1FF72"/>
                </a:solidFill>
                <a:latin typeface="Anonymous Pro"/>
                <a:ea typeface="Anonymous Pro"/>
                <a:cs typeface="Anonymous Pro"/>
                <a:sym typeface="Anonymous Pro"/>
              </a:rPr>
              <a:t>       DB "=  3. Pemesanan Personal Trainer =", 0dh, 0ah</a:t>
            </a:r>
          </a:p>
          <a:p>
            <a:pPr algn="just">
              <a:lnSpc>
                <a:spcPts val="3923"/>
              </a:lnSpc>
            </a:pPr>
          </a:p>
        </p:txBody>
      </p:sp>
      <p:sp>
        <p:nvSpPr>
          <p:cNvPr name="Freeform 5" id="5"/>
          <p:cNvSpPr/>
          <p:nvPr/>
        </p:nvSpPr>
        <p:spPr>
          <a:xfrm flipH="false" flipV="false" rot="0">
            <a:off x="5486400" y="0"/>
            <a:ext cx="7315200" cy="2433967"/>
          </a:xfrm>
          <a:custGeom>
            <a:avLst/>
            <a:gdLst/>
            <a:ahLst/>
            <a:cxnLst/>
            <a:rect r="r" b="b" t="t" l="l"/>
            <a:pathLst>
              <a:path h="2433967" w="7315200">
                <a:moveTo>
                  <a:pt x="0" y="0"/>
                </a:moveTo>
                <a:lnTo>
                  <a:pt x="7315200" y="0"/>
                </a:lnTo>
                <a:lnTo>
                  <a:pt x="7315200" y="2433967"/>
                </a:lnTo>
                <a:lnTo>
                  <a:pt x="0" y="24339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301524" y="114918"/>
            <a:ext cx="17751535" cy="10000014"/>
          </a:xfrm>
          <a:prstGeom prst="rect">
            <a:avLst/>
          </a:prstGeom>
        </p:spPr>
        <p:txBody>
          <a:bodyPr anchor="t" rtlCol="false" tIns="0" lIns="0" bIns="0" rIns="0">
            <a:spAutoFit/>
          </a:bodyPr>
          <a:lstStyle/>
          <a:p>
            <a:pPr algn="l">
              <a:lnSpc>
                <a:spcPts val="3218"/>
              </a:lnSpc>
              <a:spcBef>
                <a:spcPct val="0"/>
              </a:spcBef>
            </a:pPr>
            <a:r>
              <a:rPr lang="en-US" sz="2298">
                <a:solidFill>
                  <a:srgbClr val="FFFFFF"/>
                </a:solidFill>
                <a:latin typeface="Anonymous Pro"/>
                <a:ea typeface="Anonymous Pro"/>
                <a:cs typeface="Anonymous Pro"/>
                <a:sym typeface="Anonymous Pro"/>
              </a:rPr>
              <a:t> DB "= 4. CEK JADWAL KELAS =", 0DH, 0AH </a:t>
            </a:r>
          </a:p>
          <a:p>
            <a:pPr algn="l">
              <a:lnSpc>
                <a:spcPts val="3218"/>
              </a:lnSpc>
              <a:spcBef>
                <a:spcPct val="0"/>
              </a:spcBef>
            </a:pPr>
            <a:r>
              <a:rPr lang="en-US" sz="2298">
                <a:solidFill>
                  <a:srgbClr val="FFFFFF"/>
                </a:solidFill>
                <a:latin typeface="Anonymous Pro"/>
                <a:ea typeface="Anonymous Pro"/>
                <a:cs typeface="Anonymous Pro"/>
                <a:sym typeface="Anonymous Pro"/>
              </a:rPr>
              <a:t> DB 0DH, 0AH, "MENU YANG INGIN DIPILIH ? ", '$' </a:t>
            </a:r>
          </a:p>
          <a:p>
            <a:pPr algn="l">
              <a:lnSpc>
                <a:spcPts val="3218"/>
              </a:lnSpc>
              <a:spcBef>
                <a:spcPct val="0"/>
              </a:spcBef>
            </a:pPr>
            <a:r>
              <a:rPr lang="en-US" sz="2298">
                <a:solidFill>
                  <a:srgbClr val="FFFFFF"/>
                </a:solidFill>
                <a:latin typeface="Anonymous Pro"/>
                <a:ea typeface="Anonymous Pro"/>
                <a:cs typeface="Anonymous Pro"/>
                <a:sym typeface="Anonymous Pro"/>
              </a:rPr>
              <a:t>VAN4 DB 0DH, 0AH, "MENU DITEMUKAN", '$'</a:t>
            </a:r>
          </a:p>
          <a:p>
            <a:pPr algn="l">
              <a:lnSpc>
                <a:spcPts val="3218"/>
              </a:lnSpc>
              <a:spcBef>
                <a:spcPct val="0"/>
              </a:spcBef>
            </a:pPr>
            <a:r>
              <a:rPr lang="en-US" sz="2298">
                <a:solidFill>
                  <a:srgbClr val="FFFFFF"/>
                </a:solidFill>
                <a:latin typeface="Anonymous Pro"/>
                <a:ea typeface="Anonymous Pro"/>
                <a:cs typeface="Anonymous Pro"/>
                <a:sym typeface="Anonymous Pro"/>
              </a:rPr>
              <a:t>VAN5 DB 0DH, 0DH, 0DH, 0AH, 0DH, 0AH, "========================= PENCARIAN SELESAI =====================", 0DH, 0AH,</a:t>
            </a:r>
          </a:p>
          <a:p>
            <a:pPr algn="l">
              <a:lnSpc>
                <a:spcPts val="3218"/>
              </a:lnSpc>
              <a:spcBef>
                <a:spcPct val="0"/>
              </a:spcBef>
            </a:pPr>
            <a:r>
              <a:rPr lang="en-US" sz="2298">
                <a:solidFill>
                  <a:srgbClr val="FFFFFF"/>
                </a:solidFill>
                <a:latin typeface="Anonymous Pro"/>
                <a:ea typeface="Anonymous Pro"/>
                <a:cs typeface="Anonymous Pro"/>
                <a:sym typeface="Anonymous Pro"/>
              </a:rPr>
              <a:t> DB "SILAHKAN KELUAR DARI PENCARIAN", '$'</a:t>
            </a:r>
          </a:p>
          <a:p>
            <a:pPr algn="l">
              <a:lnSpc>
                <a:spcPts val="3218"/>
              </a:lnSpc>
              <a:spcBef>
                <a:spcPct val="0"/>
              </a:spcBef>
            </a:pPr>
            <a:r>
              <a:rPr lang="en-US" sz="2298">
                <a:solidFill>
                  <a:srgbClr val="FFFFFF"/>
                </a:solidFill>
                <a:latin typeface="Anonymous Pro"/>
                <a:ea typeface="Anonymous Pro"/>
                <a:cs typeface="Anonymous Pro"/>
                <a:sym typeface="Anonymous Pro"/>
              </a:rPr>
              <a:t> </a:t>
            </a:r>
          </a:p>
          <a:p>
            <a:pPr algn="l">
              <a:lnSpc>
                <a:spcPts val="3218"/>
              </a:lnSpc>
              <a:spcBef>
                <a:spcPct val="0"/>
              </a:spcBef>
            </a:pPr>
            <a:r>
              <a:rPr lang="en-US" sz="2298">
                <a:solidFill>
                  <a:srgbClr val="FFFFFF"/>
                </a:solidFill>
                <a:latin typeface="Anonymous Pro"/>
                <a:ea typeface="Anonymous Pro"/>
                <a:cs typeface="Anonymous Pro"/>
                <a:sym typeface="Anonymous Pro"/>
              </a:rPr>
              <a:t>VAN6 DB 0DH, 0DH, 0DH, 0AH, 0DH, 0AH, "INGIN MENUJU MENU LAIN ? (Y, N)", '$'</a:t>
            </a:r>
          </a:p>
          <a:p>
            <a:pPr algn="l">
              <a:lnSpc>
                <a:spcPts val="3218"/>
              </a:lnSpc>
              <a:spcBef>
                <a:spcPct val="0"/>
              </a:spcBef>
            </a:pPr>
            <a:r>
              <a:rPr lang="en-US" sz="2298">
                <a:solidFill>
                  <a:srgbClr val="FFFFFF"/>
                </a:solidFill>
                <a:latin typeface="Anonymous Pro"/>
                <a:ea typeface="Anonymous Pro"/>
                <a:cs typeface="Anonymous Pro"/>
                <a:sym typeface="Anonymous Pro"/>
              </a:rPr>
              <a:t>VAN7 DB 0DH, 0DH, 0DH, 0AH, 0DH, 0AH, "TERIMAKASIH TELAH LOGIN....", '$'</a:t>
            </a:r>
          </a:p>
          <a:p>
            <a:pPr algn="l">
              <a:lnSpc>
                <a:spcPts val="3218"/>
              </a:lnSpc>
              <a:spcBef>
                <a:spcPct val="0"/>
              </a:spcBef>
            </a:pPr>
            <a:r>
              <a:rPr lang="en-US" sz="2298">
                <a:solidFill>
                  <a:srgbClr val="FFFFFF"/>
                </a:solidFill>
                <a:latin typeface="Anonymous Pro"/>
                <a:ea typeface="Anonymous Pro"/>
                <a:cs typeface="Anonymous Pro"/>
                <a:sym typeface="Anonymous Pro"/>
              </a:rPr>
              <a:t>ERROR DB 0DH, 0AH, "MASUKAN KODE DENGAN BENAR", '$'</a:t>
            </a:r>
          </a:p>
          <a:p>
            <a:pPr algn="l">
              <a:lnSpc>
                <a:spcPts val="3218"/>
              </a:lnSpc>
              <a:spcBef>
                <a:spcPct val="0"/>
              </a:spcBef>
            </a:pPr>
            <a:r>
              <a:rPr lang="en-US" sz="2298">
                <a:solidFill>
                  <a:srgbClr val="FFFFFF"/>
                </a:solidFill>
                <a:latin typeface="Anonymous Pro"/>
                <a:ea typeface="Anonymous Pro"/>
                <a:cs typeface="Anonymous Pro"/>
                <a:sym typeface="Anonymous Pro"/>
              </a:rPr>
              <a:t>MII1 DB 0DH, 0AH, 0DH, 0AH, "====== PENDAFTARAN MEMBER BARU ======", 0DH, 0AH, "SILAHKAN MASUKKAN DATA BARU :", 0DH, 0AH, '$' </a:t>
            </a:r>
          </a:p>
          <a:p>
            <a:pPr algn="l">
              <a:lnSpc>
                <a:spcPts val="3218"/>
              </a:lnSpc>
              <a:spcBef>
                <a:spcPct val="0"/>
              </a:spcBef>
            </a:pPr>
            <a:r>
              <a:rPr lang="en-US" sz="2298">
                <a:solidFill>
                  <a:srgbClr val="FFFFFF"/>
                </a:solidFill>
                <a:latin typeface="Anonymous Pro"/>
                <a:ea typeface="Anonymous Pro"/>
                <a:cs typeface="Anonymous Pro"/>
                <a:sym typeface="Anonymous Pro"/>
              </a:rPr>
              <a:t>MII2 DB 0DH, 0AH, 0DH, 0AH, "====== CEK STATUS MEMBER ======", 0DH, 0AH, "STATUS ANDA : AKTIF", 0DH, 0AH, '$'</a:t>
            </a:r>
          </a:p>
          <a:p>
            <a:pPr algn="l">
              <a:lnSpc>
                <a:spcPts val="3218"/>
              </a:lnSpc>
              <a:spcBef>
                <a:spcPct val="0"/>
              </a:spcBef>
            </a:pPr>
            <a:r>
              <a:rPr lang="en-US" sz="2298">
                <a:solidFill>
                  <a:srgbClr val="FFFFFF"/>
                </a:solidFill>
                <a:latin typeface="Anonymous Pro"/>
                <a:ea typeface="Anonymous Pro"/>
                <a:cs typeface="Anonymous Pro"/>
                <a:sym typeface="Anonymous Pro"/>
              </a:rPr>
              <a:t>MII3 DB 0DH, 0AH, 0DH, 0AH, "====== PEMESANAN PERSONAL TRAINER ======", 0DH, 0AH, "SILAHKAN MASUKKAN JADWAL :", 0DH, 0AH, '$' </a:t>
            </a:r>
          </a:p>
          <a:p>
            <a:pPr algn="l">
              <a:lnSpc>
                <a:spcPts val="3218"/>
              </a:lnSpc>
              <a:spcBef>
                <a:spcPct val="0"/>
              </a:spcBef>
            </a:pPr>
            <a:r>
              <a:rPr lang="en-US" sz="2298">
                <a:solidFill>
                  <a:srgbClr val="FFFFFF"/>
                </a:solidFill>
                <a:latin typeface="Anonymous Pro"/>
                <a:ea typeface="Anonymous Pro"/>
                <a:cs typeface="Anonymous Pro"/>
                <a:sym typeface="Anonymous Pro"/>
              </a:rPr>
              <a:t>MII4 DB 0DH, 0AH, 0DH, 0AH, "====== CEK JADWAL KELAS ======", 0DH, 0AH, "SILAHKAN MASUKKAN WAKTU KELAS :",0DH, 0AH, '$'</a:t>
            </a:r>
          </a:p>
          <a:p>
            <a:pPr algn="l">
              <a:lnSpc>
                <a:spcPts val="3218"/>
              </a:lnSpc>
              <a:spcBef>
                <a:spcPct val="0"/>
              </a:spcBef>
            </a:pPr>
            <a:r>
              <a:rPr lang="en-US" sz="2298">
                <a:solidFill>
                  <a:srgbClr val="FFFFFF"/>
                </a:solidFill>
                <a:latin typeface="Anonymous Pro"/>
                <a:ea typeface="Anonymous Pro"/>
                <a:cs typeface="Anonymous Pro"/>
                <a:sym typeface="Anonymous Pro"/>
              </a:rPr>
              <a:t>MII5 DB 0DH, 0AH, 0DH, 0AH, "KETIK 'E' UNTUK MENCETAK BUKTI DAN KELUAR DARI PROGRAM.... ", '$'</a:t>
            </a:r>
          </a:p>
          <a:p>
            <a:pPr algn="l">
              <a:lnSpc>
                <a:spcPts val="3218"/>
              </a:lnSpc>
              <a:spcBef>
                <a:spcPct val="0"/>
              </a:spcBef>
            </a:pPr>
            <a:r>
              <a:rPr lang="en-US" sz="2298">
                <a:solidFill>
                  <a:srgbClr val="FFFFFF"/>
                </a:solidFill>
                <a:latin typeface="Anonymous Pro"/>
                <a:ea typeface="Anonymous Pro"/>
                <a:cs typeface="Anonymous Pro"/>
                <a:sym typeface="Anonymous Pro"/>
              </a:rPr>
              <a:t> </a:t>
            </a:r>
          </a:p>
          <a:p>
            <a:pPr algn="l">
              <a:lnSpc>
                <a:spcPts val="3218"/>
              </a:lnSpc>
              <a:spcBef>
                <a:spcPct val="0"/>
              </a:spcBef>
            </a:pPr>
            <a:r>
              <a:rPr lang="en-US" sz="2298">
                <a:solidFill>
                  <a:srgbClr val="FFFFFF"/>
                </a:solidFill>
                <a:latin typeface="Anonymous Pro"/>
                <a:ea typeface="Anonymous Pro"/>
                <a:cs typeface="Anonymous Pro"/>
                <a:sym typeface="Anonymous Pro"/>
              </a:rPr>
              <a:t>TAMPUNG_NAMA DB 30, ?, 30 DUP(?)</a:t>
            </a:r>
          </a:p>
          <a:p>
            <a:pPr algn="l">
              <a:lnSpc>
                <a:spcPts val="3218"/>
              </a:lnSpc>
              <a:spcBef>
                <a:spcPct val="0"/>
              </a:spcBef>
            </a:pPr>
            <a:r>
              <a:rPr lang="en-US" sz="2298">
                <a:solidFill>
                  <a:srgbClr val="FFFFFF"/>
                </a:solidFill>
                <a:latin typeface="Anonymous Pro"/>
                <a:ea typeface="Anonymous Pro"/>
                <a:cs typeface="Anonymous Pro"/>
                <a:sym typeface="Anonymous Pro"/>
              </a:rPr>
              <a:t>TAMPUNG_ID DB 30, ?, 30 DUP(?)</a:t>
            </a:r>
          </a:p>
          <a:p>
            <a:pPr algn="l">
              <a:lnSpc>
                <a:spcPts val="3218"/>
              </a:lnSpc>
              <a:spcBef>
                <a:spcPct val="0"/>
              </a:spcBef>
            </a:pPr>
            <a:r>
              <a:rPr lang="en-US" sz="2298">
                <a:solidFill>
                  <a:srgbClr val="FFFFFF"/>
                </a:solidFill>
                <a:latin typeface="Anonymous Pro"/>
                <a:ea typeface="Anonymous Pro"/>
                <a:cs typeface="Anonymous Pro"/>
                <a:sym typeface="Anonymous Pro"/>
              </a:rPr>
              <a:t> </a:t>
            </a:r>
          </a:p>
          <a:p>
            <a:pPr algn="l">
              <a:lnSpc>
                <a:spcPts val="3218"/>
              </a:lnSpc>
              <a:spcBef>
                <a:spcPct val="0"/>
              </a:spcBef>
            </a:pPr>
            <a:r>
              <a:rPr lang="en-US" sz="2298">
                <a:solidFill>
                  <a:srgbClr val="FFFFFF"/>
                </a:solidFill>
                <a:latin typeface="Anonymous Pro"/>
                <a:ea typeface="Anonymous Pro"/>
                <a:cs typeface="Anonymous Pro"/>
                <a:sym typeface="Anonymous Pro"/>
              </a:rPr>
              <a:t>MULAI:</a:t>
            </a:r>
          </a:p>
          <a:p>
            <a:pPr algn="l">
              <a:lnSpc>
                <a:spcPts val="3218"/>
              </a:lnSpc>
              <a:spcBef>
                <a:spcPct val="0"/>
              </a:spcBef>
            </a:pPr>
            <a:r>
              <a:rPr lang="en-US" sz="2298">
                <a:solidFill>
                  <a:srgbClr val="FFFFFF"/>
                </a:solidFill>
                <a:latin typeface="Anonymous Pro"/>
                <a:ea typeface="Anonymous Pro"/>
                <a:cs typeface="Anonymous Pro"/>
                <a:sym typeface="Anonymous Pro"/>
              </a:rPr>
              <a:t> MOV AH, 09</a:t>
            </a:r>
          </a:p>
          <a:p>
            <a:pPr algn="l">
              <a:lnSpc>
                <a:spcPts val="3218"/>
              </a:lnSpc>
              <a:spcBef>
                <a:spcPct val="0"/>
              </a:spcBef>
            </a:pPr>
            <a:r>
              <a:rPr lang="en-US" sz="2298">
                <a:solidFill>
                  <a:srgbClr val="FFFFFF"/>
                </a:solidFill>
                <a:latin typeface="Anonymous Pro"/>
                <a:ea typeface="Anonymous Pro"/>
                <a:cs typeface="Anonymous Pro"/>
                <a:sym typeface="Anonymous Pro"/>
              </a:rPr>
              <a:t> LEA DX, VAN1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028700" y="286068"/>
            <a:ext cx="2766318" cy="9667240"/>
          </a:xfrm>
          <a:prstGeom prst="rect">
            <a:avLst/>
          </a:prstGeom>
        </p:spPr>
        <p:txBody>
          <a:bodyPr anchor="t" rtlCol="false" tIns="0" lIns="0" bIns="0" rIns="0">
            <a:spAutoFit/>
          </a:bodyPr>
          <a:lstStyle/>
          <a:p>
            <a:pPr algn="l">
              <a:lnSpc>
                <a:spcPts val="2660"/>
              </a:lnSpc>
              <a:spcBef>
                <a:spcPct val="0"/>
              </a:spcBef>
            </a:pPr>
            <a:r>
              <a:rPr lang="en-US" sz="1900">
                <a:solidFill>
                  <a:srgbClr val="FFFFFF"/>
                </a:solidFill>
                <a:latin typeface="Anonymous Pro"/>
                <a:ea typeface="Anonymous Pro"/>
                <a:cs typeface="Anonymous Pro"/>
                <a:sym typeface="Anonymous Pro"/>
              </a:rPr>
              <a:t> INT 21H</a:t>
            </a:r>
          </a:p>
          <a:p>
            <a:pPr algn="l">
              <a:lnSpc>
                <a:spcPts val="2660"/>
              </a:lnSpc>
              <a:spcBef>
                <a:spcPct val="0"/>
              </a:spcBef>
            </a:pPr>
            <a:r>
              <a:rPr lang="en-US" sz="1900">
                <a:solidFill>
                  <a:srgbClr val="FFFFFF"/>
                </a:solidFill>
                <a:latin typeface="Anonymous Pro"/>
                <a:ea typeface="Anonymous Pro"/>
                <a:cs typeface="Anonymous Pro"/>
                <a:sym typeface="Anonymous Pro"/>
              </a:rPr>
              <a:t> </a:t>
            </a:r>
          </a:p>
          <a:p>
            <a:pPr algn="l">
              <a:lnSpc>
                <a:spcPts val="2660"/>
              </a:lnSpc>
              <a:spcBef>
                <a:spcPct val="0"/>
              </a:spcBef>
            </a:pPr>
            <a:r>
              <a:rPr lang="en-US" sz="1900">
                <a:solidFill>
                  <a:srgbClr val="FFFFFF"/>
                </a:solidFill>
                <a:latin typeface="Anonymous Pro"/>
                <a:ea typeface="Anonymous Pro"/>
                <a:cs typeface="Anonymous Pro"/>
                <a:sym typeface="Anonymous Pro"/>
              </a:rPr>
              <a:t> MOV AH, 09</a:t>
            </a:r>
          </a:p>
          <a:p>
            <a:pPr algn="l">
              <a:lnSpc>
                <a:spcPts val="2660"/>
              </a:lnSpc>
              <a:spcBef>
                <a:spcPct val="0"/>
              </a:spcBef>
            </a:pPr>
            <a:r>
              <a:rPr lang="en-US" sz="1900">
                <a:solidFill>
                  <a:srgbClr val="FFFFFF"/>
                </a:solidFill>
                <a:latin typeface="Anonymous Pro"/>
                <a:ea typeface="Anonymous Pro"/>
                <a:cs typeface="Anonymous Pro"/>
                <a:sym typeface="Anonymous Pro"/>
              </a:rPr>
              <a:t> LEA DX, NAMA</a:t>
            </a:r>
          </a:p>
          <a:p>
            <a:pPr algn="l">
              <a:lnSpc>
                <a:spcPts val="2660"/>
              </a:lnSpc>
              <a:spcBef>
                <a:spcPct val="0"/>
              </a:spcBef>
            </a:pPr>
            <a:r>
              <a:rPr lang="en-US" sz="1900">
                <a:solidFill>
                  <a:srgbClr val="FFFFFF"/>
                </a:solidFill>
                <a:latin typeface="Anonymous Pro"/>
                <a:ea typeface="Anonymous Pro"/>
                <a:cs typeface="Anonymous Pro"/>
                <a:sym typeface="Anonymous Pro"/>
              </a:rPr>
              <a:t> INT 21H</a:t>
            </a:r>
          </a:p>
          <a:p>
            <a:pPr algn="l">
              <a:lnSpc>
                <a:spcPts val="2660"/>
              </a:lnSpc>
              <a:spcBef>
                <a:spcPct val="0"/>
              </a:spcBef>
            </a:pPr>
            <a:r>
              <a:rPr lang="en-US" sz="1900">
                <a:solidFill>
                  <a:srgbClr val="FFFFFF"/>
                </a:solidFill>
                <a:latin typeface="Anonymous Pro"/>
                <a:ea typeface="Anonymous Pro"/>
                <a:cs typeface="Anonymous Pro"/>
                <a:sym typeface="Anonymous Pro"/>
              </a:rPr>
              <a:t> </a:t>
            </a:r>
          </a:p>
          <a:p>
            <a:pPr algn="l">
              <a:lnSpc>
                <a:spcPts val="2660"/>
              </a:lnSpc>
              <a:spcBef>
                <a:spcPct val="0"/>
              </a:spcBef>
            </a:pPr>
            <a:r>
              <a:rPr lang="en-US" sz="1900">
                <a:solidFill>
                  <a:srgbClr val="FFFFFF"/>
                </a:solidFill>
                <a:latin typeface="Anonymous Pro"/>
                <a:ea typeface="Anonymous Pro"/>
                <a:cs typeface="Anonymous Pro"/>
                <a:sym typeface="Anonymous Pro"/>
              </a:rPr>
              <a:t> MOV AH, 0AH</a:t>
            </a:r>
          </a:p>
          <a:p>
            <a:pPr algn="l">
              <a:lnSpc>
                <a:spcPts val="2660"/>
              </a:lnSpc>
              <a:spcBef>
                <a:spcPct val="0"/>
              </a:spcBef>
            </a:pPr>
            <a:r>
              <a:rPr lang="en-US" sz="1900">
                <a:solidFill>
                  <a:srgbClr val="FFFFFF"/>
                </a:solidFill>
                <a:latin typeface="Anonymous Pro"/>
                <a:ea typeface="Anonymous Pro"/>
                <a:cs typeface="Anonymous Pro"/>
                <a:sym typeface="Anonymous Pro"/>
              </a:rPr>
              <a:t> LEA DX, TAMPUNG_NAMA</a:t>
            </a:r>
          </a:p>
          <a:p>
            <a:pPr algn="l">
              <a:lnSpc>
                <a:spcPts val="2660"/>
              </a:lnSpc>
              <a:spcBef>
                <a:spcPct val="0"/>
              </a:spcBef>
            </a:pPr>
            <a:r>
              <a:rPr lang="en-US" sz="1900">
                <a:solidFill>
                  <a:srgbClr val="FFFFFF"/>
                </a:solidFill>
                <a:latin typeface="Anonymous Pro"/>
                <a:ea typeface="Anonymous Pro"/>
                <a:cs typeface="Anonymous Pro"/>
                <a:sym typeface="Anonymous Pro"/>
              </a:rPr>
              <a:t> INT 21H</a:t>
            </a:r>
          </a:p>
          <a:p>
            <a:pPr algn="l">
              <a:lnSpc>
                <a:spcPts val="2660"/>
              </a:lnSpc>
              <a:spcBef>
                <a:spcPct val="0"/>
              </a:spcBef>
            </a:pPr>
            <a:r>
              <a:rPr lang="en-US" sz="1900">
                <a:solidFill>
                  <a:srgbClr val="FFFFFF"/>
                </a:solidFill>
                <a:latin typeface="Anonymous Pro"/>
                <a:ea typeface="Anonymous Pro"/>
                <a:cs typeface="Anonymous Pro"/>
                <a:sym typeface="Anonymous Pro"/>
              </a:rPr>
              <a:t> PUSH DX</a:t>
            </a:r>
          </a:p>
          <a:p>
            <a:pPr algn="l">
              <a:lnSpc>
                <a:spcPts val="2660"/>
              </a:lnSpc>
              <a:spcBef>
                <a:spcPct val="0"/>
              </a:spcBef>
            </a:pPr>
            <a:r>
              <a:rPr lang="en-US" sz="1900">
                <a:solidFill>
                  <a:srgbClr val="FFFFFF"/>
                </a:solidFill>
                <a:latin typeface="Anonymous Pro"/>
                <a:ea typeface="Anonymous Pro"/>
                <a:cs typeface="Anonymous Pro"/>
                <a:sym typeface="Anonymous Pro"/>
              </a:rPr>
              <a:t> </a:t>
            </a:r>
          </a:p>
          <a:p>
            <a:pPr algn="l">
              <a:lnSpc>
                <a:spcPts val="2660"/>
              </a:lnSpc>
              <a:spcBef>
                <a:spcPct val="0"/>
              </a:spcBef>
            </a:pPr>
            <a:r>
              <a:rPr lang="en-US" sz="1900">
                <a:solidFill>
                  <a:srgbClr val="FFFFFF"/>
                </a:solidFill>
                <a:latin typeface="Anonymous Pro"/>
                <a:ea typeface="Anonymous Pro"/>
                <a:cs typeface="Anonymous Pro"/>
                <a:sym typeface="Anonymous Pro"/>
              </a:rPr>
              <a:t> MOV AH, 09</a:t>
            </a:r>
          </a:p>
          <a:p>
            <a:pPr algn="l">
              <a:lnSpc>
                <a:spcPts val="2660"/>
              </a:lnSpc>
              <a:spcBef>
                <a:spcPct val="0"/>
              </a:spcBef>
            </a:pPr>
            <a:r>
              <a:rPr lang="en-US" sz="1900">
                <a:solidFill>
                  <a:srgbClr val="FFFFFF"/>
                </a:solidFill>
                <a:latin typeface="Anonymous Pro"/>
                <a:ea typeface="Anonymous Pro"/>
                <a:cs typeface="Anonymous Pro"/>
                <a:sym typeface="Anonymous Pro"/>
              </a:rPr>
              <a:t> LEA DX, ID</a:t>
            </a:r>
          </a:p>
          <a:p>
            <a:pPr algn="l">
              <a:lnSpc>
                <a:spcPts val="2660"/>
              </a:lnSpc>
              <a:spcBef>
                <a:spcPct val="0"/>
              </a:spcBef>
            </a:pPr>
            <a:r>
              <a:rPr lang="en-US" sz="1900">
                <a:solidFill>
                  <a:srgbClr val="FFFFFF"/>
                </a:solidFill>
                <a:latin typeface="Anonymous Pro"/>
                <a:ea typeface="Anonymous Pro"/>
                <a:cs typeface="Anonymous Pro"/>
                <a:sym typeface="Anonymous Pro"/>
              </a:rPr>
              <a:t> INT 21H</a:t>
            </a:r>
          </a:p>
          <a:p>
            <a:pPr algn="l">
              <a:lnSpc>
                <a:spcPts val="2660"/>
              </a:lnSpc>
              <a:spcBef>
                <a:spcPct val="0"/>
              </a:spcBef>
            </a:pPr>
            <a:r>
              <a:rPr lang="en-US" sz="1900">
                <a:solidFill>
                  <a:srgbClr val="FFFFFF"/>
                </a:solidFill>
                <a:latin typeface="Anonymous Pro"/>
                <a:ea typeface="Anonymous Pro"/>
                <a:cs typeface="Anonymous Pro"/>
                <a:sym typeface="Anonymous Pro"/>
              </a:rPr>
              <a:t> </a:t>
            </a:r>
          </a:p>
          <a:p>
            <a:pPr algn="l">
              <a:lnSpc>
                <a:spcPts val="2660"/>
              </a:lnSpc>
              <a:spcBef>
                <a:spcPct val="0"/>
              </a:spcBef>
            </a:pPr>
            <a:r>
              <a:rPr lang="en-US" sz="1900">
                <a:solidFill>
                  <a:srgbClr val="FFFFFF"/>
                </a:solidFill>
                <a:latin typeface="Anonymous Pro"/>
                <a:ea typeface="Anonymous Pro"/>
                <a:cs typeface="Anonymous Pro"/>
                <a:sym typeface="Anonymous Pro"/>
              </a:rPr>
              <a:t> MOV AH, 0AH</a:t>
            </a:r>
          </a:p>
          <a:p>
            <a:pPr algn="l">
              <a:lnSpc>
                <a:spcPts val="2660"/>
              </a:lnSpc>
              <a:spcBef>
                <a:spcPct val="0"/>
              </a:spcBef>
            </a:pPr>
            <a:r>
              <a:rPr lang="en-US" sz="1900">
                <a:solidFill>
                  <a:srgbClr val="FFFFFF"/>
                </a:solidFill>
                <a:latin typeface="Anonymous Pro"/>
                <a:ea typeface="Anonymous Pro"/>
                <a:cs typeface="Anonymous Pro"/>
                <a:sym typeface="Anonymous Pro"/>
              </a:rPr>
              <a:t> LEA DX, TAMPUNG_ID</a:t>
            </a:r>
          </a:p>
          <a:p>
            <a:pPr algn="l">
              <a:lnSpc>
                <a:spcPts val="2660"/>
              </a:lnSpc>
              <a:spcBef>
                <a:spcPct val="0"/>
              </a:spcBef>
            </a:pPr>
            <a:r>
              <a:rPr lang="en-US" sz="1900">
                <a:solidFill>
                  <a:srgbClr val="FFFFFF"/>
                </a:solidFill>
                <a:latin typeface="Anonymous Pro"/>
                <a:ea typeface="Anonymous Pro"/>
                <a:cs typeface="Anonymous Pro"/>
                <a:sym typeface="Anonymous Pro"/>
              </a:rPr>
              <a:t> INT 21H</a:t>
            </a:r>
          </a:p>
          <a:p>
            <a:pPr algn="l">
              <a:lnSpc>
                <a:spcPts val="2660"/>
              </a:lnSpc>
              <a:spcBef>
                <a:spcPct val="0"/>
              </a:spcBef>
            </a:pPr>
            <a:r>
              <a:rPr lang="en-US" sz="1900">
                <a:solidFill>
                  <a:srgbClr val="FFFFFF"/>
                </a:solidFill>
                <a:latin typeface="Anonymous Pro"/>
                <a:ea typeface="Anonymous Pro"/>
                <a:cs typeface="Anonymous Pro"/>
                <a:sym typeface="Anonymous Pro"/>
              </a:rPr>
              <a:t> PUSH DX</a:t>
            </a:r>
          </a:p>
          <a:p>
            <a:pPr algn="l">
              <a:lnSpc>
                <a:spcPts val="2660"/>
              </a:lnSpc>
              <a:spcBef>
                <a:spcPct val="0"/>
              </a:spcBef>
            </a:pPr>
            <a:r>
              <a:rPr lang="en-US" sz="1900">
                <a:solidFill>
                  <a:srgbClr val="FFFFFF"/>
                </a:solidFill>
                <a:latin typeface="Anonymous Pro"/>
                <a:ea typeface="Anonymous Pro"/>
                <a:cs typeface="Anonymous Pro"/>
                <a:sym typeface="Anonymous Pro"/>
              </a:rPr>
              <a:t> </a:t>
            </a:r>
          </a:p>
          <a:p>
            <a:pPr algn="l">
              <a:lnSpc>
                <a:spcPts val="2660"/>
              </a:lnSpc>
              <a:spcBef>
                <a:spcPct val="0"/>
              </a:spcBef>
            </a:pPr>
            <a:r>
              <a:rPr lang="en-US" sz="1900">
                <a:solidFill>
                  <a:srgbClr val="FFFFFF"/>
                </a:solidFill>
                <a:latin typeface="Anonymous Pro"/>
                <a:ea typeface="Anonymous Pro"/>
                <a:cs typeface="Anonymous Pro"/>
                <a:sym typeface="Anonymous Pro"/>
              </a:rPr>
              <a:t> MOV AH, 09</a:t>
            </a:r>
          </a:p>
          <a:p>
            <a:pPr algn="l">
              <a:lnSpc>
                <a:spcPts val="2660"/>
              </a:lnSpc>
              <a:spcBef>
                <a:spcPct val="0"/>
              </a:spcBef>
            </a:pPr>
            <a:r>
              <a:rPr lang="en-US" sz="1900">
                <a:solidFill>
                  <a:srgbClr val="FFFFFF"/>
                </a:solidFill>
                <a:latin typeface="Anonymous Pro"/>
                <a:ea typeface="Anonymous Pro"/>
                <a:cs typeface="Anonymous Pro"/>
                <a:sym typeface="Anonymous Pro"/>
              </a:rPr>
              <a:t> LEA DX, VAN2</a:t>
            </a:r>
          </a:p>
          <a:p>
            <a:pPr algn="l">
              <a:lnSpc>
                <a:spcPts val="2660"/>
              </a:lnSpc>
              <a:spcBef>
                <a:spcPct val="0"/>
              </a:spcBef>
            </a:pPr>
            <a:r>
              <a:rPr lang="en-US" sz="1900">
                <a:solidFill>
                  <a:srgbClr val="FFFFFF"/>
                </a:solidFill>
                <a:latin typeface="Anonymous Pro"/>
                <a:ea typeface="Anonymous Pro"/>
                <a:cs typeface="Anonymous Pro"/>
                <a:sym typeface="Anonymous Pro"/>
              </a:rPr>
              <a:t> INT 21H</a:t>
            </a:r>
          </a:p>
          <a:p>
            <a:pPr algn="l">
              <a:lnSpc>
                <a:spcPts val="2660"/>
              </a:lnSpc>
              <a:spcBef>
                <a:spcPct val="0"/>
              </a:spcBef>
            </a:pPr>
            <a:r>
              <a:rPr lang="en-US" sz="1900">
                <a:solidFill>
                  <a:srgbClr val="FFFFFF"/>
                </a:solidFill>
                <a:latin typeface="Anonymous Pro"/>
                <a:ea typeface="Anonymous Pro"/>
                <a:cs typeface="Anonymous Pro"/>
                <a:sym typeface="Anonymous Pro"/>
              </a:rPr>
              <a:t> </a:t>
            </a:r>
          </a:p>
          <a:p>
            <a:pPr algn="l">
              <a:lnSpc>
                <a:spcPts val="2660"/>
              </a:lnSpc>
              <a:spcBef>
                <a:spcPct val="0"/>
              </a:spcBef>
            </a:pPr>
            <a:r>
              <a:rPr lang="en-US" sz="1900">
                <a:solidFill>
                  <a:srgbClr val="FFFFFF"/>
                </a:solidFill>
                <a:latin typeface="Anonymous Pro"/>
                <a:ea typeface="Anonymous Pro"/>
                <a:cs typeface="Anonymous Pro"/>
                <a:sym typeface="Anonymous Pro"/>
              </a:rPr>
              <a:t>MULAI2:</a:t>
            </a:r>
          </a:p>
          <a:p>
            <a:pPr algn="l">
              <a:lnSpc>
                <a:spcPts val="2660"/>
              </a:lnSpc>
              <a:spcBef>
                <a:spcPct val="0"/>
              </a:spcBef>
            </a:pPr>
            <a:r>
              <a:rPr lang="en-US" sz="1900">
                <a:solidFill>
                  <a:srgbClr val="FFFFFF"/>
                </a:solidFill>
                <a:latin typeface="Anonymous Pro"/>
                <a:ea typeface="Anonymous Pro"/>
                <a:cs typeface="Anonymous Pro"/>
                <a:sym typeface="Anonymous Pro"/>
              </a:rPr>
              <a:t> MOV AH, 09</a:t>
            </a:r>
          </a:p>
          <a:p>
            <a:pPr algn="l">
              <a:lnSpc>
                <a:spcPts val="2660"/>
              </a:lnSpc>
              <a:spcBef>
                <a:spcPct val="0"/>
              </a:spcBef>
            </a:pPr>
            <a:r>
              <a:rPr lang="en-US" sz="1900">
                <a:solidFill>
                  <a:srgbClr val="FFFFFF"/>
                </a:solidFill>
                <a:latin typeface="Anonymous Pro"/>
                <a:ea typeface="Anonymous Pro"/>
                <a:cs typeface="Anonymous Pro"/>
                <a:sym typeface="Anonymous Pro"/>
              </a:rPr>
              <a:t> LEA DX, VAN3</a:t>
            </a:r>
          </a:p>
          <a:p>
            <a:pPr algn="l">
              <a:lnSpc>
                <a:spcPts val="2660"/>
              </a:lnSpc>
              <a:spcBef>
                <a:spcPct val="0"/>
              </a:spcBef>
            </a:pPr>
            <a:r>
              <a:rPr lang="en-US" sz="1900">
                <a:solidFill>
                  <a:srgbClr val="FFFFFF"/>
                </a:solidFill>
                <a:latin typeface="Anonymous Pro"/>
                <a:ea typeface="Anonymous Pro"/>
                <a:cs typeface="Anonymous Pro"/>
                <a:sym typeface="Anonymous Pro"/>
              </a:rPr>
              <a:t> INT 21H</a:t>
            </a:r>
          </a:p>
          <a:p>
            <a:pPr algn="l">
              <a:lnSpc>
                <a:spcPts val="2660"/>
              </a:lnSpc>
              <a:spcBef>
                <a:spcPct val="0"/>
              </a:spcBef>
            </a:pPr>
            <a:r>
              <a:rPr lang="en-US" sz="1900">
                <a:solidFill>
                  <a:srgbClr val="FFFFFF"/>
                </a:solidFill>
                <a:latin typeface="Anonymous Pro"/>
                <a:ea typeface="Anonymous Pro"/>
                <a:cs typeface="Anonymous Pro"/>
                <a:sym typeface="Anonymous Pro"/>
              </a:rPr>
              <a:t> </a:t>
            </a:r>
          </a:p>
        </p:txBody>
      </p:sp>
      <p:sp>
        <p:nvSpPr>
          <p:cNvPr name="TextBox 4" id="4"/>
          <p:cNvSpPr txBox="true"/>
          <p:nvPr/>
        </p:nvSpPr>
        <p:spPr>
          <a:xfrm rot="0">
            <a:off x="8221861" y="286068"/>
            <a:ext cx="1844278" cy="9333865"/>
          </a:xfrm>
          <a:prstGeom prst="rect">
            <a:avLst/>
          </a:prstGeom>
        </p:spPr>
        <p:txBody>
          <a:bodyPr anchor="t" rtlCol="false" tIns="0" lIns="0" bIns="0" rIns="0">
            <a:spAutoFit/>
          </a:bodyPr>
          <a:lstStyle/>
          <a:p>
            <a:pPr algn="l">
              <a:lnSpc>
                <a:spcPts val="2660"/>
              </a:lnSpc>
              <a:spcBef>
                <a:spcPct val="0"/>
              </a:spcBef>
            </a:pPr>
            <a:r>
              <a:rPr lang="en-US" sz="1900">
                <a:solidFill>
                  <a:srgbClr val="FFFFFF"/>
                </a:solidFill>
                <a:latin typeface="Anonymous Pro"/>
                <a:ea typeface="Anonymous Pro"/>
                <a:cs typeface="Anonymous Pro"/>
                <a:sym typeface="Anonymous Pro"/>
              </a:rPr>
              <a:t>PROSES:</a:t>
            </a:r>
          </a:p>
          <a:p>
            <a:pPr algn="l">
              <a:lnSpc>
                <a:spcPts val="2660"/>
              </a:lnSpc>
              <a:spcBef>
                <a:spcPct val="0"/>
              </a:spcBef>
            </a:pPr>
            <a:r>
              <a:rPr lang="en-US" sz="1900">
                <a:solidFill>
                  <a:srgbClr val="FFFFFF"/>
                </a:solidFill>
                <a:latin typeface="Anonymous Pro"/>
                <a:ea typeface="Anonymous Pro"/>
                <a:cs typeface="Anonymous Pro"/>
                <a:sym typeface="Anonymous Pro"/>
              </a:rPr>
              <a:t> MOV AH, 01</a:t>
            </a:r>
          </a:p>
          <a:p>
            <a:pPr algn="l">
              <a:lnSpc>
                <a:spcPts val="2660"/>
              </a:lnSpc>
              <a:spcBef>
                <a:spcPct val="0"/>
              </a:spcBef>
            </a:pPr>
            <a:r>
              <a:rPr lang="en-US" sz="1900">
                <a:solidFill>
                  <a:srgbClr val="FFFFFF"/>
                </a:solidFill>
                <a:latin typeface="Anonymous Pro"/>
                <a:ea typeface="Anonymous Pro"/>
                <a:cs typeface="Anonymous Pro"/>
                <a:sym typeface="Anonymous Pro"/>
              </a:rPr>
              <a:t> INT 21H</a:t>
            </a:r>
          </a:p>
          <a:p>
            <a:pPr algn="l">
              <a:lnSpc>
                <a:spcPts val="2660"/>
              </a:lnSpc>
              <a:spcBef>
                <a:spcPct val="0"/>
              </a:spcBef>
            </a:pPr>
            <a:r>
              <a:rPr lang="en-US" sz="1900">
                <a:solidFill>
                  <a:srgbClr val="FFFFFF"/>
                </a:solidFill>
                <a:latin typeface="Anonymous Pro"/>
                <a:ea typeface="Anonymous Pro"/>
                <a:cs typeface="Anonymous Pro"/>
                <a:sym typeface="Anonymous Pro"/>
              </a:rPr>
              <a:t> </a:t>
            </a:r>
          </a:p>
          <a:p>
            <a:pPr algn="l">
              <a:lnSpc>
                <a:spcPts val="2660"/>
              </a:lnSpc>
              <a:spcBef>
                <a:spcPct val="0"/>
              </a:spcBef>
            </a:pPr>
            <a:r>
              <a:rPr lang="en-US" sz="1900">
                <a:solidFill>
                  <a:srgbClr val="FFFFFF"/>
                </a:solidFill>
                <a:latin typeface="Anonymous Pro"/>
                <a:ea typeface="Anonymous Pro"/>
                <a:cs typeface="Anonymous Pro"/>
                <a:sym typeface="Anonymous Pro"/>
              </a:rPr>
              <a:t> CMP AL, '1'</a:t>
            </a:r>
          </a:p>
          <a:p>
            <a:pPr algn="l">
              <a:lnSpc>
                <a:spcPts val="2660"/>
              </a:lnSpc>
              <a:spcBef>
                <a:spcPct val="0"/>
              </a:spcBef>
            </a:pPr>
            <a:r>
              <a:rPr lang="en-US" sz="1900">
                <a:solidFill>
                  <a:srgbClr val="FFFFFF"/>
                </a:solidFill>
                <a:latin typeface="Anonymous Pro"/>
                <a:ea typeface="Anonymous Pro"/>
                <a:cs typeface="Anonymous Pro"/>
                <a:sym typeface="Anonymous Pro"/>
              </a:rPr>
              <a:t> JE MERK_1</a:t>
            </a:r>
          </a:p>
          <a:p>
            <a:pPr algn="l">
              <a:lnSpc>
                <a:spcPts val="2660"/>
              </a:lnSpc>
              <a:spcBef>
                <a:spcPct val="0"/>
              </a:spcBef>
            </a:pPr>
            <a:r>
              <a:rPr lang="en-US" sz="1900">
                <a:solidFill>
                  <a:srgbClr val="FFFFFF"/>
                </a:solidFill>
                <a:latin typeface="Anonymous Pro"/>
                <a:ea typeface="Anonymous Pro"/>
                <a:cs typeface="Anonymous Pro"/>
                <a:sym typeface="Anonymous Pro"/>
              </a:rPr>
              <a:t> </a:t>
            </a:r>
          </a:p>
          <a:p>
            <a:pPr algn="l">
              <a:lnSpc>
                <a:spcPts val="2660"/>
              </a:lnSpc>
              <a:spcBef>
                <a:spcPct val="0"/>
              </a:spcBef>
            </a:pPr>
            <a:r>
              <a:rPr lang="en-US" sz="1900">
                <a:solidFill>
                  <a:srgbClr val="FFFFFF"/>
                </a:solidFill>
                <a:latin typeface="Anonymous Pro"/>
                <a:ea typeface="Anonymous Pro"/>
                <a:cs typeface="Anonymous Pro"/>
                <a:sym typeface="Anonymous Pro"/>
              </a:rPr>
              <a:t> CMP AL, '2'</a:t>
            </a:r>
          </a:p>
          <a:p>
            <a:pPr algn="l">
              <a:lnSpc>
                <a:spcPts val="2660"/>
              </a:lnSpc>
              <a:spcBef>
                <a:spcPct val="0"/>
              </a:spcBef>
            </a:pPr>
            <a:r>
              <a:rPr lang="en-US" sz="1900">
                <a:solidFill>
                  <a:srgbClr val="FFFFFF"/>
                </a:solidFill>
                <a:latin typeface="Anonymous Pro"/>
                <a:ea typeface="Anonymous Pro"/>
                <a:cs typeface="Anonymous Pro"/>
                <a:sym typeface="Anonymous Pro"/>
              </a:rPr>
              <a:t> JE MERK_2</a:t>
            </a:r>
          </a:p>
          <a:p>
            <a:pPr algn="l">
              <a:lnSpc>
                <a:spcPts val="2660"/>
              </a:lnSpc>
              <a:spcBef>
                <a:spcPct val="0"/>
              </a:spcBef>
            </a:pPr>
            <a:r>
              <a:rPr lang="en-US" sz="1900">
                <a:solidFill>
                  <a:srgbClr val="FFFFFF"/>
                </a:solidFill>
                <a:latin typeface="Anonymous Pro"/>
                <a:ea typeface="Anonymous Pro"/>
                <a:cs typeface="Anonymous Pro"/>
                <a:sym typeface="Anonymous Pro"/>
              </a:rPr>
              <a:t> </a:t>
            </a:r>
          </a:p>
          <a:p>
            <a:pPr algn="l">
              <a:lnSpc>
                <a:spcPts val="2660"/>
              </a:lnSpc>
              <a:spcBef>
                <a:spcPct val="0"/>
              </a:spcBef>
            </a:pPr>
            <a:r>
              <a:rPr lang="en-US" sz="1900">
                <a:solidFill>
                  <a:srgbClr val="FFFFFF"/>
                </a:solidFill>
                <a:latin typeface="Anonymous Pro"/>
                <a:ea typeface="Anonymous Pro"/>
                <a:cs typeface="Anonymous Pro"/>
                <a:sym typeface="Anonymous Pro"/>
              </a:rPr>
              <a:t> CMP AL, '3'</a:t>
            </a:r>
          </a:p>
          <a:p>
            <a:pPr algn="l">
              <a:lnSpc>
                <a:spcPts val="2660"/>
              </a:lnSpc>
              <a:spcBef>
                <a:spcPct val="0"/>
              </a:spcBef>
            </a:pPr>
            <a:r>
              <a:rPr lang="en-US" sz="1900">
                <a:solidFill>
                  <a:srgbClr val="FFFFFF"/>
                </a:solidFill>
                <a:latin typeface="Anonymous Pro"/>
                <a:ea typeface="Anonymous Pro"/>
                <a:cs typeface="Anonymous Pro"/>
                <a:sym typeface="Anonymous Pro"/>
              </a:rPr>
              <a:t> JE MERK_3</a:t>
            </a:r>
          </a:p>
          <a:p>
            <a:pPr algn="l">
              <a:lnSpc>
                <a:spcPts val="2660"/>
              </a:lnSpc>
              <a:spcBef>
                <a:spcPct val="0"/>
              </a:spcBef>
            </a:pPr>
            <a:r>
              <a:rPr lang="en-US" sz="1900">
                <a:solidFill>
                  <a:srgbClr val="FFFFFF"/>
                </a:solidFill>
                <a:latin typeface="Anonymous Pro"/>
                <a:ea typeface="Anonymous Pro"/>
                <a:cs typeface="Anonymous Pro"/>
                <a:sym typeface="Anonymous Pro"/>
              </a:rPr>
              <a:t> </a:t>
            </a:r>
          </a:p>
          <a:p>
            <a:pPr algn="l">
              <a:lnSpc>
                <a:spcPts val="2660"/>
              </a:lnSpc>
              <a:spcBef>
                <a:spcPct val="0"/>
              </a:spcBef>
            </a:pPr>
            <a:r>
              <a:rPr lang="en-US" sz="1900">
                <a:solidFill>
                  <a:srgbClr val="FFFFFF"/>
                </a:solidFill>
                <a:latin typeface="Anonymous Pro"/>
                <a:ea typeface="Anonymous Pro"/>
                <a:cs typeface="Anonymous Pro"/>
                <a:sym typeface="Anonymous Pro"/>
              </a:rPr>
              <a:t> CMP AL, '4'</a:t>
            </a:r>
          </a:p>
          <a:p>
            <a:pPr algn="l">
              <a:lnSpc>
                <a:spcPts val="2660"/>
              </a:lnSpc>
              <a:spcBef>
                <a:spcPct val="0"/>
              </a:spcBef>
            </a:pPr>
            <a:r>
              <a:rPr lang="en-US" sz="1900">
                <a:solidFill>
                  <a:srgbClr val="FFFFFF"/>
                </a:solidFill>
                <a:latin typeface="Anonymous Pro"/>
                <a:ea typeface="Anonymous Pro"/>
                <a:cs typeface="Anonymous Pro"/>
                <a:sym typeface="Anonymous Pro"/>
              </a:rPr>
              <a:t> JE MERK_4</a:t>
            </a:r>
          </a:p>
          <a:p>
            <a:pPr algn="l">
              <a:lnSpc>
                <a:spcPts val="2660"/>
              </a:lnSpc>
              <a:spcBef>
                <a:spcPct val="0"/>
              </a:spcBef>
            </a:pPr>
            <a:r>
              <a:rPr lang="en-US" sz="1900">
                <a:solidFill>
                  <a:srgbClr val="FFFFFF"/>
                </a:solidFill>
                <a:latin typeface="Anonymous Pro"/>
                <a:ea typeface="Anonymous Pro"/>
                <a:cs typeface="Anonymous Pro"/>
                <a:sym typeface="Anonymous Pro"/>
              </a:rPr>
              <a:t> </a:t>
            </a:r>
          </a:p>
          <a:p>
            <a:pPr algn="l">
              <a:lnSpc>
                <a:spcPts val="2660"/>
              </a:lnSpc>
              <a:spcBef>
                <a:spcPct val="0"/>
              </a:spcBef>
            </a:pPr>
            <a:r>
              <a:rPr lang="en-US" sz="1900">
                <a:solidFill>
                  <a:srgbClr val="FFFFFF"/>
                </a:solidFill>
                <a:latin typeface="Anonymous Pro"/>
                <a:ea typeface="Anonymous Pro"/>
                <a:cs typeface="Anonymous Pro"/>
                <a:sym typeface="Anonymous Pro"/>
              </a:rPr>
              <a:t> </a:t>
            </a:r>
          </a:p>
          <a:p>
            <a:pPr algn="l">
              <a:lnSpc>
                <a:spcPts val="2660"/>
              </a:lnSpc>
              <a:spcBef>
                <a:spcPct val="0"/>
              </a:spcBef>
            </a:pPr>
            <a:r>
              <a:rPr lang="en-US" sz="1900">
                <a:solidFill>
                  <a:srgbClr val="FFFFFF"/>
                </a:solidFill>
                <a:latin typeface="Anonymous Pro"/>
                <a:ea typeface="Anonymous Pro"/>
                <a:cs typeface="Anonymous Pro"/>
                <a:sym typeface="Anonymous Pro"/>
              </a:rPr>
              <a:t> JNE PSN_ERROR</a:t>
            </a:r>
          </a:p>
          <a:p>
            <a:pPr algn="l">
              <a:lnSpc>
                <a:spcPts val="2660"/>
              </a:lnSpc>
              <a:spcBef>
                <a:spcPct val="0"/>
              </a:spcBef>
            </a:pPr>
            <a:r>
              <a:rPr lang="en-US" sz="1900">
                <a:solidFill>
                  <a:srgbClr val="FFFFFF"/>
                </a:solidFill>
                <a:latin typeface="Anonymous Pro"/>
                <a:ea typeface="Anonymous Pro"/>
                <a:cs typeface="Anonymous Pro"/>
                <a:sym typeface="Anonymous Pro"/>
              </a:rPr>
              <a:t> </a:t>
            </a:r>
          </a:p>
          <a:p>
            <a:pPr algn="l">
              <a:lnSpc>
                <a:spcPts val="2660"/>
              </a:lnSpc>
              <a:spcBef>
                <a:spcPct val="0"/>
              </a:spcBef>
            </a:pPr>
            <a:r>
              <a:rPr lang="en-US" sz="1900">
                <a:solidFill>
                  <a:srgbClr val="FFFFFF"/>
                </a:solidFill>
                <a:latin typeface="Anonymous Pro"/>
                <a:ea typeface="Anonymous Pro"/>
                <a:cs typeface="Anonymous Pro"/>
                <a:sym typeface="Anonymous Pro"/>
              </a:rPr>
              <a:t>PROSES2:</a:t>
            </a:r>
          </a:p>
          <a:p>
            <a:pPr algn="l">
              <a:lnSpc>
                <a:spcPts val="2660"/>
              </a:lnSpc>
              <a:spcBef>
                <a:spcPct val="0"/>
              </a:spcBef>
            </a:pPr>
            <a:r>
              <a:rPr lang="en-US" sz="1900">
                <a:solidFill>
                  <a:srgbClr val="FFFFFF"/>
                </a:solidFill>
                <a:latin typeface="Anonymous Pro"/>
                <a:ea typeface="Anonymous Pro"/>
                <a:cs typeface="Anonymous Pro"/>
                <a:sym typeface="Anonymous Pro"/>
              </a:rPr>
              <a:t> MOV AH, 09</a:t>
            </a:r>
          </a:p>
          <a:p>
            <a:pPr algn="l">
              <a:lnSpc>
                <a:spcPts val="2660"/>
              </a:lnSpc>
              <a:spcBef>
                <a:spcPct val="0"/>
              </a:spcBef>
            </a:pPr>
            <a:r>
              <a:rPr lang="en-US" sz="1900">
                <a:solidFill>
                  <a:srgbClr val="FFFFFF"/>
                </a:solidFill>
                <a:latin typeface="Anonymous Pro"/>
                <a:ea typeface="Anonymous Pro"/>
                <a:cs typeface="Anonymous Pro"/>
                <a:sym typeface="Anonymous Pro"/>
              </a:rPr>
              <a:t> LEA DX, VAN6</a:t>
            </a:r>
          </a:p>
          <a:p>
            <a:pPr algn="l">
              <a:lnSpc>
                <a:spcPts val="2660"/>
              </a:lnSpc>
              <a:spcBef>
                <a:spcPct val="0"/>
              </a:spcBef>
            </a:pPr>
            <a:r>
              <a:rPr lang="en-US" sz="1900">
                <a:solidFill>
                  <a:srgbClr val="FFFFFF"/>
                </a:solidFill>
                <a:latin typeface="Anonymous Pro"/>
                <a:ea typeface="Anonymous Pro"/>
                <a:cs typeface="Anonymous Pro"/>
                <a:sym typeface="Anonymous Pro"/>
              </a:rPr>
              <a:t> INT 21H</a:t>
            </a:r>
          </a:p>
          <a:p>
            <a:pPr algn="l">
              <a:lnSpc>
                <a:spcPts val="2660"/>
              </a:lnSpc>
              <a:spcBef>
                <a:spcPct val="0"/>
              </a:spcBef>
            </a:pPr>
            <a:r>
              <a:rPr lang="en-US" sz="1900">
                <a:solidFill>
                  <a:srgbClr val="FFFFFF"/>
                </a:solidFill>
                <a:latin typeface="Anonymous Pro"/>
                <a:ea typeface="Anonymous Pro"/>
                <a:cs typeface="Anonymous Pro"/>
                <a:sym typeface="Anonymous Pro"/>
              </a:rPr>
              <a:t> MOV AH, 01</a:t>
            </a:r>
          </a:p>
          <a:p>
            <a:pPr algn="l">
              <a:lnSpc>
                <a:spcPts val="2660"/>
              </a:lnSpc>
              <a:spcBef>
                <a:spcPct val="0"/>
              </a:spcBef>
            </a:pPr>
            <a:r>
              <a:rPr lang="en-US" sz="1900">
                <a:solidFill>
                  <a:srgbClr val="FFFFFF"/>
                </a:solidFill>
                <a:latin typeface="Anonymous Pro"/>
                <a:ea typeface="Anonymous Pro"/>
                <a:cs typeface="Anonymous Pro"/>
                <a:sym typeface="Anonymous Pro"/>
              </a:rPr>
              <a:t> INT 21H</a:t>
            </a:r>
          </a:p>
          <a:p>
            <a:pPr algn="l">
              <a:lnSpc>
                <a:spcPts val="2660"/>
              </a:lnSpc>
              <a:spcBef>
                <a:spcPct val="0"/>
              </a:spcBef>
            </a:pPr>
            <a:r>
              <a:rPr lang="en-US" sz="1900">
                <a:solidFill>
                  <a:srgbClr val="FFFFFF"/>
                </a:solidFill>
                <a:latin typeface="Anonymous Pro"/>
                <a:ea typeface="Anonymous Pro"/>
                <a:cs typeface="Anonymous Pro"/>
                <a:sym typeface="Anonymous Pro"/>
              </a:rPr>
              <a:t> </a:t>
            </a:r>
          </a:p>
          <a:p>
            <a:pPr algn="l">
              <a:lnSpc>
                <a:spcPts val="2660"/>
              </a:lnSpc>
              <a:spcBef>
                <a:spcPct val="0"/>
              </a:spcBef>
            </a:pPr>
            <a:r>
              <a:rPr lang="en-US" sz="1900">
                <a:solidFill>
                  <a:srgbClr val="FFFFFF"/>
                </a:solidFill>
                <a:latin typeface="Anonymous Pro"/>
                <a:ea typeface="Anonymous Pro"/>
                <a:cs typeface="Anonymous Pro"/>
                <a:sym typeface="Anonymous Pro"/>
              </a:rPr>
              <a:t> CMP AL, 'Y'</a:t>
            </a:r>
          </a:p>
          <a:p>
            <a:pPr algn="l">
              <a:lnSpc>
                <a:spcPts val="2660"/>
              </a:lnSpc>
              <a:spcBef>
                <a:spcPct val="0"/>
              </a:spcBef>
            </a:pPr>
            <a:r>
              <a:rPr lang="en-US" sz="1900">
                <a:solidFill>
                  <a:srgbClr val="FFFFFF"/>
                </a:solidFill>
                <a:latin typeface="Anonymous Pro"/>
                <a:ea typeface="Anonymous Pro"/>
                <a:cs typeface="Anonymous Pro"/>
                <a:sym typeface="Anonymous Pro"/>
              </a:rPr>
              <a:t> JE CARI_LAGI</a:t>
            </a:r>
          </a:p>
        </p:txBody>
      </p:sp>
      <p:sp>
        <p:nvSpPr>
          <p:cNvPr name="TextBox 5" id="5"/>
          <p:cNvSpPr txBox="true"/>
          <p:nvPr/>
        </p:nvSpPr>
        <p:spPr>
          <a:xfrm rot="0">
            <a:off x="15151596" y="286068"/>
            <a:ext cx="2107525" cy="9667240"/>
          </a:xfrm>
          <a:prstGeom prst="rect">
            <a:avLst/>
          </a:prstGeom>
        </p:spPr>
        <p:txBody>
          <a:bodyPr anchor="t" rtlCol="false" tIns="0" lIns="0" bIns="0" rIns="0">
            <a:spAutoFit/>
          </a:bodyPr>
          <a:lstStyle/>
          <a:p>
            <a:pPr algn="l">
              <a:lnSpc>
                <a:spcPts val="2660"/>
              </a:lnSpc>
              <a:spcBef>
                <a:spcPct val="0"/>
              </a:spcBef>
            </a:pPr>
            <a:r>
              <a:rPr lang="en-US" sz="1900">
                <a:solidFill>
                  <a:srgbClr val="FFFFFF"/>
                </a:solidFill>
                <a:latin typeface="Anonymous Pro"/>
                <a:ea typeface="Anonymous Pro"/>
                <a:cs typeface="Anonymous Pro"/>
                <a:sym typeface="Anonymous Pro"/>
              </a:rPr>
              <a:t> CMP AL, 'Y'</a:t>
            </a:r>
          </a:p>
          <a:p>
            <a:pPr algn="l">
              <a:lnSpc>
                <a:spcPts val="2660"/>
              </a:lnSpc>
              <a:spcBef>
                <a:spcPct val="0"/>
              </a:spcBef>
            </a:pPr>
            <a:r>
              <a:rPr lang="en-US" sz="1900">
                <a:solidFill>
                  <a:srgbClr val="FFFFFF"/>
                </a:solidFill>
                <a:latin typeface="Anonymous Pro"/>
                <a:ea typeface="Anonymous Pro"/>
                <a:cs typeface="Anonymous Pro"/>
                <a:sym typeface="Anonymous Pro"/>
              </a:rPr>
              <a:t> JE CARI_LAGI</a:t>
            </a:r>
          </a:p>
          <a:p>
            <a:pPr algn="l">
              <a:lnSpc>
                <a:spcPts val="2660"/>
              </a:lnSpc>
              <a:spcBef>
                <a:spcPct val="0"/>
              </a:spcBef>
            </a:pPr>
            <a:r>
              <a:rPr lang="en-US" sz="1900">
                <a:solidFill>
                  <a:srgbClr val="FFFFFF"/>
                </a:solidFill>
                <a:latin typeface="Anonymous Pro"/>
                <a:ea typeface="Anonymous Pro"/>
                <a:cs typeface="Anonymous Pro"/>
                <a:sym typeface="Anonymous Pro"/>
              </a:rPr>
              <a:t> </a:t>
            </a:r>
          </a:p>
          <a:p>
            <a:pPr algn="l">
              <a:lnSpc>
                <a:spcPts val="2660"/>
              </a:lnSpc>
              <a:spcBef>
                <a:spcPct val="0"/>
              </a:spcBef>
            </a:pPr>
            <a:r>
              <a:rPr lang="en-US" sz="1900">
                <a:solidFill>
                  <a:srgbClr val="FFFFFF"/>
                </a:solidFill>
                <a:latin typeface="Anonymous Pro"/>
                <a:ea typeface="Anonymous Pro"/>
                <a:cs typeface="Anonymous Pro"/>
                <a:sym typeface="Anonymous Pro"/>
              </a:rPr>
              <a:t> CMP AL, 'N'</a:t>
            </a:r>
          </a:p>
          <a:p>
            <a:pPr algn="l">
              <a:lnSpc>
                <a:spcPts val="2660"/>
              </a:lnSpc>
              <a:spcBef>
                <a:spcPct val="0"/>
              </a:spcBef>
            </a:pPr>
            <a:r>
              <a:rPr lang="en-US" sz="1900">
                <a:solidFill>
                  <a:srgbClr val="FFFFFF"/>
                </a:solidFill>
                <a:latin typeface="Anonymous Pro"/>
                <a:ea typeface="Anonymous Pro"/>
                <a:cs typeface="Anonymous Pro"/>
                <a:sym typeface="Anonymous Pro"/>
              </a:rPr>
              <a:t> JE CARI_SELESAI</a:t>
            </a:r>
          </a:p>
          <a:p>
            <a:pPr algn="l">
              <a:lnSpc>
                <a:spcPts val="2660"/>
              </a:lnSpc>
              <a:spcBef>
                <a:spcPct val="0"/>
              </a:spcBef>
            </a:pPr>
            <a:r>
              <a:rPr lang="en-US" sz="1900">
                <a:solidFill>
                  <a:srgbClr val="FFFFFF"/>
                </a:solidFill>
                <a:latin typeface="Anonymous Pro"/>
                <a:ea typeface="Anonymous Pro"/>
                <a:cs typeface="Anonymous Pro"/>
                <a:sym typeface="Anonymous Pro"/>
              </a:rPr>
              <a:t> </a:t>
            </a:r>
          </a:p>
          <a:p>
            <a:pPr algn="l">
              <a:lnSpc>
                <a:spcPts val="2660"/>
              </a:lnSpc>
              <a:spcBef>
                <a:spcPct val="0"/>
              </a:spcBef>
            </a:pPr>
            <a:r>
              <a:rPr lang="en-US" sz="1900">
                <a:solidFill>
                  <a:srgbClr val="FFFFFF"/>
                </a:solidFill>
                <a:latin typeface="Anonymous Pro"/>
                <a:ea typeface="Anonymous Pro"/>
                <a:cs typeface="Anonymous Pro"/>
                <a:sym typeface="Anonymous Pro"/>
              </a:rPr>
              <a:t> CMP AL, 'N'</a:t>
            </a:r>
          </a:p>
          <a:p>
            <a:pPr algn="l">
              <a:lnSpc>
                <a:spcPts val="2660"/>
              </a:lnSpc>
              <a:spcBef>
                <a:spcPct val="0"/>
              </a:spcBef>
            </a:pPr>
            <a:r>
              <a:rPr lang="en-US" sz="1900">
                <a:solidFill>
                  <a:srgbClr val="FFFFFF"/>
                </a:solidFill>
                <a:latin typeface="Anonymous Pro"/>
                <a:ea typeface="Anonymous Pro"/>
                <a:cs typeface="Anonymous Pro"/>
                <a:sym typeface="Anonymous Pro"/>
              </a:rPr>
              <a:t> JE CARI_SELESAI</a:t>
            </a:r>
          </a:p>
          <a:p>
            <a:pPr algn="l">
              <a:lnSpc>
                <a:spcPts val="2660"/>
              </a:lnSpc>
              <a:spcBef>
                <a:spcPct val="0"/>
              </a:spcBef>
            </a:pPr>
            <a:r>
              <a:rPr lang="en-US" sz="1900">
                <a:solidFill>
                  <a:srgbClr val="FFFFFF"/>
                </a:solidFill>
                <a:latin typeface="Anonymous Pro"/>
                <a:ea typeface="Anonymous Pro"/>
                <a:cs typeface="Anonymous Pro"/>
                <a:sym typeface="Anonymous Pro"/>
              </a:rPr>
              <a:t> </a:t>
            </a:r>
          </a:p>
          <a:p>
            <a:pPr algn="l">
              <a:lnSpc>
                <a:spcPts val="2660"/>
              </a:lnSpc>
              <a:spcBef>
                <a:spcPct val="0"/>
              </a:spcBef>
            </a:pPr>
            <a:r>
              <a:rPr lang="en-US" sz="1900">
                <a:solidFill>
                  <a:srgbClr val="FFFFFF"/>
                </a:solidFill>
                <a:latin typeface="Anonymous Pro"/>
                <a:ea typeface="Anonymous Pro"/>
                <a:cs typeface="Anonymous Pro"/>
                <a:sym typeface="Anonymous Pro"/>
              </a:rPr>
              <a:t> JNE PSN_ERROR2</a:t>
            </a:r>
          </a:p>
          <a:p>
            <a:pPr algn="l">
              <a:lnSpc>
                <a:spcPts val="2660"/>
              </a:lnSpc>
              <a:spcBef>
                <a:spcPct val="0"/>
              </a:spcBef>
            </a:pPr>
            <a:r>
              <a:rPr lang="en-US" sz="1900">
                <a:solidFill>
                  <a:srgbClr val="FFFFFF"/>
                </a:solidFill>
                <a:latin typeface="Anonymous Pro"/>
                <a:ea typeface="Anonymous Pro"/>
                <a:cs typeface="Anonymous Pro"/>
                <a:sym typeface="Anonymous Pro"/>
              </a:rPr>
              <a:t> </a:t>
            </a:r>
          </a:p>
          <a:p>
            <a:pPr algn="l">
              <a:lnSpc>
                <a:spcPts val="2660"/>
              </a:lnSpc>
              <a:spcBef>
                <a:spcPct val="0"/>
              </a:spcBef>
            </a:pPr>
            <a:r>
              <a:rPr lang="en-US" sz="1900">
                <a:solidFill>
                  <a:srgbClr val="FFFFFF"/>
                </a:solidFill>
                <a:latin typeface="Anonymous Pro"/>
                <a:ea typeface="Anonymous Pro"/>
                <a:cs typeface="Anonymous Pro"/>
                <a:sym typeface="Anonymous Pro"/>
              </a:rPr>
              <a:t>MERK_1:</a:t>
            </a:r>
          </a:p>
          <a:p>
            <a:pPr algn="l">
              <a:lnSpc>
                <a:spcPts val="2660"/>
              </a:lnSpc>
              <a:spcBef>
                <a:spcPct val="0"/>
              </a:spcBef>
            </a:pPr>
            <a:r>
              <a:rPr lang="en-US" sz="1900">
                <a:solidFill>
                  <a:srgbClr val="FFFFFF"/>
                </a:solidFill>
                <a:latin typeface="Anonymous Pro"/>
                <a:ea typeface="Anonymous Pro"/>
                <a:cs typeface="Anonymous Pro"/>
                <a:sym typeface="Anonymous Pro"/>
              </a:rPr>
              <a:t> MOV AH, 09</a:t>
            </a:r>
          </a:p>
          <a:p>
            <a:pPr algn="l">
              <a:lnSpc>
                <a:spcPts val="2660"/>
              </a:lnSpc>
              <a:spcBef>
                <a:spcPct val="0"/>
              </a:spcBef>
            </a:pPr>
            <a:r>
              <a:rPr lang="en-US" sz="1900">
                <a:solidFill>
                  <a:srgbClr val="FFFFFF"/>
                </a:solidFill>
                <a:latin typeface="Anonymous Pro"/>
                <a:ea typeface="Anonymous Pro"/>
                <a:cs typeface="Anonymous Pro"/>
                <a:sym typeface="Anonymous Pro"/>
              </a:rPr>
              <a:t> LEA DX, VAN4</a:t>
            </a:r>
          </a:p>
          <a:p>
            <a:pPr algn="l">
              <a:lnSpc>
                <a:spcPts val="2660"/>
              </a:lnSpc>
              <a:spcBef>
                <a:spcPct val="0"/>
              </a:spcBef>
            </a:pPr>
            <a:r>
              <a:rPr lang="en-US" sz="1900">
                <a:solidFill>
                  <a:srgbClr val="FFFFFF"/>
                </a:solidFill>
                <a:latin typeface="Anonymous Pro"/>
                <a:ea typeface="Anonymous Pro"/>
                <a:cs typeface="Anonymous Pro"/>
                <a:sym typeface="Anonymous Pro"/>
              </a:rPr>
              <a:t> INT 21H</a:t>
            </a:r>
          </a:p>
          <a:p>
            <a:pPr algn="l">
              <a:lnSpc>
                <a:spcPts val="2660"/>
              </a:lnSpc>
              <a:spcBef>
                <a:spcPct val="0"/>
              </a:spcBef>
            </a:pPr>
            <a:r>
              <a:rPr lang="en-US" sz="1900">
                <a:solidFill>
                  <a:srgbClr val="FFFFFF"/>
                </a:solidFill>
                <a:latin typeface="Anonymous Pro"/>
                <a:ea typeface="Anonymous Pro"/>
                <a:cs typeface="Anonymous Pro"/>
                <a:sym typeface="Anonymous Pro"/>
              </a:rPr>
              <a:t> </a:t>
            </a:r>
          </a:p>
          <a:p>
            <a:pPr algn="l">
              <a:lnSpc>
                <a:spcPts val="2660"/>
              </a:lnSpc>
              <a:spcBef>
                <a:spcPct val="0"/>
              </a:spcBef>
            </a:pPr>
            <a:r>
              <a:rPr lang="en-US" sz="1900">
                <a:solidFill>
                  <a:srgbClr val="FFFFFF"/>
                </a:solidFill>
                <a:latin typeface="Anonymous Pro"/>
                <a:ea typeface="Anonymous Pro"/>
                <a:cs typeface="Anonymous Pro"/>
                <a:sym typeface="Anonymous Pro"/>
              </a:rPr>
              <a:t> MOV AH, 09</a:t>
            </a:r>
          </a:p>
          <a:p>
            <a:pPr algn="l">
              <a:lnSpc>
                <a:spcPts val="2660"/>
              </a:lnSpc>
              <a:spcBef>
                <a:spcPct val="0"/>
              </a:spcBef>
            </a:pPr>
            <a:r>
              <a:rPr lang="en-US" sz="1900">
                <a:solidFill>
                  <a:srgbClr val="FFFFFF"/>
                </a:solidFill>
                <a:latin typeface="Anonymous Pro"/>
                <a:ea typeface="Anonymous Pro"/>
                <a:cs typeface="Anonymous Pro"/>
                <a:sym typeface="Anonymous Pro"/>
              </a:rPr>
              <a:t> LEA DX, MII1</a:t>
            </a:r>
          </a:p>
          <a:p>
            <a:pPr algn="l">
              <a:lnSpc>
                <a:spcPts val="2660"/>
              </a:lnSpc>
              <a:spcBef>
                <a:spcPct val="0"/>
              </a:spcBef>
            </a:pPr>
            <a:r>
              <a:rPr lang="en-US" sz="1900">
                <a:solidFill>
                  <a:srgbClr val="FFFFFF"/>
                </a:solidFill>
                <a:latin typeface="Anonymous Pro"/>
                <a:ea typeface="Anonymous Pro"/>
                <a:cs typeface="Anonymous Pro"/>
                <a:sym typeface="Anonymous Pro"/>
              </a:rPr>
              <a:t> INT 21H </a:t>
            </a:r>
          </a:p>
          <a:p>
            <a:pPr algn="l">
              <a:lnSpc>
                <a:spcPts val="2660"/>
              </a:lnSpc>
              <a:spcBef>
                <a:spcPct val="0"/>
              </a:spcBef>
            </a:pPr>
            <a:r>
              <a:rPr lang="en-US" sz="1900">
                <a:solidFill>
                  <a:srgbClr val="FFFFFF"/>
                </a:solidFill>
                <a:latin typeface="Anonymous Pro"/>
                <a:ea typeface="Anonymous Pro"/>
                <a:cs typeface="Anonymous Pro"/>
                <a:sym typeface="Anonymous Pro"/>
              </a:rPr>
              <a:t> </a:t>
            </a:r>
          </a:p>
          <a:p>
            <a:pPr algn="l">
              <a:lnSpc>
                <a:spcPts val="2660"/>
              </a:lnSpc>
              <a:spcBef>
                <a:spcPct val="0"/>
              </a:spcBef>
            </a:pPr>
            <a:r>
              <a:rPr lang="en-US" sz="1900">
                <a:solidFill>
                  <a:srgbClr val="FFFFFF"/>
                </a:solidFill>
                <a:latin typeface="Anonymous Pro"/>
                <a:ea typeface="Anonymous Pro"/>
                <a:cs typeface="Anonymous Pro"/>
                <a:sym typeface="Anonymous Pro"/>
              </a:rPr>
              <a:t> JMP PROSES2</a:t>
            </a:r>
          </a:p>
          <a:p>
            <a:pPr algn="l">
              <a:lnSpc>
                <a:spcPts val="2660"/>
              </a:lnSpc>
              <a:spcBef>
                <a:spcPct val="0"/>
              </a:spcBef>
            </a:pPr>
            <a:r>
              <a:rPr lang="en-US" sz="1900">
                <a:solidFill>
                  <a:srgbClr val="FFFFFF"/>
                </a:solidFill>
                <a:latin typeface="Anonymous Pro"/>
                <a:ea typeface="Anonymous Pro"/>
                <a:cs typeface="Anonymous Pro"/>
                <a:sym typeface="Anonymous Pro"/>
              </a:rPr>
              <a:t> </a:t>
            </a:r>
          </a:p>
          <a:p>
            <a:pPr algn="l">
              <a:lnSpc>
                <a:spcPts val="2660"/>
              </a:lnSpc>
              <a:spcBef>
                <a:spcPct val="0"/>
              </a:spcBef>
            </a:pPr>
            <a:r>
              <a:rPr lang="en-US" sz="1900">
                <a:solidFill>
                  <a:srgbClr val="FFFFFF"/>
                </a:solidFill>
                <a:latin typeface="Anonymous Pro"/>
                <a:ea typeface="Anonymous Pro"/>
                <a:cs typeface="Anonymous Pro"/>
                <a:sym typeface="Anonymous Pro"/>
              </a:rPr>
              <a:t>MERK_2:</a:t>
            </a:r>
          </a:p>
          <a:p>
            <a:pPr algn="l">
              <a:lnSpc>
                <a:spcPts val="2660"/>
              </a:lnSpc>
              <a:spcBef>
                <a:spcPct val="0"/>
              </a:spcBef>
            </a:pPr>
            <a:r>
              <a:rPr lang="en-US" sz="1900">
                <a:solidFill>
                  <a:srgbClr val="FFFFFF"/>
                </a:solidFill>
                <a:latin typeface="Anonymous Pro"/>
                <a:ea typeface="Anonymous Pro"/>
                <a:cs typeface="Anonymous Pro"/>
                <a:sym typeface="Anonymous Pro"/>
              </a:rPr>
              <a:t> MOV AH, 09</a:t>
            </a:r>
          </a:p>
          <a:p>
            <a:pPr algn="l">
              <a:lnSpc>
                <a:spcPts val="2660"/>
              </a:lnSpc>
              <a:spcBef>
                <a:spcPct val="0"/>
              </a:spcBef>
            </a:pPr>
            <a:r>
              <a:rPr lang="en-US" sz="1900">
                <a:solidFill>
                  <a:srgbClr val="FFFFFF"/>
                </a:solidFill>
                <a:latin typeface="Anonymous Pro"/>
                <a:ea typeface="Anonymous Pro"/>
                <a:cs typeface="Anonymous Pro"/>
                <a:sym typeface="Anonymous Pro"/>
              </a:rPr>
              <a:t> LEA DX, VAN4</a:t>
            </a:r>
          </a:p>
          <a:p>
            <a:pPr algn="l">
              <a:lnSpc>
                <a:spcPts val="2660"/>
              </a:lnSpc>
              <a:spcBef>
                <a:spcPct val="0"/>
              </a:spcBef>
            </a:pPr>
            <a:r>
              <a:rPr lang="en-US" sz="1900">
                <a:solidFill>
                  <a:srgbClr val="FFFFFF"/>
                </a:solidFill>
                <a:latin typeface="Anonymous Pro"/>
                <a:ea typeface="Anonymous Pro"/>
                <a:cs typeface="Anonymous Pro"/>
                <a:sym typeface="Anonymous Pro"/>
              </a:rPr>
              <a:t> INT 21H</a:t>
            </a:r>
          </a:p>
          <a:p>
            <a:pPr algn="l">
              <a:lnSpc>
                <a:spcPts val="2660"/>
              </a:lnSpc>
              <a:spcBef>
                <a:spcPct val="0"/>
              </a:spcBef>
            </a:pPr>
            <a:r>
              <a:rPr lang="en-US" sz="1900">
                <a:solidFill>
                  <a:srgbClr val="FFFFFF"/>
                </a:solidFill>
                <a:latin typeface="Anonymous Pro"/>
                <a:ea typeface="Anonymous Pro"/>
                <a:cs typeface="Anonymous Pro"/>
                <a:sym typeface="Anonymous Pro"/>
              </a:rPr>
              <a:t> </a:t>
            </a:r>
          </a:p>
          <a:p>
            <a:pPr algn="l">
              <a:lnSpc>
                <a:spcPts val="2660"/>
              </a:lnSpc>
              <a:spcBef>
                <a:spcPct val="0"/>
              </a:spcBef>
            </a:pPr>
            <a:r>
              <a:rPr lang="en-US" sz="1900">
                <a:solidFill>
                  <a:srgbClr val="FFFFFF"/>
                </a:solidFill>
                <a:latin typeface="Anonymous Pro"/>
                <a:ea typeface="Anonymous Pro"/>
                <a:cs typeface="Anonymous Pro"/>
                <a:sym typeface="Anonymous Pro"/>
              </a:rPr>
              <a:t> MOV AH, 09</a:t>
            </a:r>
          </a:p>
          <a:p>
            <a:pPr algn="l">
              <a:lnSpc>
                <a:spcPts val="2660"/>
              </a:lnSpc>
              <a:spcBef>
                <a:spcPct val="0"/>
              </a:spcBef>
            </a:pPr>
            <a:r>
              <a:rPr lang="en-US" sz="1900">
                <a:solidFill>
                  <a:srgbClr val="FFFFFF"/>
                </a:solidFill>
                <a:latin typeface="Anonymous Pro"/>
                <a:ea typeface="Anonymous Pro"/>
                <a:cs typeface="Anonymous Pro"/>
                <a:sym typeface="Anonymous Pro"/>
              </a:rPr>
              <a:t> LEA DX, MII2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028700" y="286068"/>
            <a:ext cx="1712516" cy="9667240"/>
          </a:xfrm>
          <a:prstGeom prst="rect">
            <a:avLst/>
          </a:prstGeom>
        </p:spPr>
        <p:txBody>
          <a:bodyPr anchor="t" rtlCol="false" tIns="0" lIns="0" bIns="0" rIns="0">
            <a:spAutoFit/>
          </a:bodyPr>
          <a:lstStyle/>
          <a:p>
            <a:pPr algn="l">
              <a:lnSpc>
                <a:spcPts val="2660"/>
              </a:lnSpc>
              <a:spcBef>
                <a:spcPct val="0"/>
              </a:spcBef>
            </a:pPr>
            <a:r>
              <a:rPr lang="en-US" sz="1900">
                <a:solidFill>
                  <a:srgbClr val="FFFFFF"/>
                </a:solidFill>
                <a:latin typeface="Anonymous Pro"/>
                <a:ea typeface="Anonymous Pro"/>
                <a:cs typeface="Anonymous Pro"/>
                <a:sym typeface="Anonymous Pro"/>
              </a:rPr>
              <a:t> INT 21H </a:t>
            </a:r>
          </a:p>
          <a:p>
            <a:pPr algn="l">
              <a:lnSpc>
                <a:spcPts val="2660"/>
              </a:lnSpc>
              <a:spcBef>
                <a:spcPct val="0"/>
              </a:spcBef>
            </a:pPr>
            <a:r>
              <a:rPr lang="en-US" sz="1900">
                <a:solidFill>
                  <a:srgbClr val="FFFFFF"/>
                </a:solidFill>
                <a:latin typeface="Anonymous Pro"/>
                <a:ea typeface="Anonymous Pro"/>
                <a:cs typeface="Anonymous Pro"/>
                <a:sym typeface="Anonymous Pro"/>
              </a:rPr>
              <a:t> </a:t>
            </a:r>
          </a:p>
          <a:p>
            <a:pPr algn="l">
              <a:lnSpc>
                <a:spcPts val="2660"/>
              </a:lnSpc>
              <a:spcBef>
                <a:spcPct val="0"/>
              </a:spcBef>
            </a:pPr>
            <a:r>
              <a:rPr lang="en-US" sz="1900">
                <a:solidFill>
                  <a:srgbClr val="FFFFFF"/>
                </a:solidFill>
                <a:latin typeface="Anonymous Pro"/>
                <a:ea typeface="Anonymous Pro"/>
                <a:cs typeface="Anonymous Pro"/>
                <a:sym typeface="Anonymous Pro"/>
              </a:rPr>
              <a:t> JMP PROSES2</a:t>
            </a:r>
          </a:p>
          <a:p>
            <a:pPr algn="l">
              <a:lnSpc>
                <a:spcPts val="2660"/>
              </a:lnSpc>
              <a:spcBef>
                <a:spcPct val="0"/>
              </a:spcBef>
            </a:pPr>
            <a:r>
              <a:rPr lang="en-US" sz="1900">
                <a:solidFill>
                  <a:srgbClr val="FFFFFF"/>
                </a:solidFill>
                <a:latin typeface="Anonymous Pro"/>
                <a:ea typeface="Anonymous Pro"/>
                <a:cs typeface="Anonymous Pro"/>
                <a:sym typeface="Anonymous Pro"/>
              </a:rPr>
              <a:t> </a:t>
            </a:r>
          </a:p>
          <a:p>
            <a:pPr algn="l">
              <a:lnSpc>
                <a:spcPts val="2660"/>
              </a:lnSpc>
              <a:spcBef>
                <a:spcPct val="0"/>
              </a:spcBef>
            </a:pPr>
            <a:r>
              <a:rPr lang="en-US" sz="1900">
                <a:solidFill>
                  <a:srgbClr val="FFFFFF"/>
                </a:solidFill>
                <a:latin typeface="Anonymous Pro"/>
                <a:ea typeface="Anonymous Pro"/>
                <a:cs typeface="Anonymous Pro"/>
                <a:sym typeface="Anonymous Pro"/>
              </a:rPr>
              <a:t>MERK_3:</a:t>
            </a:r>
          </a:p>
          <a:p>
            <a:pPr algn="l">
              <a:lnSpc>
                <a:spcPts val="2660"/>
              </a:lnSpc>
              <a:spcBef>
                <a:spcPct val="0"/>
              </a:spcBef>
            </a:pPr>
            <a:r>
              <a:rPr lang="en-US" sz="1900">
                <a:solidFill>
                  <a:srgbClr val="FFFFFF"/>
                </a:solidFill>
                <a:latin typeface="Anonymous Pro"/>
                <a:ea typeface="Anonymous Pro"/>
                <a:cs typeface="Anonymous Pro"/>
                <a:sym typeface="Anonymous Pro"/>
              </a:rPr>
              <a:t> MOV AH, 09</a:t>
            </a:r>
          </a:p>
          <a:p>
            <a:pPr algn="l">
              <a:lnSpc>
                <a:spcPts val="2660"/>
              </a:lnSpc>
              <a:spcBef>
                <a:spcPct val="0"/>
              </a:spcBef>
            </a:pPr>
            <a:r>
              <a:rPr lang="en-US" sz="1900">
                <a:solidFill>
                  <a:srgbClr val="FFFFFF"/>
                </a:solidFill>
                <a:latin typeface="Anonymous Pro"/>
                <a:ea typeface="Anonymous Pro"/>
                <a:cs typeface="Anonymous Pro"/>
                <a:sym typeface="Anonymous Pro"/>
              </a:rPr>
              <a:t> LEA DX, VAN4</a:t>
            </a:r>
          </a:p>
          <a:p>
            <a:pPr algn="l">
              <a:lnSpc>
                <a:spcPts val="2660"/>
              </a:lnSpc>
              <a:spcBef>
                <a:spcPct val="0"/>
              </a:spcBef>
            </a:pPr>
            <a:r>
              <a:rPr lang="en-US" sz="1900">
                <a:solidFill>
                  <a:srgbClr val="FFFFFF"/>
                </a:solidFill>
                <a:latin typeface="Anonymous Pro"/>
                <a:ea typeface="Anonymous Pro"/>
                <a:cs typeface="Anonymous Pro"/>
                <a:sym typeface="Anonymous Pro"/>
              </a:rPr>
              <a:t> INT 21H</a:t>
            </a:r>
          </a:p>
          <a:p>
            <a:pPr algn="l">
              <a:lnSpc>
                <a:spcPts val="2660"/>
              </a:lnSpc>
              <a:spcBef>
                <a:spcPct val="0"/>
              </a:spcBef>
            </a:pPr>
            <a:r>
              <a:rPr lang="en-US" sz="1900">
                <a:solidFill>
                  <a:srgbClr val="FFFFFF"/>
                </a:solidFill>
                <a:latin typeface="Anonymous Pro"/>
                <a:ea typeface="Anonymous Pro"/>
                <a:cs typeface="Anonymous Pro"/>
                <a:sym typeface="Anonymous Pro"/>
              </a:rPr>
              <a:t> </a:t>
            </a:r>
          </a:p>
          <a:p>
            <a:pPr algn="l">
              <a:lnSpc>
                <a:spcPts val="2660"/>
              </a:lnSpc>
              <a:spcBef>
                <a:spcPct val="0"/>
              </a:spcBef>
            </a:pPr>
            <a:r>
              <a:rPr lang="en-US" sz="1900">
                <a:solidFill>
                  <a:srgbClr val="FFFFFF"/>
                </a:solidFill>
                <a:latin typeface="Anonymous Pro"/>
                <a:ea typeface="Anonymous Pro"/>
                <a:cs typeface="Anonymous Pro"/>
                <a:sym typeface="Anonymous Pro"/>
              </a:rPr>
              <a:t> MOV AH, 09</a:t>
            </a:r>
          </a:p>
          <a:p>
            <a:pPr algn="l">
              <a:lnSpc>
                <a:spcPts val="2660"/>
              </a:lnSpc>
              <a:spcBef>
                <a:spcPct val="0"/>
              </a:spcBef>
            </a:pPr>
            <a:r>
              <a:rPr lang="en-US" sz="1900">
                <a:solidFill>
                  <a:srgbClr val="FFFFFF"/>
                </a:solidFill>
                <a:latin typeface="Anonymous Pro"/>
                <a:ea typeface="Anonymous Pro"/>
                <a:cs typeface="Anonymous Pro"/>
                <a:sym typeface="Anonymous Pro"/>
              </a:rPr>
              <a:t> LEA DX, MII3</a:t>
            </a:r>
          </a:p>
          <a:p>
            <a:pPr algn="l">
              <a:lnSpc>
                <a:spcPts val="2660"/>
              </a:lnSpc>
              <a:spcBef>
                <a:spcPct val="0"/>
              </a:spcBef>
            </a:pPr>
            <a:r>
              <a:rPr lang="en-US" sz="1900">
                <a:solidFill>
                  <a:srgbClr val="FFFFFF"/>
                </a:solidFill>
                <a:latin typeface="Anonymous Pro"/>
                <a:ea typeface="Anonymous Pro"/>
                <a:cs typeface="Anonymous Pro"/>
                <a:sym typeface="Anonymous Pro"/>
              </a:rPr>
              <a:t> INT 21H </a:t>
            </a:r>
          </a:p>
          <a:p>
            <a:pPr algn="l">
              <a:lnSpc>
                <a:spcPts val="2660"/>
              </a:lnSpc>
              <a:spcBef>
                <a:spcPct val="0"/>
              </a:spcBef>
            </a:pPr>
            <a:r>
              <a:rPr lang="en-US" sz="1900">
                <a:solidFill>
                  <a:srgbClr val="FFFFFF"/>
                </a:solidFill>
                <a:latin typeface="Anonymous Pro"/>
                <a:ea typeface="Anonymous Pro"/>
                <a:cs typeface="Anonymous Pro"/>
                <a:sym typeface="Anonymous Pro"/>
              </a:rPr>
              <a:t> </a:t>
            </a:r>
          </a:p>
          <a:p>
            <a:pPr algn="l">
              <a:lnSpc>
                <a:spcPts val="2660"/>
              </a:lnSpc>
              <a:spcBef>
                <a:spcPct val="0"/>
              </a:spcBef>
            </a:pPr>
            <a:r>
              <a:rPr lang="en-US" sz="1900">
                <a:solidFill>
                  <a:srgbClr val="FFFFFF"/>
                </a:solidFill>
                <a:latin typeface="Anonymous Pro"/>
                <a:ea typeface="Anonymous Pro"/>
                <a:cs typeface="Anonymous Pro"/>
                <a:sym typeface="Anonymous Pro"/>
              </a:rPr>
              <a:t> JMP PROSES2 </a:t>
            </a:r>
          </a:p>
          <a:p>
            <a:pPr algn="l">
              <a:lnSpc>
                <a:spcPts val="2660"/>
              </a:lnSpc>
              <a:spcBef>
                <a:spcPct val="0"/>
              </a:spcBef>
            </a:pPr>
            <a:r>
              <a:rPr lang="en-US" sz="1900">
                <a:solidFill>
                  <a:srgbClr val="FFFFFF"/>
                </a:solidFill>
                <a:latin typeface="Anonymous Pro"/>
                <a:ea typeface="Anonymous Pro"/>
                <a:cs typeface="Anonymous Pro"/>
                <a:sym typeface="Anonymous Pro"/>
              </a:rPr>
              <a:t> </a:t>
            </a:r>
          </a:p>
          <a:p>
            <a:pPr algn="l">
              <a:lnSpc>
                <a:spcPts val="2660"/>
              </a:lnSpc>
              <a:spcBef>
                <a:spcPct val="0"/>
              </a:spcBef>
            </a:pPr>
            <a:r>
              <a:rPr lang="en-US" sz="1900">
                <a:solidFill>
                  <a:srgbClr val="FFFFFF"/>
                </a:solidFill>
                <a:latin typeface="Anonymous Pro"/>
                <a:ea typeface="Anonymous Pro"/>
                <a:cs typeface="Anonymous Pro"/>
                <a:sym typeface="Anonymous Pro"/>
              </a:rPr>
              <a:t>MERK_4:</a:t>
            </a:r>
          </a:p>
          <a:p>
            <a:pPr algn="l">
              <a:lnSpc>
                <a:spcPts val="2660"/>
              </a:lnSpc>
              <a:spcBef>
                <a:spcPct val="0"/>
              </a:spcBef>
            </a:pPr>
            <a:r>
              <a:rPr lang="en-US" sz="1900">
                <a:solidFill>
                  <a:srgbClr val="FFFFFF"/>
                </a:solidFill>
                <a:latin typeface="Anonymous Pro"/>
                <a:ea typeface="Anonymous Pro"/>
                <a:cs typeface="Anonymous Pro"/>
                <a:sym typeface="Anonymous Pro"/>
              </a:rPr>
              <a:t> MOV AH, 09</a:t>
            </a:r>
          </a:p>
          <a:p>
            <a:pPr algn="l">
              <a:lnSpc>
                <a:spcPts val="2660"/>
              </a:lnSpc>
              <a:spcBef>
                <a:spcPct val="0"/>
              </a:spcBef>
            </a:pPr>
            <a:r>
              <a:rPr lang="en-US" sz="1900">
                <a:solidFill>
                  <a:srgbClr val="FFFFFF"/>
                </a:solidFill>
                <a:latin typeface="Anonymous Pro"/>
                <a:ea typeface="Anonymous Pro"/>
                <a:cs typeface="Anonymous Pro"/>
                <a:sym typeface="Anonymous Pro"/>
              </a:rPr>
              <a:t> LEA DX, VAN4</a:t>
            </a:r>
          </a:p>
          <a:p>
            <a:pPr algn="l">
              <a:lnSpc>
                <a:spcPts val="2660"/>
              </a:lnSpc>
              <a:spcBef>
                <a:spcPct val="0"/>
              </a:spcBef>
            </a:pPr>
            <a:r>
              <a:rPr lang="en-US" sz="1900">
                <a:solidFill>
                  <a:srgbClr val="FFFFFF"/>
                </a:solidFill>
                <a:latin typeface="Anonymous Pro"/>
                <a:ea typeface="Anonymous Pro"/>
                <a:cs typeface="Anonymous Pro"/>
                <a:sym typeface="Anonymous Pro"/>
              </a:rPr>
              <a:t> INT 21H</a:t>
            </a:r>
          </a:p>
          <a:p>
            <a:pPr algn="l">
              <a:lnSpc>
                <a:spcPts val="2660"/>
              </a:lnSpc>
              <a:spcBef>
                <a:spcPct val="0"/>
              </a:spcBef>
            </a:pPr>
            <a:r>
              <a:rPr lang="en-US" sz="1900">
                <a:solidFill>
                  <a:srgbClr val="FFFFFF"/>
                </a:solidFill>
                <a:latin typeface="Anonymous Pro"/>
                <a:ea typeface="Anonymous Pro"/>
                <a:cs typeface="Anonymous Pro"/>
                <a:sym typeface="Anonymous Pro"/>
              </a:rPr>
              <a:t> </a:t>
            </a:r>
          </a:p>
          <a:p>
            <a:pPr algn="l">
              <a:lnSpc>
                <a:spcPts val="2660"/>
              </a:lnSpc>
              <a:spcBef>
                <a:spcPct val="0"/>
              </a:spcBef>
            </a:pPr>
            <a:r>
              <a:rPr lang="en-US" sz="1900">
                <a:solidFill>
                  <a:srgbClr val="FFFFFF"/>
                </a:solidFill>
                <a:latin typeface="Anonymous Pro"/>
                <a:ea typeface="Anonymous Pro"/>
                <a:cs typeface="Anonymous Pro"/>
                <a:sym typeface="Anonymous Pro"/>
              </a:rPr>
              <a:t> MOV AH, 09</a:t>
            </a:r>
          </a:p>
          <a:p>
            <a:pPr algn="l">
              <a:lnSpc>
                <a:spcPts val="2660"/>
              </a:lnSpc>
              <a:spcBef>
                <a:spcPct val="0"/>
              </a:spcBef>
            </a:pPr>
            <a:r>
              <a:rPr lang="en-US" sz="1900">
                <a:solidFill>
                  <a:srgbClr val="FFFFFF"/>
                </a:solidFill>
                <a:latin typeface="Anonymous Pro"/>
                <a:ea typeface="Anonymous Pro"/>
                <a:cs typeface="Anonymous Pro"/>
                <a:sym typeface="Anonymous Pro"/>
              </a:rPr>
              <a:t> LEA DX, MII4</a:t>
            </a:r>
          </a:p>
          <a:p>
            <a:pPr algn="l">
              <a:lnSpc>
                <a:spcPts val="2660"/>
              </a:lnSpc>
              <a:spcBef>
                <a:spcPct val="0"/>
              </a:spcBef>
            </a:pPr>
            <a:r>
              <a:rPr lang="en-US" sz="1900">
                <a:solidFill>
                  <a:srgbClr val="FFFFFF"/>
                </a:solidFill>
                <a:latin typeface="Anonymous Pro"/>
                <a:ea typeface="Anonymous Pro"/>
                <a:cs typeface="Anonymous Pro"/>
                <a:sym typeface="Anonymous Pro"/>
              </a:rPr>
              <a:t> INT 21H </a:t>
            </a:r>
          </a:p>
          <a:p>
            <a:pPr algn="l">
              <a:lnSpc>
                <a:spcPts val="2660"/>
              </a:lnSpc>
              <a:spcBef>
                <a:spcPct val="0"/>
              </a:spcBef>
            </a:pPr>
            <a:r>
              <a:rPr lang="en-US" sz="1900">
                <a:solidFill>
                  <a:srgbClr val="FFFFFF"/>
                </a:solidFill>
                <a:latin typeface="Anonymous Pro"/>
                <a:ea typeface="Anonymous Pro"/>
                <a:cs typeface="Anonymous Pro"/>
                <a:sym typeface="Anonymous Pro"/>
              </a:rPr>
              <a:t> </a:t>
            </a:r>
          </a:p>
          <a:p>
            <a:pPr algn="l">
              <a:lnSpc>
                <a:spcPts val="2660"/>
              </a:lnSpc>
              <a:spcBef>
                <a:spcPct val="0"/>
              </a:spcBef>
            </a:pPr>
            <a:r>
              <a:rPr lang="en-US" sz="1900">
                <a:solidFill>
                  <a:srgbClr val="FFFFFF"/>
                </a:solidFill>
                <a:latin typeface="Anonymous Pro"/>
                <a:ea typeface="Anonymous Pro"/>
                <a:cs typeface="Anonymous Pro"/>
                <a:sym typeface="Anonymous Pro"/>
              </a:rPr>
              <a:t> JMP PROSES2 </a:t>
            </a:r>
          </a:p>
          <a:p>
            <a:pPr algn="l">
              <a:lnSpc>
                <a:spcPts val="2660"/>
              </a:lnSpc>
              <a:spcBef>
                <a:spcPct val="0"/>
              </a:spcBef>
            </a:pPr>
            <a:r>
              <a:rPr lang="en-US" sz="1900">
                <a:solidFill>
                  <a:srgbClr val="FFFFFF"/>
                </a:solidFill>
                <a:latin typeface="Anonymous Pro"/>
                <a:ea typeface="Anonymous Pro"/>
                <a:cs typeface="Anonymous Pro"/>
                <a:sym typeface="Anonymous Pro"/>
              </a:rPr>
              <a:t> </a:t>
            </a:r>
          </a:p>
          <a:p>
            <a:pPr algn="l">
              <a:lnSpc>
                <a:spcPts val="2660"/>
              </a:lnSpc>
              <a:spcBef>
                <a:spcPct val="0"/>
              </a:spcBef>
            </a:pPr>
            <a:r>
              <a:rPr lang="en-US" sz="1900">
                <a:solidFill>
                  <a:srgbClr val="FFFFFF"/>
                </a:solidFill>
                <a:latin typeface="Anonymous Pro"/>
                <a:ea typeface="Anonymous Pro"/>
                <a:cs typeface="Anonymous Pro"/>
                <a:sym typeface="Anonymous Pro"/>
              </a:rPr>
              <a:t>MERK_5:</a:t>
            </a:r>
          </a:p>
          <a:p>
            <a:pPr algn="l">
              <a:lnSpc>
                <a:spcPts val="2660"/>
              </a:lnSpc>
              <a:spcBef>
                <a:spcPct val="0"/>
              </a:spcBef>
            </a:pPr>
            <a:r>
              <a:rPr lang="en-US" sz="1900">
                <a:solidFill>
                  <a:srgbClr val="FFFFFF"/>
                </a:solidFill>
                <a:latin typeface="Anonymous Pro"/>
                <a:ea typeface="Anonymous Pro"/>
                <a:cs typeface="Anonymous Pro"/>
                <a:sym typeface="Anonymous Pro"/>
              </a:rPr>
              <a:t> MOV AH, 09</a:t>
            </a:r>
          </a:p>
          <a:p>
            <a:pPr algn="l">
              <a:lnSpc>
                <a:spcPts val="2660"/>
              </a:lnSpc>
              <a:spcBef>
                <a:spcPct val="0"/>
              </a:spcBef>
            </a:pPr>
            <a:r>
              <a:rPr lang="en-US" sz="1900">
                <a:solidFill>
                  <a:srgbClr val="FFFFFF"/>
                </a:solidFill>
                <a:latin typeface="Anonymous Pro"/>
                <a:ea typeface="Anonymous Pro"/>
                <a:cs typeface="Anonymous Pro"/>
                <a:sym typeface="Anonymous Pro"/>
              </a:rPr>
              <a:t> LEA DX, VAN4</a:t>
            </a:r>
          </a:p>
        </p:txBody>
      </p:sp>
      <p:sp>
        <p:nvSpPr>
          <p:cNvPr name="TextBox 4" id="4"/>
          <p:cNvSpPr txBox="true"/>
          <p:nvPr/>
        </p:nvSpPr>
        <p:spPr>
          <a:xfrm rot="0">
            <a:off x="8156029" y="286068"/>
            <a:ext cx="1975941" cy="9667240"/>
          </a:xfrm>
          <a:prstGeom prst="rect">
            <a:avLst/>
          </a:prstGeom>
        </p:spPr>
        <p:txBody>
          <a:bodyPr anchor="t" rtlCol="false" tIns="0" lIns="0" bIns="0" rIns="0">
            <a:spAutoFit/>
          </a:bodyPr>
          <a:lstStyle/>
          <a:p>
            <a:pPr algn="ctr">
              <a:lnSpc>
                <a:spcPts val="2660"/>
              </a:lnSpc>
              <a:spcBef>
                <a:spcPct val="0"/>
              </a:spcBef>
            </a:pPr>
            <a:r>
              <a:rPr lang="en-US" sz="1900">
                <a:solidFill>
                  <a:srgbClr val="FFFFFF"/>
                </a:solidFill>
                <a:latin typeface="Anonymous Pro"/>
                <a:ea typeface="Anonymous Pro"/>
                <a:cs typeface="Anonymous Pro"/>
                <a:sym typeface="Anonymous Pro"/>
              </a:rPr>
              <a:t> INT 21H</a:t>
            </a:r>
          </a:p>
          <a:p>
            <a:pPr algn="ctr">
              <a:lnSpc>
                <a:spcPts val="2660"/>
              </a:lnSpc>
              <a:spcBef>
                <a:spcPct val="0"/>
              </a:spcBef>
            </a:pPr>
            <a:r>
              <a:rPr lang="en-US" sz="1900">
                <a:solidFill>
                  <a:srgbClr val="FFFFFF"/>
                </a:solidFill>
                <a:latin typeface="Anonymous Pro"/>
                <a:ea typeface="Anonymous Pro"/>
                <a:cs typeface="Anonymous Pro"/>
                <a:sym typeface="Anonymous Pro"/>
              </a:rPr>
              <a:t> </a:t>
            </a:r>
          </a:p>
          <a:p>
            <a:pPr algn="ctr">
              <a:lnSpc>
                <a:spcPts val="2660"/>
              </a:lnSpc>
              <a:spcBef>
                <a:spcPct val="0"/>
              </a:spcBef>
            </a:pPr>
            <a:r>
              <a:rPr lang="en-US" sz="1900">
                <a:solidFill>
                  <a:srgbClr val="FFFFFF"/>
                </a:solidFill>
                <a:latin typeface="Anonymous Pro"/>
                <a:ea typeface="Anonymous Pro"/>
                <a:cs typeface="Anonymous Pro"/>
                <a:sym typeface="Anonymous Pro"/>
              </a:rPr>
              <a:t> MOV AH, 09</a:t>
            </a:r>
          </a:p>
          <a:p>
            <a:pPr algn="ctr">
              <a:lnSpc>
                <a:spcPts val="2660"/>
              </a:lnSpc>
              <a:spcBef>
                <a:spcPct val="0"/>
              </a:spcBef>
            </a:pPr>
            <a:r>
              <a:rPr lang="en-US" sz="1900">
                <a:solidFill>
                  <a:srgbClr val="FFFFFF"/>
                </a:solidFill>
                <a:latin typeface="Anonymous Pro"/>
                <a:ea typeface="Anonymous Pro"/>
                <a:cs typeface="Anonymous Pro"/>
                <a:sym typeface="Anonymous Pro"/>
              </a:rPr>
              <a:t> LEA DX, MII5</a:t>
            </a:r>
          </a:p>
          <a:p>
            <a:pPr algn="ctr">
              <a:lnSpc>
                <a:spcPts val="2660"/>
              </a:lnSpc>
              <a:spcBef>
                <a:spcPct val="0"/>
              </a:spcBef>
            </a:pPr>
            <a:r>
              <a:rPr lang="en-US" sz="1900">
                <a:solidFill>
                  <a:srgbClr val="FFFFFF"/>
                </a:solidFill>
                <a:latin typeface="Anonymous Pro"/>
                <a:ea typeface="Anonymous Pro"/>
                <a:cs typeface="Anonymous Pro"/>
                <a:sym typeface="Anonymous Pro"/>
              </a:rPr>
              <a:t> INT 21H </a:t>
            </a:r>
          </a:p>
          <a:p>
            <a:pPr algn="ctr">
              <a:lnSpc>
                <a:spcPts val="2660"/>
              </a:lnSpc>
              <a:spcBef>
                <a:spcPct val="0"/>
              </a:spcBef>
            </a:pPr>
            <a:r>
              <a:rPr lang="en-US" sz="1900">
                <a:solidFill>
                  <a:srgbClr val="FFFFFF"/>
                </a:solidFill>
                <a:latin typeface="Anonymous Pro"/>
                <a:ea typeface="Anonymous Pro"/>
                <a:cs typeface="Anonymous Pro"/>
                <a:sym typeface="Anonymous Pro"/>
              </a:rPr>
              <a:t> </a:t>
            </a:r>
          </a:p>
          <a:p>
            <a:pPr algn="ctr">
              <a:lnSpc>
                <a:spcPts val="2660"/>
              </a:lnSpc>
              <a:spcBef>
                <a:spcPct val="0"/>
              </a:spcBef>
            </a:pPr>
            <a:r>
              <a:rPr lang="en-US" sz="1900">
                <a:solidFill>
                  <a:srgbClr val="FFFFFF"/>
                </a:solidFill>
                <a:latin typeface="Anonymous Pro"/>
                <a:ea typeface="Anonymous Pro"/>
                <a:cs typeface="Anonymous Pro"/>
                <a:sym typeface="Anonymous Pro"/>
              </a:rPr>
              <a:t> JMP PROSES2</a:t>
            </a:r>
          </a:p>
          <a:p>
            <a:pPr algn="ctr">
              <a:lnSpc>
                <a:spcPts val="2660"/>
              </a:lnSpc>
              <a:spcBef>
                <a:spcPct val="0"/>
              </a:spcBef>
            </a:pPr>
            <a:r>
              <a:rPr lang="en-US" sz="1900">
                <a:solidFill>
                  <a:srgbClr val="FFFFFF"/>
                </a:solidFill>
                <a:latin typeface="Anonymous Pro"/>
                <a:ea typeface="Anonymous Pro"/>
                <a:cs typeface="Anonymous Pro"/>
                <a:sym typeface="Anonymous Pro"/>
              </a:rPr>
              <a:t> </a:t>
            </a:r>
          </a:p>
          <a:p>
            <a:pPr algn="ctr">
              <a:lnSpc>
                <a:spcPts val="2660"/>
              </a:lnSpc>
              <a:spcBef>
                <a:spcPct val="0"/>
              </a:spcBef>
            </a:pPr>
            <a:r>
              <a:rPr lang="en-US" sz="1900">
                <a:solidFill>
                  <a:srgbClr val="FFFFFF"/>
                </a:solidFill>
                <a:latin typeface="Anonymous Pro"/>
                <a:ea typeface="Anonymous Pro"/>
                <a:cs typeface="Anonymous Pro"/>
                <a:sym typeface="Anonymous Pro"/>
              </a:rPr>
              <a:t> </a:t>
            </a:r>
          </a:p>
          <a:p>
            <a:pPr algn="ctr">
              <a:lnSpc>
                <a:spcPts val="2660"/>
              </a:lnSpc>
              <a:spcBef>
                <a:spcPct val="0"/>
              </a:spcBef>
            </a:pPr>
            <a:r>
              <a:rPr lang="en-US" sz="1900">
                <a:solidFill>
                  <a:srgbClr val="FFFFFF"/>
                </a:solidFill>
                <a:latin typeface="Anonymous Pro"/>
                <a:ea typeface="Anonymous Pro"/>
                <a:cs typeface="Anonymous Pro"/>
                <a:sym typeface="Anonymous Pro"/>
              </a:rPr>
              <a:t>CARI_LAGI:</a:t>
            </a:r>
          </a:p>
          <a:p>
            <a:pPr algn="ctr">
              <a:lnSpc>
                <a:spcPts val="2660"/>
              </a:lnSpc>
              <a:spcBef>
                <a:spcPct val="0"/>
              </a:spcBef>
            </a:pPr>
            <a:r>
              <a:rPr lang="en-US" sz="1900">
                <a:solidFill>
                  <a:srgbClr val="FFFFFF"/>
                </a:solidFill>
                <a:latin typeface="Anonymous Pro"/>
                <a:ea typeface="Anonymous Pro"/>
                <a:cs typeface="Anonymous Pro"/>
                <a:sym typeface="Anonymous Pro"/>
              </a:rPr>
              <a:t> JMP MULAI2</a:t>
            </a:r>
          </a:p>
          <a:p>
            <a:pPr algn="ctr">
              <a:lnSpc>
                <a:spcPts val="2660"/>
              </a:lnSpc>
              <a:spcBef>
                <a:spcPct val="0"/>
              </a:spcBef>
            </a:pPr>
            <a:r>
              <a:rPr lang="en-US" sz="1900">
                <a:solidFill>
                  <a:srgbClr val="FFFFFF"/>
                </a:solidFill>
                <a:latin typeface="Anonymous Pro"/>
                <a:ea typeface="Anonymous Pro"/>
                <a:cs typeface="Anonymous Pro"/>
                <a:sym typeface="Anonymous Pro"/>
              </a:rPr>
              <a:t> </a:t>
            </a:r>
          </a:p>
          <a:p>
            <a:pPr algn="ctr">
              <a:lnSpc>
                <a:spcPts val="2660"/>
              </a:lnSpc>
              <a:spcBef>
                <a:spcPct val="0"/>
              </a:spcBef>
            </a:pPr>
            <a:r>
              <a:rPr lang="en-US" sz="1900">
                <a:solidFill>
                  <a:srgbClr val="FFFFFF"/>
                </a:solidFill>
                <a:latin typeface="Anonymous Pro"/>
                <a:ea typeface="Anonymous Pro"/>
                <a:cs typeface="Anonymous Pro"/>
                <a:sym typeface="Anonymous Pro"/>
              </a:rPr>
              <a:t>CARI_SELESAI:</a:t>
            </a:r>
          </a:p>
          <a:p>
            <a:pPr algn="ctr">
              <a:lnSpc>
                <a:spcPts val="2660"/>
              </a:lnSpc>
              <a:spcBef>
                <a:spcPct val="0"/>
              </a:spcBef>
            </a:pPr>
            <a:r>
              <a:rPr lang="en-US" sz="1900">
                <a:solidFill>
                  <a:srgbClr val="FFFFFF"/>
                </a:solidFill>
                <a:latin typeface="Anonymous Pro"/>
                <a:ea typeface="Anonymous Pro"/>
                <a:cs typeface="Anonymous Pro"/>
                <a:sym typeface="Anonymous Pro"/>
              </a:rPr>
              <a:t> MOV AH, 09</a:t>
            </a:r>
          </a:p>
          <a:p>
            <a:pPr algn="ctr">
              <a:lnSpc>
                <a:spcPts val="2660"/>
              </a:lnSpc>
              <a:spcBef>
                <a:spcPct val="0"/>
              </a:spcBef>
            </a:pPr>
            <a:r>
              <a:rPr lang="en-US" sz="1900">
                <a:solidFill>
                  <a:srgbClr val="FFFFFF"/>
                </a:solidFill>
                <a:latin typeface="Anonymous Pro"/>
                <a:ea typeface="Anonymous Pro"/>
                <a:cs typeface="Anonymous Pro"/>
                <a:sym typeface="Anonymous Pro"/>
              </a:rPr>
              <a:t> LEA DX, VAN5</a:t>
            </a:r>
          </a:p>
          <a:p>
            <a:pPr algn="ctr">
              <a:lnSpc>
                <a:spcPts val="2660"/>
              </a:lnSpc>
              <a:spcBef>
                <a:spcPct val="0"/>
              </a:spcBef>
            </a:pPr>
            <a:r>
              <a:rPr lang="en-US" sz="1900">
                <a:solidFill>
                  <a:srgbClr val="FFFFFF"/>
                </a:solidFill>
                <a:latin typeface="Anonymous Pro"/>
                <a:ea typeface="Anonymous Pro"/>
                <a:cs typeface="Anonymous Pro"/>
                <a:sym typeface="Anonymous Pro"/>
              </a:rPr>
              <a:t> INT 21H</a:t>
            </a:r>
          </a:p>
          <a:p>
            <a:pPr algn="ctr">
              <a:lnSpc>
                <a:spcPts val="2660"/>
              </a:lnSpc>
              <a:spcBef>
                <a:spcPct val="0"/>
              </a:spcBef>
            </a:pPr>
            <a:r>
              <a:rPr lang="en-US" sz="1900">
                <a:solidFill>
                  <a:srgbClr val="FFFFFF"/>
                </a:solidFill>
                <a:latin typeface="Anonymous Pro"/>
                <a:ea typeface="Anonymous Pro"/>
                <a:cs typeface="Anonymous Pro"/>
                <a:sym typeface="Anonymous Pro"/>
              </a:rPr>
              <a:t> JMP KONFIRMASI</a:t>
            </a:r>
          </a:p>
          <a:p>
            <a:pPr algn="ctr">
              <a:lnSpc>
                <a:spcPts val="2660"/>
              </a:lnSpc>
              <a:spcBef>
                <a:spcPct val="0"/>
              </a:spcBef>
            </a:pPr>
            <a:r>
              <a:rPr lang="en-US" sz="1900">
                <a:solidFill>
                  <a:srgbClr val="FFFFFF"/>
                </a:solidFill>
                <a:latin typeface="Anonymous Pro"/>
                <a:ea typeface="Anonymous Pro"/>
                <a:cs typeface="Anonymous Pro"/>
                <a:sym typeface="Anonymous Pro"/>
              </a:rPr>
              <a:t> </a:t>
            </a:r>
          </a:p>
          <a:p>
            <a:pPr algn="ctr">
              <a:lnSpc>
                <a:spcPts val="2660"/>
              </a:lnSpc>
              <a:spcBef>
                <a:spcPct val="0"/>
              </a:spcBef>
            </a:pPr>
            <a:r>
              <a:rPr lang="en-US" sz="1900">
                <a:solidFill>
                  <a:srgbClr val="FFFFFF"/>
                </a:solidFill>
                <a:latin typeface="Anonymous Pro"/>
                <a:ea typeface="Anonymous Pro"/>
                <a:cs typeface="Anonymous Pro"/>
                <a:sym typeface="Anonymous Pro"/>
              </a:rPr>
              <a:t>PSN_ERROR: </a:t>
            </a:r>
          </a:p>
          <a:p>
            <a:pPr algn="ctr">
              <a:lnSpc>
                <a:spcPts val="2660"/>
              </a:lnSpc>
              <a:spcBef>
                <a:spcPct val="0"/>
              </a:spcBef>
            </a:pPr>
            <a:r>
              <a:rPr lang="en-US" sz="1900">
                <a:solidFill>
                  <a:srgbClr val="FFFFFF"/>
                </a:solidFill>
                <a:latin typeface="Anonymous Pro"/>
                <a:ea typeface="Anonymous Pro"/>
                <a:cs typeface="Anonymous Pro"/>
                <a:sym typeface="Anonymous Pro"/>
              </a:rPr>
              <a:t> MOV AH, 09</a:t>
            </a:r>
          </a:p>
          <a:p>
            <a:pPr algn="ctr">
              <a:lnSpc>
                <a:spcPts val="2660"/>
              </a:lnSpc>
              <a:spcBef>
                <a:spcPct val="0"/>
              </a:spcBef>
            </a:pPr>
            <a:r>
              <a:rPr lang="en-US" sz="1900">
                <a:solidFill>
                  <a:srgbClr val="FFFFFF"/>
                </a:solidFill>
                <a:latin typeface="Anonymous Pro"/>
                <a:ea typeface="Anonymous Pro"/>
                <a:cs typeface="Anonymous Pro"/>
                <a:sym typeface="Anonymous Pro"/>
              </a:rPr>
              <a:t> LEA DX, ERROR</a:t>
            </a:r>
          </a:p>
          <a:p>
            <a:pPr algn="ctr">
              <a:lnSpc>
                <a:spcPts val="2660"/>
              </a:lnSpc>
              <a:spcBef>
                <a:spcPct val="0"/>
              </a:spcBef>
            </a:pPr>
            <a:r>
              <a:rPr lang="en-US" sz="1900">
                <a:solidFill>
                  <a:srgbClr val="FFFFFF"/>
                </a:solidFill>
                <a:latin typeface="Anonymous Pro"/>
                <a:ea typeface="Anonymous Pro"/>
                <a:cs typeface="Anonymous Pro"/>
                <a:sym typeface="Anonymous Pro"/>
              </a:rPr>
              <a:t> INT 21H</a:t>
            </a:r>
          </a:p>
          <a:p>
            <a:pPr algn="ctr">
              <a:lnSpc>
                <a:spcPts val="2660"/>
              </a:lnSpc>
              <a:spcBef>
                <a:spcPct val="0"/>
              </a:spcBef>
            </a:pPr>
            <a:r>
              <a:rPr lang="en-US" sz="1900">
                <a:solidFill>
                  <a:srgbClr val="FFFFFF"/>
                </a:solidFill>
                <a:latin typeface="Anonymous Pro"/>
                <a:ea typeface="Anonymous Pro"/>
                <a:cs typeface="Anonymous Pro"/>
                <a:sym typeface="Anonymous Pro"/>
              </a:rPr>
              <a:t> </a:t>
            </a:r>
          </a:p>
          <a:p>
            <a:pPr algn="ctr">
              <a:lnSpc>
                <a:spcPts val="2660"/>
              </a:lnSpc>
              <a:spcBef>
                <a:spcPct val="0"/>
              </a:spcBef>
            </a:pPr>
            <a:r>
              <a:rPr lang="en-US" sz="1900">
                <a:solidFill>
                  <a:srgbClr val="FFFFFF"/>
                </a:solidFill>
                <a:latin typeface="Anonymous Pro"/>
                <a:ea typeface="Anonymous Pro"/>
                <a:cs typeface="Anonymous Pro"/>
                <a:sym typeface="Anonymous Pro"/>
              </a:rPr>
              <a:t> JMP MULAI2</a:t>
            </a:r>
          </a:p>
          <a:p>
            <a:pPr algn="ctr">
              <a:lnSpc>
                <a:spcPts val="2660"/>
              </a:lnSpc>
              <a:spcBef>
                <a:spcPct val="0"/>
              </a:spcBef>
            </a:pPr>
            <a:r>
              <a:rPr lang="en-US" sz="1900">
                <a:solidFill>
                  <a:srgbClr val="FFFFFF"/>
                </a:solidFill>
                <a:latin typeface="Anonymous Pro"/>
                <a:ea typeface="Anonymous Pro"/>
                <a:cs typeface="Anonymous Pro"/>
                <a:sym typeface="Anonymous Pro"/>
              </a:rPr>
              <a:t> </a:t>
            </a:r>
          </a:p>
          <a:p>
            <a:pPr algn="ctr">
              <a:lnSpc>
                <a:spcPts val="2660"/>
              </a:lnSpc>
              <a:spcBef>
                <a:spcPct val="0"/>
              </a:spcBef>
            </a:pPr>
            <a:r>
              <a:rPr lang="en-US" sz="1900">
                <a:solidFill>
                  <a:srgbClr val="FFFFFF"/>
                </a:solidFill>
                <a:latin typeface="Anonymous Pro"/>
                <a:ea typeface="Anonymous Pro"/>
                <a:cs typeface="Anonymous Pro"/>
                <a:sym typeface="Anonymous Pro"/>
              </a:rPr>
              <a:t>PSN_ERROR2:</a:t>
            </a:r>
          </a:p>
          <a:p>
            <a:pPr algn="ctr">
              <a:lnSpc>
                <a:spcPts val="2660"/>
              </a:lnSpc>
              <a:spcBef>
                <a:spcPct val="0"/>
              </a:spcBef>
            </a:pPr>
            <a:r>
              <a:rPr lang="en-US" sz="1900">
                <a:solidFill>
                  <a:srgbClr val="FFFFFF"/>
                </a:solidFill>
                <a:latin typeface="Anonymous Pro"/>
                <a:ea typeface="Anonymous Pro"/>
                <a:cs typeface="Anonymous Pro"/>
                <a:sym typeface="Anonymous Pro"/>
              </a:rPr>
              <a:t> MOV AH, 09</a:t>
            </a:r>
          </a:p>
          <a:p>
            <a:pPr algn="ctr">
              <a:lnSpc>
                <a:spcPts val="2660"/>
              </a:lnSpc>
              <a:spcBef>
                <a:spcPct val="0"/>
              </a:spcBef>
            </a:pPr>
            <a:r>
              <a:rPr lang="en-US" sz="1900">
                <a:solidFill>
                  <a:srgbClr val="FFFFFF"/>
                </a:solidFill>
                <a:latin typeface="Anonymous Pro"/>
                <a:ea typeface="Anonymous Pro"/>
                <a:cs typeface="Anonymous Pro"/>
                <a:sym typeface="Anonymous Pro"/>
              </a:rPr>
              <a:t> LEA DX, ERROR</a:t>
            </a:r>
          </a:p>
          <a:p>
            <a:pPr algn="ctr">
              <a:lnSpc>
                <a:spcPts val="2660"/>
              </a:lnSpc>
              <a:spcBef>
                <a:spcPct val="0"/>
              </a:spcBef>
            </a:pPr>
            <a:r>
              <a:rPr lang="en-US" sz="1900">
                <a:solidFill>
                  <a:srgbClr val="FFFFFF"/>
                </a:solidFill>
                <a:latin typeface="Anonymous Pro"/>
                <a:ea typeface="Anonymous Pro"/>
                <a:cs typeface="Anonymous Pro"/>
                <a:sym typeface="Anonymous Pro"/>
              </a:rPr>
              <a:t> INT 21H</a:t>
            </a:r>
          </a:p>
        </p:txBody>
      </p:sp>
      <p:sp>
        <p:nvSpPr>
          <p:cNvPr name="TextBox 5" id="5"/>
          <p:cNvSpPr txBox="true"/>
          <p:nvPr/>
        </p:nvSpPr>
        <p:spPr>
          <a:xfrm rot="0">
            <a:off x="15542171" y="286068"/>
            <a:ext cx="1844278" cy="9667240"/>
          </a:xfrm>
          <a:prstGeom prst="rect">
            <a:avLst/>
          </a:prstGeom>
        </p:spPr>
        <p:txBody>
          <a:bodyPr anchor="t" rtlCol="false" tIns="0" lIns="0" bIns="0" rIns="0">
            <a:spAutoFit/>
          </a:bodyPr>
          <a:lstStyle/>
          <a:p>
            <a:pPr algn="ctr">
              <a:lnSpc>
                <a:spcPts val="2660"/>
              </a:lnSpc>
              <a:spcBef>
                <a:spcPct val="0"/>
              </a:spcBef>
            </a:pPr>
            <a:r>
              <a:rPr lang="en-US" sz="1900">
                <a:solidFill>
                  <a:srgbClr val="FFFFFF"/>
                </a:solidFill>
                <a:latin typeface="Anonymous Pro"/>
                <a:ea typeface="Anonymous Pro"/>
                <a:cs typeface="Anonymous Pro"/>
                <a:sym typeface="Anonymous Pro"/>
              </a:rPr>
              <a:t>JMP PROSES2</a:t>
            </a:r>
          </a:p>
          <a:p>
            <a:pPr algn="ctr">
              <a:lnSpc>
                <a:spcPts val="2660"/>
              </a:lnSpc>
              <a:spcBef>
                <a:spcPct val="0"/>
              </a:spcBef>
            </a:pPr>
            <a:r>
              <a:rPr lang="en-US" sz="1900">
                <a:solidFill>
                  <a:srgbClr val="FFFFFF"/>
                </a:solidFill>
                <a:latin typeface="Anonymous Pro"/>
                <a:ea typeface="Anonymous Pro"/>
                <a:cs typeface="Anonymous Pro"/>
                <a:sym typeface="Anonymous Pro"/>
              </a:rPr>
              <a:t> </a:t>
            </a:r>
          </a:p>
          <a:p>
            <a:pPr algn="ctr">
              <a:lnSpc>
                <a:spcPts val="2660"/>
              </a:lnSpc>
              <a:spcBef>
                <a:spcPct val="0"/>
              </a:spcBef>
            </a:pPr>
            <a:r>
              <a:rPr lang="en-US" sz="1900">
                <a:solidFill>
                  <a:srgbClr val="FFFFFF"/>
                </a:solidFill>
                <a:latin typeface="Anonymous Pro"/>
                <a:ea typeface="Anonymous Pro"/>
                <a:cs typeface="Anonymous Pro"/>
                <a:sym typeface="Anonymous Pro"/>
              </a:rPr>
              <a:t>KONFIRMASI:</a:t>
            </a:r>
          </a:p>
          <a:p>
            <a:pPr algn="ctr">
              <a:lnSpc>
                <a:spcPts val="2660"/>
              </a:lnSpc>
              <a:spcBef>
                <a:spcPct val="0"/>
              </a:spcBef>
            </a:pPr>
            <a:r>
              <a:rPr lang="en-US" sz="1900">
                <a:solidFill>
                  <a:srgbClr val="FFFFFF"/>
                </a:solidFill>
                <a:latin typeface="Anonymous Pro"/>
                <a:ea typeface="Anonymous Pro"/>
                <a:cs typeface="Anonymous Pro"/>
                <a:sym typeface="Anonymous Pro"/>
              </a:rPr>
              <a:t> MOV AH, 09</a:t>
            </a:r>
          </a:p>
          <a:p>
            <a:pPr algn="ctr">
              <a:lnSpc>
                <a:spcPts val="2660"/>
              </a:lnSpc>
              <a:spcBef>
                <a:spcPct val="0"/>
              </a:spcBef>
            </a:pPr>
            <a:r>
              <a:rPr lang="en-US" sz="1900">
                <a:solidFill>
                  <a:srgbClr val="FFFFFF"/>
                </a:solidFill>
                <a:latin typeface="Anonymous Pro"/>
                <a:ea typeface="Anonymous Pro"/>
                <a:cs typeface="Anonymous Pro"/>
                <a:sym typeface="Anonymous Pro"/>
              </a:rPr>
              <a:t> LEA DX, MII4</a:t>
            </a:r>
          </a:p>
          <a:p>
            <a:pPr algn="ctr">
              <a:lnSpc>
                <a:spcPts val="2660"/>
              </a:lnSpc>
              <a:spcBef>
                <a:spcPct val="0"/>
              </a:spcBef>
            </a:pPr>
            <a:r>
              <a:rPr lang="en-US" sz="1900">
                <a:solidFill>
                  <a:srgbClr val="FFFFFF"/>
                </a:solidFill>
                <a:latin typeface="Anonymous Pro"/>
                <a:ea typeface="Anonymous Pro"/>
                <a:cs typeface="Anonymous Pro"/>
                <a:sym typeface="Anonymous Pro"/>
              </a:rPr>
              <a:t> INT 21H</a:t>
            </a:r>
          </a:p>
          <a:p>
            <a:pPr algn="ctr">
              <a:lnSpc>
                <a:spcPts val="2660"/>
              </a:lnSpc>
              <a:spcBef>
                <a:spcPct val="0"/>
              </a:spcBef>
            </a:pPr>
            <a:r>
              <a:rPr lang="en-US" sz="1900">
                <a:solidFill>
                  <a:srgbClr val="FFFFFF"/>
                </a:solidFill>
                <a:latin typeface="Anonymous Pro"/>
                <a:ea typeface="Anonymous Pro"/>
                <a:cs typeface="Anonymous Pro"/>
                <a:sym typeface="Anonymous Pro"/>
              </a:rPr>
              <a:t> MOV AH, 01</a:t>
            </a:r>
          </a:p>
          <a:p>
            <a:pPr algn="ctr">
              <a:lnSpc>
                <a:spcPts val="2660"/>
              </a:lnSpc>
              <a:spcBef>
                <a:spcPct val="0"/>
              </a:spcBef>
            </a:pPr>
            <a:r>
              <a:rPr lang="en-US" sz="1900">
                <a:solidFill>
                  <a:srgbClr val="FFFFFF"/>
                </a:solidFill>
                <a:latin typeface="Anonymous Pro"/>
                <a:ea typeface="Anonymous Pro"/>
                <a:cs typeface="Anonymous Pro"/>
                <a:sym typeface="Anonymous Pro"/>
              </a:rPr>
              <a:t> INT 21H</a:t>
            </a:r>
          </a:p>
          <a:p>
            <a:pPr algn="ctr">
              <a:lnSpc>
                <a:spcPts val="2660"/>
              </a:lnSpc>
              <a:spcBef>
                <a:spcPct val="0"/>
              </a:spcBef>
            </a:pPr>
            <a:r>
              <a:rPr lang="en-US" sz="1900">
                <a:solidFill>
                  <a:srgbClr val="FFFFFF"/>
                </a:solidFill>
                <a:latin typeface="Anonymous Pro"/>
                <a:ea typeface="Anonymous Pro"/>
                <a:cs typeface="Anonymous Pro"/>
                <a:sym typeface="Anonymous Pro"/>
              </a:rPr>
              <a:t> </a:t>
            </a:r>
          </a:p>
          <a:p>
            <a:pPr algn="ctr">
              <a:lnSpc>
                <a:spcPts val="2660"/>
              </a:lnSpc>
              <a:spcBef>
                <a:spcPct val="0"/>
              </a:spcBef>
            </a:pPr>
            <a:r>
              <a:rPr lang="en-US" sz="1900">
                <a:solidFill>
                  <a:srgbClr val="FFFFFF"/>
                </a:solidFill>
                <a:latin typeface="Anonymous Pro"/>
                <a:ea typeface="Anonymous Pro"/>
                <a:cs typeface="Anonymous Pro"/>
                <a:sym typeface="Anonymous Pro"/>
              </a:rPr>
              <a:t> CMP AL, 'E'</a:t>
            </a:r>
          </a:p>
          <a:p>
            <a:pPr algn="ctr">
              <a:lnSpc>
                <a:spcPts val="2660"/>
              </a:lnSpc>
              <a:spcBef>
                <a:spcPct val="0"/>
              </a:spcBef>
            </a:pPr>
            <a:r>
              <a:rPr lang="en-US" sz="1900">
                <a:solidFill>
                  <a:srgbClr val="FFFFFF"/>
                </a:solidFill>
                <a:latin typeface="Anonymous Pro"/>
                <a:ea typeface="Anonymous Pro"/>
                <a:cs typeface="Anonymous Pro"/>
                <a:sym typeface="Anonymous Pro"/>
              </a:rPr>
              <a:t> JE EXIT</a:t>
            </a:r>
          </a:p>
          <a:p>
            <a:pPr algn="ctr">
              <a:lnSpc>
                <a:spcPts val="2660"/>
              </a:lnSpc>
              <a:spcBef>
                <a:spcPct val="0"/>
              </a:spcBef>
            </a:pPr>
            <a:r>
              <a:rPr lang="en-US" sz="1900">
                <a:solidFill>
                  <a:srgbClr val="FFFFFF"/>
                </a:solidFill>
                <a:latin typeface="Anonymous Pro"/>
                <a:ea typeface="Anonymous Pro"/>
                <a:cs typeface="Anonymous Pro"/>
                <a:sym typeface="Anonymous Pro"/>
              </a:rPr>
              <a:t> </a:t>
            </a:r>
          </a:p>
          <a:p>
            <a:pPr algn="ctr">
              <a:lnSpc>
                <a:spcPts val="2660"/>
              </a:lnSpc>
              <a:spcBef>
                <a:spcPct val="0"/>
              </a:spcBef>
            </a:pPr>
            <a:r>
              <a:rPr lang="en-US" sz="1900">
                <a:solidFill>
                  <a:srgbClr val="FFFFFF"/>
                </a:solidFill>
                <a:latin typeface="Anonymous Pro"/>
                <a:ea typeface="Anonymous Pro"/>
                <a:cs typeface="Anonymous Pro"/>
                <a:sym typeface="Anonymous Pro"/>
              </a:rPr>
              <a:t> CMP AL, 'E'</a:t>
            </a:r>
          </a:p>
          <a:p>
            <a:pPr algn="ctr">
              <a:lnSpc>
                <a:spcPts val="2660"/>
              </a:lnSpc>
              <a:spcBef>
                <a:spcPct val="0"/>
              </a:spcBef>
            </a:pPr>
            <a:r>
              <a:rPr lang="en-US" sz="1900">
                <a:solidFill>
                  <a:srgbClr val="FFFFFF"/>
                </a:solidFill>
                <a:latin typeface="Anonymous Pro"/>
                <a:ea typeface="Anonymous Pro"/>
                <a:cs typeface="Anonymous Pro"/>
                <a:sym typeface="Anonymous Pro"/>
              </a:rPr>
              <a:t> JE EXIT</a:t>
            </a:r>
          </a:p>
          <a:p>
            <a:pPr algn="ctr">
              <a:lnSpc>
                <a:spcPts val="2660"/>
              </a:lnSpc>
              <a:spcBef>
                <a:spcPct val="0"/>
              </a:spcBef>
            </a:pPr>
            <a:r>
              <a:rPr lang="en-US" sz="1900">
                <a:solidFill>
                  <a:srgbClr val="FFFFFF"/>
                </a:solidFill>
                <a:latin typeface="Anonymous Pro"/>
                <a:ea typeface="Anonymous Pro"/>
                <a:cs typeface="Anonymous Pro"/>
                <a:sym typeface="Anonymous Pro"/>
              </a:rPr>
              <a:t> </a:t>
            </a:r>
          </a:p>
          <a:p>
            <a:pPr algn="ctr">
              <a:lnSpc>
                <a:spcPts val="2660"/>
              </a:lnSpc>
              <a:spcBef>
                <a:spcPct val="0"/>
              </a:spcBef>
            </a:pPr>
            <a:r>
              <a:rPr lang="en-US" sz="1900">
                <a:solidFill>
                  <a:srgbClr val="FFFFFF"/>
                </a:solidFill>
                <a:latin typeface="Anonymous Pro"/>
                <a:ea typeface="Anonymous Pro"/>
                <a:cs typeface="Anonymous Pro"/>
                <a:sym typeface="Anonymous Pro"/>
              </a:rPr>
              <a:t> JNE PSN_ERROR</a:t>
            </a:r>
          </a:p>
          <a:p>
            <a:pPr algn="ctr">
              <a:lnSpc>
                <a:spcPts val="2660"/>
              </a:lnSpc>
              <a:spcBef>
                <a:spcPct val="0"/>
              </a:spcBef>
            </a:pPr>
            <a:r>
              <a:rPr lang="en-US" sz="1900">
                <a:solidFill>
                  <a:srgbClr val="FFFFFF"/>
                </a:solidFill>
                <a:latin typeface="Anonymous Pro"/>
                <a:ea typeface="Anonymous Pro"/>
                <a:cs typeface="Anonymous Pro"/>
                <a:sym typeface="Anonymous Pro"/>
              </a:rPr>
              <a:t> </a:t>
            </a:r>
          </a:p>
          <a:p>
            <a:pPr algn="ctr">
              <a:lnSpc>
                <a:spcPts val="2660"/>
              </a:lnSpc>
              <a:spcBef>
                <a:spcPct val="0"/>
              </a:spcBef>
            </a:pPr>
            <a:r>
              <a:rPr lang="en-US" sz="1900">
                <a:solidFill>
                  <a:srgbClr val="FFFFFF"/>
                </a:solidFill>
                <a:latin typeface="Anonymous Pro"/>
                <a:ea typeface="Anonymous Pro"/>
                <a:cs typeface="Anonymous Pro"/>
                <a:sym typeface="Anonymous Pro"/>
              </a:rPr>
              <a:t> </a:t>
            </a:r>
          </a:p>
          <a:p>
            <a:pPr algn="ctr">
              <a:lnSpc>
                <a:spcPts val="2660"/>
              </a:lnSpc>
              <a:spcBef>
                <a:spcPct val="0"/>
              </a:spcBef>
            </a:pPr>
            <a:r>
              <a:rPr lang="en-US" sz="1900">
                <a:solidFill>
                  <a:srgbClr val="FFFFFF"/>
                </a:solidFill>
                <a:latin typeface="Anonymous Pro"/>
                <a:ea typeface="Anonymous Pro"/>
                <a:cs typeface="Anonymous Pro"/>
                <a:sym typeface="Anonymous Pro"/>
              </a:rPr>
              <a:t> </a:t>
            </a:r>
          </a:p>
          <a:p>
            <a:pPr algn="ctr">
              <a:lnSpc>
                <a:spcPts val="2660"/>
              </a:lnSpc>
              <a:spcBef>
                <a:spcPct val="0"/>
              </a:spcBef>
            </a:pPr>
            <a:r>
              <a:rPr lang="en-US" sz="1900">
                <a:solidFill>
                  <a:srgbClr val="FFFFFF"/>
                </a:solidFill>
                <a:latin typeface="Anonymous Pro"/>
                <a:ea typeface="Anonymous Pro"/>
                <a:cs typeface="Anonymous Pro"/>
                <a:sym typeface="Anonymous Pro"/>
              </a:rPr>
              <a:t>JMP EXIT</a:t>
            </a:r>
          </a:p>
          <a:p>
            <a:pPr algn="ctr">
              <a:lnSpc>
                <a:spcPts val="2660"/>
              </a:lnSpc>
              <a:spcBef>
                <a:spcPct val="0"/>
              </a:spcBef>
            </a:pPr>
            <a:r>
              <a:rPr lang="en-US" sz="1900">
                <a:solidFill>
                  <a:srgbClr val="FFFFFF"/>
                </a:solidFill>
                <a:latin typeface="Anonymous Pro"/>
                <a:ea typeface="Anonymous Pro"/>
                <a:cs typeface="Anonymous Pro"/>
                <a:sym typeface="Anonymous Pro"/>
              </a:rPr>
              <a:t> </a:t>
            </a:r>
          </a:p>
          <a:p>
            <a:pPr algn="ctr">
              <a:lnSpc>
                <a:spcPts val="2660"/>
              </a:lnSpc>
              <a:spcBef>
                <a:spcPct val="0"/>
              </a:spcBef>
            </a:pPr>
            <a:r>
              <a:rPr lang="en-US" sz="1900">
                <a:solidFill>
                  <a:srgbClr val="FFFFFF"/>
                </a:solidFill>
                <a:latin typeface="Anonymous Pro"/>
                <a:ea typeface="Anonymous Pro"/>
                <a:cs typeface="Anonymous Pro"/>
                <a:sym typeface="Anonymous Pro"/>
              </a:rPr>
              <a:t>EXIT:</a:t>
            </a:r>
          </a:p>
          <a:p>
            <a:pPr algn="ctr">
              <a:lnSpc>
                <a:spcPts val="2660"/>
              </a:lnSpc>
              <a:spcBef>
                <a:spcPct val="0"/>
              </a:spcBef>
            </a:pPr>
            <a:r>
              <a:rPr lang="en-US" sz="1900">
                <a:solidFill>
                  <a:srgbClr val="FFFFFF"/>
                </a:solidFill>
                <a:latin typeface="Anonymous Pro"/>
                <a:ea typeface="Anonymous Pro"/>
                <a:cs typeface="Anonymous Pro"/>
                <a:sym typeface="Anonymous Pro"/>
              </a:rPr>
              <a:t> MOV AH, 09</a:t>
            </a:r>
          </a:p>
          <a:p>
            <a:pPr algn="ctr">
              <a:lnSpc>
                <a:spcPts val="2660"/>
              </a:lnSpc>
              <a:spcBef>
                <a:spcPct val="0"/>
              </a:spcBef>
            </a:pPr>
            <a:r>
              <a:rPr lang="en-US" sz="1900">
                <a:solidFill>
                  <a:srgbClr val="FFFFFF"/>
                </a:solidFill>
                <a:latin typeface="Anonymous Pro"/>
                <a:ea typeface="Anonymous Pro"/>
                <a:cs typeface="Anonymous Pro"/>
                <a:sym typeface="Anonymous Pro"/>
              </a:rPr>
              <a:t> LEA DX, VAN7</a:t>
            </a:r>
          </a:p>
          <a:p>
            <a:pPr algn="ctr">
              <a:lnSpc>
                <a:spcPts val="2660"/>
              </a:lnSpc>
              <a:spcBef>
                <a:spcPct val="0"/>
              </a:spcBef>
            </a:pPr>
            <a:r>
              <a:rPr lang="en-US" sz="1900">
                <a:solidFill>
                  <a:srgbClr val="FFFFFF"/>
                </a:solidFill>
                <a:latin typeface="Anonymous Pro"/>
                <a:ea typeface="Anonymous Pro"/>
                <a:cs typeface="Anonymous Pro"/>
                <a:sym typeface="Anonymous Pro"/>
              </a:rPr>
              <a:t> INT 21H </a:t>
            </a:r>
          </a:p>
          <a:p>
            <a:pPr algn="ctr">
              <a:lnSpc>
                <a:spcPts val="2660"/>
              </a:lnSpc>
              <a:spcBef>
                <a:spcPct val="0"/>
              </a:spcBef>
            </a:pPr>
            <a:r>
              <a:rPr lang="en-US" sz="1900">
                <a:solidFill>
                  <a:srgbClr val="FFFFFF"/>
                </a:solidFill>
                <a:latin typeface="Anonymous Pro"/>
                <a:ea typeface="Anonymous Pro"/>
                <a:cs typeface="Anonymous Pro"/>
                <a:sym typeface="Anonymous Pro"/>
              </a:rPr>
              <a:t> </a:t>
            </a:r>
          </a:p>
          <a:p>
            <a:pPr algn="ctr">
              <a:lnSpc>
                <a:spcPts val="2660"/>
              </a:lnSpc>
              <a:spcBef>
                <a:spcPct val="0"/>
              </a:spcBef>
            </a:pPr>
            <a:r>
              <a:rPr lang="en-US" sz="1900">
                <a:solidFill>
                  <a:srgbClr val="FFFFFF"/>
                </a:solidFill>
                <a:latin typeface="Anonymous Pro"/>
                <a:ea typeface="Anonymous Pro"/>
                <a:cs typeface="Anonymous Pro"/>
                <a:sym typeface="Anonymous Pro"/>
              </a:rPr>
              <a:t> INT 20H</a:t>
            </a:r>
          </a:p>
          <a:p>
            <a:pPr algn="ctr">
              <a:lnSpc>
                <a:spcPts val="2660"/>
              </a:lnSpc>
              <a:spcBef>
                <a:spcPct val="0"/>
              </a:spcBef>
            </a:pPr>
            <a:r>
              <a:rPr lang="en-US" sz="1900">
                <a:solidFill>
                  <a:srgbClr val="FFFFFF"/>
                </a:solidFill>
                <a:latin typeface="Anonymous Pro"/>
                <a:ea typeface="Anonymous Pro"/>
                <a:cs typeface="Anonymous Pro"/>
                <a:sym typeface="Anonymous Pro"/>
              </a:rPr>
              <a:t> </a:t>
            </a:r>
          </a:p>
          <a:p>
            <a:pPr algn="ctr">
              <a:lnSpc>
                <a:spcPts val="2660"/>
              </a:lnSpc>
              <a:spcBef>
                <a:spcPct val="0"/>
              </a:spcBef>
            </a:pPr>
            <a:r>
              <a:rPr lang="en-US" sz="1900">
                <a:solidFill>
                  <a:srgbClr val="FFFFFF"/>
                </a:solidFill>
                <a:latin typeface="Anonymous Pro"/>
                <a:ea typeface="Anonymous Pro"/>
                <a:cs typeface="Anonymous Pro"/>
                <a:sym typeface="Anonymous Pro"/>
              </a:rPr>
              <a:t>RET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183332" y="665625"/>
            <a:ext cx="15921335" cy="8955751"/>
          </a:xfrm>
          <a:custGeom>
            <a:avLst/>
            <a:gdLst/>
            <a:ahLst/>
            <a:cxnLst/>
            <a:rect r="r" b="b" t="t" l="l"/>
            <a:pathLst>
              <a:path h="8955751" w="15921335">
                <a:moveTo>
                  <a:pt x="0" y="0"/>
                </a:moveTo>
                <a:lnTo>
                  <a:pt x="15921336" y="0"/>
                </a:lnTo>
                <a:lnTo>
                  <a:pt x="15921336" y="8955750"/>
                </a:lnTo>
                <a:lnTo>
                  <a:pt x="0" y="8955750"/>
                </a:lnTo>
                <a:lnTo>
                  <a:pt x="0" y="0"/>
                </a:lnTo>
                <a:close/>
              </a:path>
            </a:pathLst>
          </a:custGeom>
          <a:blipFill>
            <a:blip r:embed="rId3"/>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028700" y="494689"/>
            <a:ext cx="16230600" cy="9129713"/>
          </a:xfrm>
          <a:custGeom>
            <a:avLst/>
            <a:gdLst/>
            <a:ahLst/>
            <a:cxnLst/>
            <a:rect r="r" b="b" t="t" l="l"/>
            <a:pathLst>
              <a:path h="9129713" w="16230600">
                <a:moveTo>
                  <a:pt x="0" y="0"/>
                </a:moveTo>
                <a:lnTo>
                  <a:pt x="16230600" y="0"/>
                </a:lnTo>
                <a:lnTo>
                  <a:pt x="16230600" y="9129713"/>
                </a:lnTo>
                <a:lnTo>
                  <a:pt x="0" y="9129713"/>
                </a:lnTo>
                <a:lnTo>
                  <a:pt x="0" y="0"/>
                </a:lnTo>
                <a:close/>
              </a:path>
            </a:pathLst>
          </a:custGeom>
          <a:blipFill>
            <a:blip r:embed="rId3"/>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028700" y="578644"/>
            <a:ext cx="16230600" cy="9129712"/>
          </a:xfrm>
          <a:custGeom>
            <a:avLst/>
            <a:gdLst/>
            <a:ahLst/>
            <a:cxnLst/>
            <a:rect r="r" b="b" t="t" l="l"/>
            <a:pathLst>
              <a:path h="9129712" w="16230600">
                <a:moveTo>
                  <a:pt x="0" y="0"/>
                </a:moveTo>
                <a:lnTo>
                  <a:pt x="16230600" y="0"/>
                </a:lnTo>
                <a:lnTo>
                  <a:pt x="16230600" y="9129712"/>
                </a:lnTo>
                <a:lnTo>
                  <a:pt x="0" y="9129712"/>
                </a:lnTo>
                <a:lnTo>
                  <a:pt x="0" y="0"/>
                </a:lnTo>
                <a:close/>
              </a:path>
            </a:pathLst>
          </a:custGeom>
          <a:blipFill>
            <a:blip r:embed="rId3"/>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028700" y="578644"/>
            <a:ext cx="16230600" cy="9129713"/>
          </a:xfrm>
          <a:custGeom>
            <a:avLst/>
            <a:gdLst/>
            <a:ahLst/>
            <a:cxnLst/>
            <a:rect r="r" b="b" t="t" l="l"/>
            <a:pathLst>
              <a:path h="9129713" w="16230600">
                <a:moveTo>
                  <a:pt x="0" y="0"/>
                </a:moveTo>
                <a:lnTo>
                  <a:pt x="16230600" y="0"/>
                </a:lnTo>
                <a:lnTo>
                  <a:pt x="16230600" y="9129712"/>
                </a:lnTo>
                <a:lnTo>
                  <a:pt x="0" y="9129712"/>
                </a:lnTo>
                <a:lnTo>
                  <a:pt x="0" y="0"/>
                </a:lnTo>
                <a:close/>
              </a:path>
            </a:pathLst>
          </a:custGeom>
          <a:blipFill>
            <a:blip r:embed="rId3"/>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028700" y="514350"/>
            <a:ext cx="16230600" cy="9258300"/>
          </a:xfrm>
          <a:custGeom>
            <a:avLst/>
            <a:gdLst/>
            <a:ahLst/>
            <a:cxnLst/>
            <a:rect r="r" b="b" t="t" l="l"/>
            <a:pathLst>
              <a:path h="9258300" w="16230600">
                <a:moveTo>
                  <a:pt x="0" y="0"/>
                </a:moveTo>
                <a:lnTo>
                  <a:pt x="16230600" y="0"/>
                </a:lnTo>
                <a:lnTo>
                  <a:pt x="16230600" y="9258300"/>
                </a:lnTo>
                <a:lnTo>
                  <a:pt x="0" y="9258300"/>
                </a:lnTo>
                <a:lnTo>
                  <a:pt x="0" y="0"/>
                </a:lnTo>
                <a:close/>
              </a:path>
            </a:pathLst>
          </a:custGeom>
          <a:blipFill>
            <a:blip r:embed="rId3"/>
            <a:stretch>
              <a:fillRect l="-1336" t="0" r="-1336" b="-1246"/>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2936128" y="2901342"/>
            <a:ext cx="12415744" cy="6983856"/>
          </a:xfrm>
          <a:custGeom>
            <a:avLst/>
            <a:gdLst/>
            <a:ahLst/>
            <a:cxnLst/>
            <a:rect r="r" b="b" t="t" l="l"/>
            <a:pathLst>
              <a:path h="6983856" w="12415744">
                <a:moveTo>
                  <a:pt x="0" y="0"/>
                </a:moveTo>
                <a:lnTo>
                  <a:pt x="12415744" y="0"/>
                </a:lnTo>
                <a:lnTo>
                  <a:pt x="12415744" y="6983856"/>
                </a:lnTo>
                <a:lnTo>
                  <a:pt x="0" y="6983856"/>
                </a:lnTo>
                <a:lnTo>
                  <a:pt x="0" y="0"/>
                </a:lnTo>
                <a:close/>
              </a:path>
            </a:pathLst>
          </a:custGeom>
          <a:blipFill>
            <a:blip r:embed="rId3"/>
            <a:stretch>
              <a:fillRect l="0" t="0" r="0" b="0"/>
            </a:stretch>
          </a:blipFill>
        </p:spPr>
      </p:sp>
      <p:sp>
        <p:nvSpPr>
          <p:cNvPr name="Freeform 4" id="4"/>
          <p:cNvSpPr/>
          <p:nvPr/>
        </p:nvSpPr>
        <p:spPr>
          <a:xfrm flipH="false" flipV="false" rot="0">
            <a:off x="5664790" y="367942"/>
            <a:ext cx="6958421" cy="2315256"/>
          </a:xfrm>
          <a:custGeom>
            <a:avLst/>
            <a:gdLst/>
            <a:ahLst/>
            <a:cxnLst/>
            <a:rect r="r" b="b" t="t" l="l"/>
            <a:pathLst>
              <a:path h="2315256" w="6958421">
                <a:moveTo>
                  <a:pt x="0" y="0"/>
                </a:moveTo>
                <a:lnTo>
                  <a:pt x="6958420" y="0"/>
                </a:lnTo>
                <a:lnTo>
                  <a:pt x="6958420" y="2315257"/>
                </a:lnTo>
                <a:lnTo>
                  <a:pt x="0" y="23152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4906102" y="1021281"/>
            <a:ext cx="8475796" cy="925140"/>
          </a:xfrm>
          <a:prstGeom prst="rect">
            <a:avLst/>
          </a:prstGeom>
        </p:spPr>
        <p:txBody>
          <a:bodyPr anchor="t" rtlCol="false" tIns="0" lIns="0" bIns="0" rIns="0">
            <a:spAutoFit/>
          </a:bodyPr>
          <a:lstStyle/>
          <a:p>
            <a:pPr algn="ctr">
              <a:lnSpc>
                <a:spcPts val="7387"/>
              </a:lnSpc>
            </a:pPr>
            <a:r>
              <a:rPr lang="en-US" sz="5727" spc="-114">
                <a:solidFill>
                  <a:srgbClr val="C1FF72"/>
                </a:solidFill>
                <a:latin typeface="Anonymous Pro"/>
                <a:ea typeface="Anonymous Pro"/>
                <a:cs typeface="Anonymous Pro"/>
                <a:sym typeface="Anonymous Pro"/>
              </a:rPr>
              <a:t>TAMPILAN PROGRAM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5400000">
            <a:off x="9746775" y="445237"/>
            <a:ext cx="6392418" cy="10220436"/>
          </a:xfrm>
          <a:custGeom>
            <a:avLst/>
            <a:gdLst/>
            <a:ahLst/>
            <a:cxnLst/>
            <a:rect r="r" b="b" t="t" l="l"/>
            <a:pathLst>
              <a:path h="10220436" w="6392418">
                <a:moveTo>
                  <a:pt x="0" y="0"/>
                </a:moveTo>
                <a:lnTo>
                  <a:pt x="6392418" y="0"/>
                </a:lnTo>
                <a:lnTo>
                  <a:pt x="6392418" y="10220437"/>
                </a:lnTo>
                <a:lnTo>
                  <a:pt x="0" y="102204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722716" y="5326319"/>
            <a:ext cx="6691008" cy="4212000"/>
            <a:chOff x="0" y="0"/>
            <a:chExt cx="8459470" cy="5325250"/>
          </a:xfrm>
        </p:grpSpPr>
        <p:sp>
          <p:nvSpPr>
            <p:cNvPr name="Freeform 5" id="5"/>
            <p:cNvSpPr/>
            <p:nvPr/>
          </p:nvSpPr>
          <p:spPr>
            <a:xfrm flipH="false" flipV="false" rot="0">
              <a:off x="0" y="0"/>
              <a:ext cx="8459470" cy="5323475"/>
            </a:xfrm>
            <a:custGeom>
              <a:avLst/>
              <a:gdLst/>
              <a:ahLst/>
              <a:cxnLst/>
              <a:rect r="r" b="b" t="t" l="l"/>
              <a:pathLst>
                <a:path h="5323475" w="8459470">
                  <a:moveTo>
                    <a:pt x="458470" y="0"/>
                  </a:moveTo>
                  <a:lnTo>
                    <a:pt x="8001000" y="0"/>
                  </a:lnTo>
                  <a:cubicBezTo>
                    <a:pt x="8255000" y="0"/>
                    <a:pt x="8459470" y="287564"/>
                    <a:pt x="8459470" y="640805"/>
                  </a:cubicBezTo>
                  <a:lnTo>
                    <a:pt x="8459470" y="3243078"/>
                  </a:lnTo>
                  <a:cubicBezTo>
                    <a:pt x="8459470" y="3425911"/>
                    <a:pt x="8403590" y="3601645"/>
                    <a:pt x="8304530" y="3722350"/>
                  </a:cubicBezTo>
                  <a:lnTo>
                    <a:pt x="7141210" y="5161943"/>
                  </a:lnTo>
                  <a:cubicBezTo>
                    <a:pt x="7057390" y="5266673"/>
                    <a:pt x="6949440" y="5323475"/>
                    <a:pt x="6836410" y="5323475"/>
                  </a:cubicBezTo>
                  <a:lnTo>
                    <a:pt x="3760470" y="5323475"/>
                  </a:lnTo>
                  <a:cubicBezTo>
                    <a:pt x="3506470" y="5323475"/>
                    <a:pt x="3302000" y="5035912"/>
                    <a:pt x="3302000" y="4682670"/>
                  </a:cubicBezTo>
                  <a:lnTo>
                    <a:pt x="3302000" y="4510487"/>
                  </a:lnTo>
                  <a:cubicBezTo>
                    <a:pt x="3302000" y="4155470"/>
                    <a:pt x="3096260" y="3869682"/>
                    <a:pt x="2843530" y="3869682"/>
                  </a:cubicBezTo>
                  <a:lnTo>
                    <a:pt x="458470" y="3869682"/>
                  </a:lnTo>
                  <a:cubicBezTo>
                    <a:pt x="205740" y="3869682"/>
                    <a:pt x="0" y="3582118"/>
                    <a:pt x="0" y="3228877"/>
                  </a:cubicBezTo>
                  <a:lnTo>
                    <a:pt x="0" y="640805"/>
                  </a:lnTo>
                  <a:cubicBezTo>
                    <a:pt x="0" y="287564"/>
                    <a:pt x="205740" y="0"/>
                    <a:pt x="458470" y="0"/>
                  </a:cubicBezTo>
                  <a:close/>
                </a:path>
              </a:pathLst>
            </a:custGeom>
            <a:blipFill>
              <a:blip r:embed="rId5"/>
              <a:stretch>
                <a:fillRect l="-16241" t="0" r="-16241" b="0"/>
              </a:stretch>
            </a:blipFill>
          </p:spPr>
        </p:sp>
      </p:grpSp>
      <p:sp>
        <p:nvSpPr>
          <p:cNvPr name="TextBox 6" id="6"/>
          <p:cNvSpPr txBox="true"/>
          <p:nvPr/>
        </p:nvSpPr>
        <p:spPr>
          <a:xfrm rot="0">
            <a:off x="722716" y="2345375"/>
            <a:ext cx="8048510" cy="2237994"/>
          </a:xfrm>
          <a:prstGeom prst="rect">
            <a:avLst/>
          </a:prstGeom>
        </p:spPr>
        <p:txBody>
          <a:bodyPr anchor="t" rtlCol="false" tIns="0" lIns="0" bIns="0" rIns="0">
            <a:spAutoFit/>
          </a:bodyPr>
          <a:lstStyle/>
          <a:p>
            <a:pPr algn="l">
              <a:lnSpc>
                <a:spcPts val="8448"/>
              </a:lnSpc>
            </a:pPr>
            <a:r>
              <a:rPr lang="en-US" sz="9600">
                <a:solidFill>
                  <a:srgbClr val="C1FF72"/>
                </a:solidFill>
                <a:latin typeface="Anonymous Pro"/>
                <a:ea typeface="Anonymous Pro"/>
                <a:cs typeface="Anonymous Pro"/>
                <a:sym typeface="Anonymous Pro"/>
              </a:rPr>
              <a:t>IDENTITAS PROJEK DSK</a:t>
            </a:r>
          </a:p>
        </p:txBody>
      </p:sp>
      <p:sp>
        <p:nvSpPr>
          <p:cNvPr name="TextBox 7" id="7"/>
          <p:cNvSpPr txBox="true"/>
          <p:nvPr/>
        </p:nvSpPr>
        <p:spPr>
          <a:xfrm rot="0">
            <a:off x="12942984" y="981075"/>
            <a:ext cx="1011010" cy="332740"/>
          </a:xfrm>
          <a:prstGeom prst="rect">
            <a:avLst/>
          </a:prstGeom>
        </p:spPr>
        <p:txBody>
          <a:bodyPr anchor="t" rtlCol="false" tIns="0" lIns="0" bIns="0" rIns="0">
            <a:spAutoFit/>
          </a:bodyPr>
          <a:lstStyle/>
          <a:p>
            <a:pPr algn="ctr">
              <a:lnSpc>
                <a:spcPts val="2660"/>
              </a:lnSpc>
              <a:spcBef>
                <a:spcPct val="0"/>
              </a:spcBef>
            </a:pPr>
            <a:r>
              <a:rPr lang="en-US" sz="1900">
                <a:solidFill>
                  <a:srgbClr val="C1FF72"/>
                </a:solidFill>
                <a:latin typeface="Anonymous Pro"/>
                <a:ea typeface="Anonymous Pro"/>
                <a:cs typeface="Anonymous Pro"/>
                <a:sym typeface="Anonymous Pro"/>
              </a:rPr>
              <a:t>HOME</a:t>
            </a:r>
          </a:p>
        </p:txBody>
      </p:sp>
      <p:sp>
        <p:nvSpPr>
          <p:cNvPr name="TextBox 8" id="8"/>
          <p:cNvSpPr txBox="true"/>
          <p:nvPr/>
        </p:nvSpPr>
        <p:spPr>
          <a:xfrm rot="0">
            <a:off x="14450724" y="981075"/>
            <a:ext cx="1173138" cy="332740"/>
          </a:xfrm>
          <a:prstGeom prst="rect">
            <a:avLst/>
          </a:prstGeom>
        </p:spPr>
        <p:txBody>
          <a:bodyPr anchor="t" rtlCol="false" tIns="0" lIns="0" bIns="0" rIns="0">
            <a:spAutoFit/>
          </a:bodyPr>
          <a:lstStyle/>
          <a:p>
            <a:pPr algn="ctr">
              <a:lnSpc>
                <a:spcPts val="2660"/>
              </a:lnSpc>
              <a:spcBef>
                <a:spcPct val="0"/>
              </a:spcBef>
            </a:pPr>
            <a:r>
              <a:rPr lang="en-US" sz="1900">
                <a:solidFill>
                  <a:srgbClr val="C1FF72"/>
                </a:solidFill>
                <a:latin typeface="Anonymous Pro"/>
                <a:ea typeface="Anonymous Pro"/>
                <a:cs typeface="Anonymous Pro"/>
                <a:sym typeface="Anonymous Pro"/>
              </a:rPr>
              <a:t>ABOUT</a:t>
            </a:r>
          </a:p>
        </p:txBody>
      </p:sp>
      <p:sp>
        <p:nvSpPr>
          <p:cNvPr name="TextBox 9" id="9"/>
          <p:cNvSpPr txBox="true"/>
          <p:nvPr/>
        </p:nvSpPr>
        <p:spPr>
          <a:xfrm rot="0">
            <a:off x="15956460" y="981075"/>
            <a:ext cx="1302840" cy="332740"/>
          </a:xfrm>
          <a:prstGeom prst="rect">
            <a:avLst/>
          </a:prstGeom>
        </p:spPr>
        <p:txBody>
          <a:bodyPr anchor="t" rtlCol="false" tIns="0" lIns="0" bIns="0" rIns="0">
            <a:spAutoFit/>
          </a:bodyPr>
          <a:lstStyle/>
          <a:p>
            <a:pPr algn="ctr">
              <a:lnSpc>
                <a:spcPts val="2660"/>
              </a:lnSpc>
              <a:spcBef>
                <a:spcPct val="0"/>
              </a:spcBef>
            </a:pPr>
            <a:r>
              <a:rPr lang="en-US" sz="1900">
                <a:solidFill>
                  <a:srgbClr val="C1FF72"/>
                </a:solidFill>
                <a:latin typeface="Anonymous Pro"/>
                <a:ea typeface="Anonymous Pro"/>
                <a:cs typeface="Anonymous Pro"/>
                <a:sym typeface="Anonymous Pro"/>
              </a:rPr>
              <a:t>CONTACT</a:t>
            </a:r>
          </a:p>
        </p:txBody>
      </p:sp>
      <p:sp>
        <p:nvSpPr>
          <p:cNvPr name="TextBox 10" id="10"/>
          <p:cNvSpPr txBox="true"/>
          <p:nvPr/>
        </p:nvSpPr>
        <p:spPr>
          <a:xfrm rot="0">
            <a:off x="1028700" y="981075"/>
            <a:ext cx="2016202" cy="332740"/>
          </a:xfrm>
          <a:prstGeom prst="rect">
            <a:avLst/>
          </a:prstGeom>
        </p:spPr>
        <p:txBody>
          <a:bodyPr anchor="t" rtlCol="false" tIns="0" lIns="0" bIns="0" rIns="0">
            <a:spAutoFit/>
          </a:bodyPr>
          <a:lstStyle/>
          <a:p>
            <a:pPr algn="l">
              <a:lnSpc>
                <a:spcPts val="2660"/>
              </a:lnSpc>
              <a:spcBef>
                <a:spcPct val="0"/>
              </a:spcBef>
            </a:pPr>
            <a:r>
              <a:rPr lang="en-US" sz="1900">
                <a:solidFill>
                  <a:srgbClr val="C1FF72"/>
                </a:solidFill>
                <a:latin typeface="Anonymous Pro"/>
                <a:ea typeface="Anonymous Pro"/>
                <a:cs typeface="Anonymous Pro"/>
                <a:sym typeface="Anonymous Pro"/>
              </a:rPr>
              <a:t>SALFORD &amp; CO.</a:t>
            </a:r>
          </a:p>
        </p:txBody>
      </p:sp>
      <p:sp>
        <p:nvSpPr>
          <p:cNvPr name="TextBox 11" id="11"/>
          <p:cNvSpPr txBox="true"/>
          <p:nvPr/>
        </p:nvSpPr>
        <p:spPr>
          <a:xfrm rot="0">
            <a:off x="8771226" y="2843390"/>
            <a:ext cx="8343517" cy="5257800"/>
          </a:xfrm>
          <a:prstGeom prst="rect">
            <a:avLst/>
          </a:prstGeom>
        </p:spPr>
        <p:txBody>
          <a:bodyPr anchor="t" rtlCol="false" tIns="0" lIns="0" bIns="0" rIns="0">
            <a:spAutoFit/>
          </a:bodyPr>
          <a:lstStyle/>
          <a:p>
            <a:pPr algn="l">
              <a:lnSpc>
                <a:spcPts val="3803"/>
              </a:lnSpc>
            </a:pPr>
            <a:r>
              <a:rPr lang="en-US" sz="3169">
                <a:solidFill>
                  <a:srgbClr val="C1FF72"/>
                </a:solidFill>
                <a:latin typeface="Anonymous Pro"/>
                <a:ea typeface="Anonymous Pro"/>
                <a:cs typeface="Anonymous Pro"/>
                <a:sym typeface="Anonymous Pro"/>
              </a:rPr>
              <a:t>JUDUL PROGRAM : REGISTRASI MEMBER GYM</a:t>
            </a:r>
          </a:p>
          <a:p>
            <a:pPr algn="l">
              <a:lnSpc>
                <a:spcPts val="3803"/>
              </a:lnSpc>
            </a:pPr>
          </a:p>
          <a:p>
            <a:pPr algn="l">
              <a:lnSpc>
                <a:spcPts val="3803"/>
              </a:lnSpc>
            </a:pPr>
            <a:r>
              <a:rPr lang="en-US" sz="3169">
                <a:solidFill>
                  <a:srgbClr val="C1FF72"/>
                </a:solidFill>
                <a:latin typeface="Anonymous Pro"/>
                <a:ea typeface="Anonymous Pro"/>
                <a:cs typeface="Anonymous Pro"/>
                <a:sym typeface="Anonymous Pro"/>
              </a:rPr>
              <a:t>NAMA          : MUHAMMAD FAUZAN HAMKA</a:t>
            </a:r>
          </a:p>
          <a:p>
            <a:pPr algn="l">
              <a:lnSpc>
                <a:spcPts val="3803"/>
              </a:lnSpc>
            </a:pPr>
          </a:p>
          <a:p>
            <a:pPr algn="l">
              <a:lnSpc>
                <a:spcPts val="3803"/>
              </a:lnSpc>
            </a:pPr>
            <a:r>
              <a:rPr lang="en-US" sz="3169">
                <a:solidFill>
                  <a:srgbClr val="C1FF72"/>
                </a:solidFill>
                <a:latin typeface="Anonymous Pro"/>
                <a:ea typeface="Anonymous Pro"/>
                <a:cs typeface="Anonymous Pro"/>
                <a:sym typeface="Anonymous Pro"/>
              </a:rPr>
              <a:t>DOSEN PENGAMPU: ALI TARMUJI, S.T,M.CS</a:t>
            </a:r>
          </a:p>
          <a:p>
            <a:pPr algn="l">
              <a:lnSpc>
                <a:spcPts val="3803"/>
              </a:lnSpc>
            </a:pPr>
          </a:p>
          <a:p>
            <a:pPr algn="l">
              <a:lnSpc>
                <a:spcPts val="3803"/>
              </a:lnSpc>
            </a:pPr>
            <a:r>
              <a:rPr lang="en-US" sz="3169">
                <a:solidFill>
                  <a:srgbClr val="C1FF72"/>
                </a:solidFill>
                <a:latin typeface="Anonymous Pro"/>
                <a:ea typeface="Anonymous Pro"/>
                <a:cs typeface="Anonymous Pro"/>
                <a:sym typeface="Anonymous Pro"/>
              </a:rPr>
              <a:t>MATA KULIAH   : DASAR SISTEM KOMPUTER</a:t>
            </a:r>
          </a:p>
          <a:p>
            <a:pPr algn="l">
              <a:lnSpc>
                <a:spcPts val="3803"/>
              </a:lnSpc>
            </a:pPr>
          </a:p>
          <a:p>
            <a:pPr algn="l">
              <a:lnSpc>
                <a:spcPts val="3803"/>
              </a:lnSpc>
            </a:pPr>
            <a:r>
              <a:rPr lang="en-US" sz="3169">
                <a:solidFill>
                  <a:srgbClr val="C1FF72"/>
                </a:solidFill>
                <a:latin typeface="Anonymous Pro"/>
                <a:ea typeface="Anonymous Pro"/>
                <a:cs typeface="Anonymous Pro"/>
                <a:sym typeface="Anonymous Pro"/>
              </a:rPr>
              <a:t>PROGRAM STUDI : INFORMATIKA</a:t>
            </a:r>
          </a:p>
          <a:p>
            <a:pPr algn="l">
              <a:lnSpc>
                <a:spcPts val="3803"/>
              </a:lnSpc>
            </a:pPr>
          </a:p>
          <a:p>
            <a:pPr algn="l">
              <a:lnSpc>
                <a:spcPts val="3803"/>
              </a:lnSpc>
            </a:pPr>
            <a:r>
              <a:rPr lang="en-US" sz="3169">
                <a:solidFill>
                  <a:srgbClr val="C1FF72"/>
                </a:solidFill>
                <a:latin typeface="Anonymous Pro"/>
                <a:ea typeface="Anonymous Pro"/>
                <a:cs typeface="Anonymous Pro"/>
                <a:sym typeface="Anonymous Pro"/>
              </a:rPr>
              <a:t>FAKULTAS      : TEKNOLOGI INDUSTRI    </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3025025" y="2964081"/>
            <a:ext cx="12237950" cy="6883847"/>
          </a:xfrm>
          <a:custGeom>
            <a:avLst/>
            <a:gdLst/>
            <a:ahLst/>
            <a:cxnLst/>
            <a:rect r="r" b="b" t="t" l="l"/>
            <a:pathLst>
              <a:path h="6883847" w="12237950">
                <a:moveTo>
                  <a:pt x="0" y="0"/>
                </a:moveTo>
                <a:lnTo>
                  <a:pt x="12237950" y="0"/>
                </a:lnTo>
                <a:lnTo>
                  <a:pt x="12237950" y="6883847"/>
                </a:lnTo>
                <a:lnTo>
                  <a:pt x="0" y="6883847"/>
                </a:lnTo>
                <a:lnTo>
                  <a:pt x="0" y="0"/>
                </a:lnTo>
                <a:close/>
              </a:path>
            </a:pathLst>
          </a:custGeom>
          <a:blipFill>
            <a:blip r:embed="rId3"/>
            <a:stretch>
              <a:fillRect l="0" t="0" r="0" b="0"/>
            </a:stretch>
          </a:blipFill>
        </p:spPr>
      </p:sp>
      <p:sp>
        <p:nvSpPr>
          <p:cNvPr name="TextBox 4" id="4"/>
          <p:cNvSpPr txBox="true"/>
          <p:nvPr/>
        </p:nvSpPr>
        <p:spPr>
          <a:xfrm rot="0">
            <a:off x="5109642" y="704155"/>
            <a:ext cx="8068716" cy="1729812"/>
          </a:xfrm>
          <a:prstGeom prst="rect">
            <a:avLst/>
          </a:prstGeom>
        </p:spPr>
        <p:txBody>
          <a:bodyPr anchor="t" rtlCol="false" tIns="0" lIns="0" bIns="0" rIns="0">
            <a:spAutoFit/>
          </a:bodyPr>
          <a:lstStyle/>
          <a:p>
            <a:pPr algn="ctr">
              <a:lnSpc>
                <a:spcPts val="6871"/>
              </a:lnSpc>
            </a:pPr>
            <a:r>
              <a:rPr lang="en-US" sz="5327" spc="-106">
                <a:solidFill>
                  <a:srgbClr val="C1FF72"/>
                </a:solidFill>
                <a:latin typeface="Anonymous Pro"/>
                <a:ea typeface="Anonymous Pro"/>
                <a:cs typeface="Anonymous Pro"/>
                <a:sym typeface="Anonymous Pro"/>
              </a:rPr>
              <a:t>TAMPILAN OUTPUT PROGRAM</a:t>
            </a:r>
          </a:p>
        </p:txBody>
      </p:sp>
      <p:sp>
        <p:nvSpPr>
          <p:cNvPr name="Freeform 5" id="5"/>
          <p:cNvSpPr/>
          <p:nvPr/>
        </p:nvSpPr>
        <p:spPr>
          <a:xfrm flipH="false" flipV="false" rot="0">
            <a:off x="5664790" y="440008"/>
            <a:ext cx="6958421" cy="2315256"/>
          </a:xfrm>
          <a:custGeom>
            <a:avLst/>
            <a:gdLst/>
            <a:ahLst/>
            <a:cxnLst/>
            <a:rect r="r" b="b" t="t" l="l"/>
            <a:pathLst>
              <a:path h="2315256" w="6958421">
                <a:moveTo>
                  <a:pt x="0" y="0"/>
                </a:moveTo>
                <a:lnTo>
                  <a:pt x="6958420" y="0"/>
                </a:lnTo>
                <a:lnTo>
                  <a:pt x="6958420" y="2315256"/>
                </a:lnTo>
                <a:lnTo>
                  <a:pt x="0" y="23152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6066556" y="1079470"/>
            <a:ext cx="6184025" cy="938904"/>
          </a:xfrm>
          <a:prstGeom prst="rect">
            <a:avLst/>
          </a:prstGeom>
        </p:spPr>
        <p:txBody>
          <a:bodyPr anchor="t" rtlCol="false" tIns="0" lIns="0" bIns="0" rIns="0">
            <a:spAutoFit/>
          </a:bodyPr>
          <a:lstStyle/>
          <a:p>
            <a:pPr algn="ctr">
              <a:lnSpc>
                <a:spcPts val="3701"/>
              </a:lnSpc>
            </a:pPr>
            <a:r>
              <a:rPr lang="en-US" sz="2869" spc="-57">
                <a:solidFill>
                  <a:srgbClr val="C1FF72"/>
                </a:solidFill>
                <a:latin typeface="Anonymous Pro"/>
                <a:ea typeface="Anonymous Pro"/>
                <a:cs typeface="Anonymous Pro"/>
                <a:sym typeface="Anonymous Pro"/>
              </a:rPr>
              <a:t>TAMPILAN UNGGAHAN PROJEK DI GITHUB</a:t>
            </a:r>
          </a:p>
        </p:txBody>
      </p:sp>
      <p:sp>
        <p:nvSpPr>
          <p:cNvPr name="Freeform 4" id="4"/>
          <p:cNvSpPr/>
          <p:nvPr/>
        </p:nvSpPr>
        <p:spPr>
          <a:xfrm flipH="false" flipV="false" rot="0">
            <a:off x="6066556" y="582408"/>
            <a:ext cx="5924156" cy="1971128"/>
          </a:xfrm>
          <a:custGeom>
            <a:avLst/>
            <a:gdLst/>
            <a:ahLst/>
            <a:cxnLst/>
            <a:rect r="r" b="b" t="t" l="l"/>
            <a:pathLst>
              <a:path h="1971128" w="5924156">
                <a:moveTo>
                  <a:pt x="0" y="0"/>
                </a:moveTo>
                <a:lnTo>
                  <a:pt x="5924156" y="0"/>
                </a:lnTo>
                <a:lnTo>
                  <a:pt x="5924156" y="1971128"/>
                </a:lnTo>
                <a:lnTo>
                  <a:pt x="0" y="19711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2801769" y="2809654"/>
            <a:ext cx="12713600" cy="7126930"/>
          </a:xfrm>
          <a:custGeom>
            <a:avLst/>
            <a:gdLst/>
            <a:ahLst/>
            <a:cxnLst/>
            <a:rect r="r" b="b" t="t" l="l"/>
            <a:pathLst>
              <a:path h="7126930" w="12713600">
                <a:moveTo>
                  <a:pt x="0" y="0"/>
                </a:moveTo>
                <a:lnTo>
                  <a:pt x="12713600" y="0"/>
                </a:lnTo>
                <a:lnTo>
                  <a:pt x="12713600" y="7126930"/>
                </a:lnTo>
                <a:lnTo>
                  <a:pt x="0" y="7126930"/>
                </a:lnTo>
                <a:lnTo>
                  <a:pt x="0" y="0"/>
                </a:lnTo>
                <a:close/>
              </a:path>
            </a:pathLst>
          </a:custGeom>
          <a:blipFill>
            <a:blip r:embed="rId5"/>
            <a:stretch>
              <a:fillRect l="0" t="0" r="0" b="-343"/>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3360660" y="3067594"/>
            <a:ext cx="11566680" cy="2553852"/>
          </a:xfrm>
          <a:prstGeom prst="rect">
            <a:avLst/>
          </a:prstGeom>
        </p:spPr>
        <p:txBody>
          <a:bodyPr anchor="t" rtlCol="false" tIns="0" lIns="0" bIns="0" rIns="0">
            <a:spAutoFit/>
          </a:bodyPr>
          <a:lstStyle/>
          <a:p>
            <a:pPr algn="ctr">
              <a:lnSpc>
                <a:spcPts val="20828"/>
              </a:lnSpc>
              <a:spcBef>
                <a:spcPct val="0"/>
              </a:spcBef>
            </a:pPr>
            <a:r>
              <a:rPr lang="en-US" sz="14877">
                <a:solidFill>
                  <a:srgbClr val="C1FF72"/>
                </a:solidFill>
                <a:latin typeface="Anonymous Pro"/>
                <a:ea typeface="Anonymous Pro"/>
                <a:cs typeface="Anonymous Pro"/>
                <a:sym typeface="Anonymous Pro"/>
              </a:rPr>
              <a:t>THANK YOU</a:t>
            </a:r>
          </a:p>
        </p:txBody>
      </p:sp>
      <p:sp>
        <p:nvSpPr>
          <p:cNvPr name="Freeform 4" id="4"/>
          <p:cNvSpPr/>
          <p:nvPr/>
        </p:nvSpPr>
        <p:spPr>
          <a:xfrm flipH="false" flipV="false" rot="0">
            <a:off x="2795345" y="3092795"/>
            <a:ext cx="3423515" cy="2798724"/>
          </a:xfrm>
          <a:custGeom>
            <a:avLst/>
            <a:gdLst/>
            <a:ahLst/>
            <a:cxnLst/>
            <a:rect r="r" b="b" t="t" l="l"/>
            <a:pathLst>
              <a:path h="2798724" w="3423515">
                <a:moveTo>
                  <a:pt x="0" y="0"/>
                </a:moveTo>
                <a:lnTo>
                  <a:pt x="3423516" y="0"/>
                </a:lnTo>
                <a:lnTo>
                  <a:pt x="3423516" y="2798724"/>
                </a:lnTo>
                <a:lnTo>
                  <a:pt x="0" y="2798724"/>
                </a:lnTo>
                <a:lnTo>
                  <a:pt x="0" y="0"/>
                </a:lnTo>
                <a:close/>
              </a:path>
            </a:pathLst>
          </a:custGeom>
          <a:blipFill>
            <a:blip r:embed="rId3"/>
            <a:stretch>
              <a:fillRect l="0" t="0" r="0" b="0"/>
            </a:stretch>
          </a:blipFill>
        </p:spPr>
      </p:sp>
      <p:sp>
        <p:nvSpPr>
          <p:cNvPr name="Freeform 5" id="5"/>
          <p:cNvSpPr/>
          <p:nvPr/>
        </p:nvSpPr>
        <p:spPr>
          <a:xfrm flipH="true" flipV="false" rot="0">
            <a:off x="12069139" y="3092795"/>
            <a:ext cx="3423515" cy="2798724"/>
          </a:xfrm>
          <a:custGeom>
            <a:avLst/>
            <a:gdLst/>
            <a:ahLst/>
            <a:cxnLst/>
            <a:rect r="r" b="b" t="t" l="l"/>
            <a:pathLst>
              <a:path h="2798724" w="3423515">
                <a:moveTo>
                  <a:pt x="3423516" y="0"/>
                </a:moveTo>
                <a:lnTo>
                  <a:pt x="0" y="0"/>
                </a:lnTo>
                <a:lnTo>
                  <a:pt x="0" y="2798724"/>
                </a:lnTo>
                <a:lnTo>
                  <a:pt x="3423516" y="2798724"/>
                </a:lnTo>
                <a:lnTo>
                  <a:pt x="3423516" y="0"/>
                </a:lnTo>
                <a:close/>
              </a:path>
            </a:pathLst>
          </a:custGeom>
          <a:blipFill>
            <a:blip r:embed="rId3"/>
            <a:stretch>
              <a:fillRect l="0" t="0" r="0" b="0"/>
            </a:stretch>
          </a:blipFill>
        </p:spPr>
      </p:sp>
      <p:sp>
        <p:nvSpPr>
          <p:cNvPr name="Freeform 6" id="6"/>
          <p:cNvSpPr/>
          <p:nvPr/>
        </p:nvSpPr>
        <p:spPr>
          <a:xfrm flipH="false" flipV="false" rot="0">
            <a:off x="1028700" y="5063866"/>
            <a:ext cx="637073" cy="159268"/>
          </a:xfrm>
          <a:custGeom>
            <a:avLst/>
            <a:gdLst/>
            <a:ahLst/>
            <a:cxnLst/>
            <a:rect r="r" b="b" t="t" l="l"/>
            <a:pathLst>
              <a:path h="159268" w="637073">
                <a:moveTo>
                  <a:pt x="0" y="0"/>
                </a:moveTo>
                <a:lnTo>
                  <a:pt x="637073" y="0"/>
                </a:lnTo>
                <a:lnTo>
                  <a:pt x="637073" y="159268"/>
                </a:lnTo>
                <a:lnTo>
                  <a:pt x="0" y="1592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622227" y="5063866"/>
            <a:ext cx="637073" cy="159268"/>
          </a:xfrm>
          <a:custGeom>
            <a:avLst/>
            <a:gdLst/>
            <a:ahLst/>
            <a:cxnLst/>
            <a:rect r="r" b="b" t="t" l="l"/>
            <a:pathLst>
              <a:path h="159268" w="637073">
                <a:moveTo>
                  <a:pt x="0" y="0"/>
                </a:moveTo>
                <a:lnTo>
                  <a:pt x="637073" y="0"/>
                </a:lnTo>
                <a:lnTo>
                  <a:pt x="637073" y="159268"/>
                </a:lnTo>
                <a:lnTo>
                  <a:pt x="0" y="1592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9944100" y="8180971"/>
            <a:ext cx="7315200" cy="1077329"/>
          </a:xfrm>
          <a:custGeom>
            <a:avLst/>
            <a:gdLst/>
            <a:ahLst/>
            <a:cxnLst/>
            <a:rect r="r" b="b" t="t" l="l"/>
            <a:pathLst>
              <a:path h="1077329" w="7315200">
                <a:moveTo>
                  <a:pt x="0" y="0"/>
                </a:moveTo>
                <a:lnTo>
                  <a:pt x="7315200" y="0"/>
                </a:lnTo>
                <a:lnTo>
                  <a:pt x="7315200" y="1077329"/>
                </a:lnTo>
                <a:lnTo>
                  <a:pt x="0" y="10773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5956460" y="981075"/>
            <a:ext cx="1302840" cy="332740"/>
          </a:xfrm>
          <a:prstGeom prst="rect">
            <a:avLst/>
          </a:prstGeom>
        </p:spPr>
        <p:txBody>
          <a:bodyPr anchor="t" rtlCol="false" tIns="0" lIns="0" bIns="0" rIns="0">
            <a:spAutoFit/>
          </a:bodyPr>
          <a:lstStyle/>
          <a:p>
            <a:pPr algn="ctr">
              <a:lnSpc>
                <a:spcPts val="2660"/>
              </a:lnSpc>
              <a:spcBef>
                <a:spcPct val="0"/>
              </a:spcBef>
            </a:pPr>
            <a:r>
              <a:rPr lang="en-US" sz="1900">
                <a:solidFill>
                  <a:srgbClr val="C1FF72"/>
                </a:solidFill>
                <a:latin typeface="Anonymous Pro"/>
                <a:ea typeface="Anonymous Pro"/>
                <a:cs typeface="Anonymous Pro"/>
                <a:sym typeface="Anonymous Pro"/>
              </a:rPr>
              <a:t>CONTACT</a:t>
            </a:r>
          </a:p>
        </p:txBody>
      </p:sp>
      <p:sp>
        <p:nvSpPr>
          <p:cNvPr name="TextBox 10" id="10"/>
          <p:cNvSpPr txBox="true"/>
          <p:nvPr/>
        </p:nvSpPr>
        <p:spPr>
          <a:xfrm rot="0">
            <a:off x="1028700" y="981075"/>
            <a:ext cx="2016202" cy="332740"/>
          </a:xfrm>
          <a:prstGeom prst="rect">
            <a:avLst/>
          </a:prstGeom>
        </p:spPr>
        <p:txBody>
          <a:bodyPr anchor="t" rtlCol="false" tIns="0" lIns="0" bIns="0" rIns="0">
            <a:spAutoFit/>
          </a:bodyPr>
          <a:lstStyle/>
          <a:p>
            <a:pPr algn="l">
              <a:lnSpc>
                <a:spcPts val="2660"/>
              </a:lnSpc>
              <a:spcBef>
                <a:spcPct val="0"/>
              </a:spcBef>
            </a:pPr>
            <a:r>
              <a:rPr lang="en-US" sz="1900">
                <a:solidFill>
                  <a:srgbClr val="C1FF72"/>
                </a:solidFill>
                <a:latin typeface="Anonymous Pro"/>
                <a:ea typeface="Anonymous Pro"/>
                <a:cs typeface="Anonymous Pro"/>
                <a:sym typeface="Anonymous Pro"/>
              </a:rPr>
              <a:t>SALFORD &amp; CO.</a:t>
            </a:r>
          </a:p>
        </p:txBody>
      </p:sp>
      <p:sp>
        <p:nvSpPr>
          <p:cNvPr name="Freeform 11" id="11"/>
          <p:cNvSpPr/>
          <p:nvPr/>
        </p:nvSpPr>
        <p:spPr>
          <a:xfrm flipH="true" flipV="false" rot="0">
            <a:off x="1028700" y="8180971"/>
            <a:ext cx="7315200" cy="1077329"/>
          </a:xfrm>
          <a:custGeom>
            <a:avLst/>
            <a:gdLst/>
            <a:ahLst/>
            <a:cxnLst/>
            <a:rect r="r" b="b" t="t" l="l"/>
            <a:pathLst>
              <a:path h="1077329" w="7315200">
                <a:moveTo>
                  <a:pt x="7315200" y="0"/>
                </a:moveTo>
                <a:lnTo>
                  <a:pt x="0" y="0"/>
                </a:lnTo>
                <a:lnTo>
                  <a:pt x="0" y="1077329"/>
                </a:lnTo>
                <a:lnTo>
                  <a:pt x="7315200" y="1077329"/>
                </a:lnTo>
                <a:lnTo>
                  <a:pt x="73152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227379" y="2862858"/>
            <a:ext cx="9533832" cy="7159041"/>
          </a:xfrm>
          <a:custGeom>
            <a:avLst/>
            <a:gdLst/>
            <a:ahLst/>
            <a:cxnLst/>
            <a:rect r="r" b="b" t="t" l="l"/>
            <a:pathLst>
              <a:path h="7159041" w="9533832">
                <a:moveTo>
                  <a:pt x="0" y="0"/>
                </a:moveTo>
                <a:lnTo>
                  <a:pt x="9533832" y="0"/>
                </a:lnTo>
                <a:lnTo>
                  <a:pt x="9533832" y="7159041"/>
                </a:lnTo>
                <a:lnTo>
                  <a:pt x="0" y="71590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1377937" y="2245757"/>
            <a:ext cx="6145574" cy="5555599"/>
            <a:chOff x="0" y="0"/>
            <a:chExt cx="6350000" cy="5740400"/>
          </a:xfrm>
        </p:grpSpPr>
        <p:sp>
          <p:nvSpPr>
            <p:cNvPr name="Freeform 5" id="5"/>
            <p:cNvSpPr/>
            <p:nvPr/>
          </p:nvSpPr>
          <p:spPr>
            <a:xfrm flipH="false" flipV="false" rot="0">
              <a:off x="0" y="0"/>
              <a:ext cx="6351270" cy="5741670"/>
            </a:xfrm>
            <a:custGeom>
              <a:avLst/>
              <a:gdLst/>
              <a:ahLst/>
              <a:cxnLst/>
              <a:rect r="r" b="b" t="t" l="l"/>
              <a:pathLst>
                <a:path h="5741670" w="6351270">
                  <a:moveTo>
                    <a:pt x="0" y="542290"/>
                  </a:moveTo>
                  <a:lnTo>
                    <a:pt x="0" y="2392680"/>
                  </a:lnTo>
                  <a:cubicBezTo>
                    <a:pt x="0" y="2691130"/>
                    <a:pt x="242570" y="2933700"/>
                    <a:pt x="542290" y="2933700"/>
                  </a:cubicBezTo>
                  <a:lnTo>
                    <a:pt x="1148080" y="2933700"/>
                  </a:lnTo>
                  <a:cubicBezTo>
                    <a:pt x="1447800" y="2933700"/>
                    <a:pt x="1690370" y="3176270"/>
                    <a:pt x="1690370" y="3475990"/>
                  </a:cubicBezTo>
                  <a:lnTo>
                    <a:pt x="1690370" y="5199380"/>
                  </a:lnTo>
                  <a:cubicBezTo>
                    <a:pt x="1690370" y="5499100"/>
                    <a:pt x="1932940" y="5741670"/>
                    <a:pt x="2232660" y="5741670"/>
                  </a:cubicBezTo>
                  <a:lnTo>
                    <a:pt x="3599180" y="5741670"/>
                  </a:lnTo>
                  <a:cubicBezTo>
                    <a:pt x="3735070" y="5741670"/>
                    <a:pt x="3867150" y="5689600"/>
                    <a:pt x="3967480" y="5598160"/>
                  </a:cubicBezTo>
                  <a:lnTo>
                    <a:pt x="6177280" y="3553460"/>
                  </a:lnTo>
                  <a:cubicBezTo>
                    <a:pt x="6287770" y="3450590"/>
                    <a:pt x="6351270" y="3307080"/>
                    <a:pt x="6351270" y="3155950"/>
                  </a:cubicBezTo>
                  <a:lnTo>
                    <a:pt x="6351270" y="542290"/>
                  </a:lnTo>
                  <a:cubicBezTo>
                    <a:pt x="6350000" y="242570"/>
                    <a:pt x="6107430" y="0"/>
                    <a:pt x="5807710" y="0"/>
                  </a:cubicBezTo>
                  <a:lnTo>
                    <a:pt x="542290" y="0"/>
                  </a:lnTo>
                  <a:cubicBezTo>
                    <a:pt x="242570" y="0"/>
                    <a:pt x="0" y="242570"/>
                    <a:pt x="0" y="542290"/>
                  </a:cubicBezTo>
                  <a:close/>
                </a:path>
              </a:pathLst>
            </a:custGeom>
            <a:blipFill>
              <a:blip r:embed="rId5"/>
              <a:stretch>
                <a:fillRect l="-17843" t="0" r="-17843" b="0"/>
              </a:stretch>
            </a:blipFill>
          </p:spPr>
        </p:sp>
      </p:grpSp>
      <p:sp>
        <p:nvSpPr>
          <p:cNvPr name="TextBox 6" id="6"/>
          <p:cNvSpPr txBox="true"/>
          <p:nvPr/>
        </p:nvSpPr>
        <p:spPr>
          <a:xfrm rot="0">
            <a:off x="3347124" y="1866781"/>
            <a:ext cx="5718329" cy="996077"/>
          </a:xfrm>
          <a:prstGeom prst="rect">
            <a:avLst/>
          </a:prstGeom>
        </p:spPr>
        <p:txBody>
          <a:bodyPr anchor="t" rtlCol="false" tIns="0" lIns="0" bIns="0" rIns="0">
            <a:spAutoFit/>
          </a:bodyPr>
          <a:lstStyle/>
          <a:p>
            <a:pPr algn="l">
              <a:lnSpc>
                <a:spcPts val="7156"/>
              </a:lnSpc>
            </a:pPr>
            <a:r>
              <a:rPr lang="en-US" sz="8132">
                <a:solidFill>
                  <a:srgbClr val="C1FF72"/>
                </a:solidFill>
                <a:latin typeface="Anonymous Pro"/>
                <a:ea typeface="Anonymous Pro"/>
                <a:cs typeface="Anonymous Pro"/>
                <a:sym typeface="Anonymous Pro"/>
              </a:rPr>
              <a:t>DAFTAR ISI</a:t>
            </a:r>
          </a:p>
        </p:txBody>
      </p:sp>
      <p:sp>
        <p:nvSpPr>
          <p:cNvPr name="TextBox 7" id="7"/>
          <p:cNvSpPr txBox="true"/>
          <p:nvPr/>
        </p:nvSpPr>
        <p:spPr>
          <a:xfrm rot="0">
            <a:off x="12942984" y="981075"/>
            <a:ext cx="1011010" cy="332740"/>
          </a:xfrm>
          <a:prstGeom prst="rect">
            <a:avLst/>
          </a:prstGeom>
        </p:spPr>
        <p:txBody>
          <a:bodyPr anchor="t" rtlCol="false" tIns="0" lIns="0" bIns="0" rIns="0">
            <a:spAutoFit/>
          </a:bodyPr>
          <a:lstStyle/>
          <a:p>
            <a:pPr algn="ctr">
              <a:lnSpc>
                <a:spcPts val="2660"/>
              </a:lnSpc>
              <a:spcBef>
                <a:spcPct val="0"/>
              </a:spcBef>
            </a:pPr>
            <a:r>
              <a:rPr lang="en-US" sz="1900">
                <a:solidFill>
                  <a:srgbClr val="C1FF72"/>
                </a:solidFill>
                <a:latin typeface="Anonymous Pro"/>
                <a:ea typeface="Anonymous Pro"/>
                <a:cs typeface="Anonymous Pro"/>
                <a:sym typeface="Anonymous Pro"/>
              </a:rPr>
              <a:t>HOME</a:t>
            </a:r>
          </a:p>
        </p:txBody>
      </p:sp>
      <p:sp>
        <p:nvSpPr>
          <p:cNvPr name="TextBox 8" id="8"/>
          <p:cNvSpPr txBox="true"/>
          <p:nvPr/>
        </p:nvSpPr>
        <p:spPr>
          <a:xfrm rot="0">
            <a:off x="14450724" y="981075"/>
            <a:ext cx="1173138" cy="332740"/>
          </a:xfrm>
          <a:prstGeom prst="rect">
            <a:avLst/>
          </a:prstGeom>
        </p:spPr>
        <p:txBody>
          <a:bodyPr anchor="t" rtlCol="false" tIns="0" lIns="0" bIns="0" rIns="0">
            <a:spAutoFit/>
          </a:bodyPr>
          <a:lstStyle/>
          <a:p>
            <a:pPr algn="ctr">
              <a:lnSpc>
                <a:spcPts val="2660"/>
              </a:lnSpc>
              <a:spcBef>
                <a:spcPct val="0"/>
              </a:spcBef>
            </a:pPr>
            <a:r>
              <a:rPr lang="en-US" sz="1900">
                <a:solidFill>
                  <a:srgbClr val="C1FF72"/>
                </a:solidFill>
                <a:latin typeface="Anonymous Pro"/>
                <a:ea typeface="Anonymous Pro"/>
                <a:cs typeface="Anonymous Pro"/>
                <a:sym typeface="Anonymous Pro"/>
              </a:rPr>
              <a:t>ABOUT</a:t>
            </a:r>
          </a:p>
        </p:txBody>
      </p:sp>
      <p:sp>
        <p:nvSpPr>
          <p:cNvPr name="TextBox 9" id="9"/>
          <p:cNvSpPr txBox="true"/>
          <p:nvPr/>
        </p:nvSpPr>
        <p:spPr>
          <a:xfrm rot="0">
            <a:off x="15956460" y="981075"/>
            <a:ext cx="1302840" cy="332740"/>
          </a:xfrm>
          <a:prstGeom prst="rect">
            <a:avLst/>
          </a:prstGeom>
        </p:spPr>
        <p:txBody>
          <a:bodyPr anchor="t" rtlCol="false" tIns="0" lIns="0" bIns="0" rIns="0">
            <a:spAutoFit/>
          </a:bodyPr>
          <a:lstStyle/>
          <a:p>
            <a:pPr algn="ctr">
              <a:lnSpc>
                <a:spcPts val="2660"/>
              </a:lnSpc>
              <a:spcBef>
                <a:spcPct val="0"/>
              </a:spcBef>
            </a:pPr>
            <a:r>
              <a:rPr lang="en-US" sz="1900">
                <a:solidFill>
                  <a:srgbClr val="C1FF72"/>
                </a:solidFill>
                <a:latin typeface="Anonymous Pro"/>
                <a:ea typeface="Anonymous Pro"/>
                <a:cs typeface="Anonymous Pro"/>
                <a:sym typeface="Anonymous Pro"/>
              </a:rPr>
              <a:t>CONTACT</a:t>
            </a:r>
          </a:p>
        </p:txBody>
      </p:sp>
      <p:sp>
        <p:nvSpPr>
          <p:cNvPr name="TextBox 10" id="10"/>
          <p:cNvSpPr txBox="true"/>
          <p:nvPr/>
        </p:nvSpPr>
        <p:spPr>
          <a:xfrm rot="0">
            <a:off x="1028700" y="981075"/>
            <a:ext cx="2016202" cy="332740"/>
          </a:xfrm>
          <a:prstGeom prst="rect">
            <a:avLst/>
          </a:prstGeom>
        </p:spPr>
        <p:txBody>
          <a:bodyPr anchor="t" rtlCol="false" tIns="0" lIns="0" bIns="0" rIns="0">
            <a:spAutoFit/>
          </a:bodyPr>
          <a:lstStyle/>
          <a:p>
            <a:pPr algn="l">
              <a:lnSpc>
                <a:spcPts val="2660"/>
              </a:lnSpc>
              <a:spcBef>
                <a:spcPct val="0"/>
              </a:spcBef>
            </a:pPr>
            <a:r>
              <a:rPr lang="en-US" sz="1900">
                <a:solidFill>
                  <a:srgbClr val="C1FF72"/>
                </a:solidFill>
                <a:latin typeface="Anonymous Pro"/>
                <a:ea typeface="Anonymous Pro"/>
                <a:cs typeface="Anonymous Pro"/>
                <a:sym typeface="Anonymous Pro"/>
              </a:rPr>
              <a:t>SALFORD &amp; CO.</a:t>
            </a:r>
          </a:p>
        </p:txBody>
      </p:sp>
      <p:sp>
        <p:nvSpPr>
          <p:cNvPr name="TextBox 11" id="11"/>
          <p:cNvSpPr txBox="true"/>
          <p:nvPr/>
        </p:nvSpPr>
        <p:spPr>
          <a:xfrm rot="0">
            <a:off x="2036801" y="3837549"/>
            <a:ext cx="8338976" cy="10382250"/>
          </a:xfrm>
          <a:prstGeom prst="rect">
            <a:avLst/>
          </a:prstGeom>
        </p:spPr>
        <p:txBody>
          <a:bodyPr anchor="t" rtlCol="false" tIns="0" lIns="0" bIns="0" rIns="0">
            <a:spAutoFit/>
          </a:bodyPr>
          <a:lstStyle/>
          <a:p>
            <a:pPr algn="l">
              <a:lnSpc>
                <a:spcPts val="4327"/>
              </a:lnSpc>
            </a:pPr>
            <a:r>
              <a:rPr lang="en-US" sz="3606">
                <a:solidFill>
                  <a:srgbClr val="C1FF72"/>
                </a:solidFill>
                <a:latin typeface="Anonymous Pro"/>
                <a:ea typeface="Anonymous Pro"/>
                <a:cs typeface="Anonymous Pro"/>
                <a:sym typeface="Anonymous Pro"/>
              </a:rPr>
              <a:t> -&gt;DESKRIPSI APLIKASI</a:t>
            </a:r>
          </a:p>
          <a:p>
            <a:pPr algn="l">
              <a:lnSpc>
                <a:spcPts val="4207"/>
              </a:lnSpc>
            </a:pPr>
            <a:r>
              <a:rPr lang="en-US" sz="3506">
                <a:solidFill>
                  <a:srgbClr val="C1FF72"/>
                </a:solidFill>
                <a:latin typeface="Anonymous Pro"/>
                <a:ea typeface="Anonymous Pro"/>
                <a:cs typeface="Anonymous Pro"/>
                <a:sym typeface="Anonymous Pro"/>
              </a:rPr>
              <a:t> -&gt;FITUR YANG TERDAPAT PADA</a:t>
            </a:r>
          </a:p>
          <a:p>
            <a:pPr algn="l">
              <a:lnSpc>
                <a:spcPts val="4207"/>
              </a:lnSpc>
            </a:pPr>
            <a:r>
              <a:rPr lang="en-US" sz="3506">
                <a:solidFill>
                  <a:srgbClr val="C1FF72"/>
                </a:solidFill>
                <a:latin typeface="Anonymous Pro"/>
                <a:ea typeface="Anonymous Pro"/>
                <a:cs typeface="Anonymous Pro"/>
                <a:sym typeface="Anonymous Pro"/>
              </a:rPr>
              <a:t>   APLIKASI</a:t>
            </a:r>
          </a:p>
          <a:p>
            <a:pPr algn="l">
              <a:lnSpc>
                <a:spcPts val="4207"/>
              </a:lnSpc>
            </a:pPr>
            <a:r>
              <a:rPr lang="en-US" sz="3506">
                <a:solidFill>
                  <a:srgbClr val="C1FF72"/>
                </a:solidFill>
                <a:latin typeface="Anonymous Pro"/>
                <a:ea typeface="Anonymous Pro"/>
                <a:cs typeface="Anonymous Pro"/>
                <a:sym typeface="Anonymous Pro"/>
              </a:rPr>
              <a:t> -&gt;ALUR KERJA APLIKASI</a:t>
            </a:r>
          </a:p>
          <a:p>
            <a:pPr algn="l">
              <a:lnSpc>
                <a:spcPts val="4207"/>
              </a:lnSpc>
            </a:pPr>
            <a:r>
              <a:rPr lang="en-US" sz="3506">
                <a:solidFill>
                  <a:srgbClr val="C1FF72"/>
                </a:solidFill>
                <a:latin typeface="Anonymous Pro"/>
                <a:ea typeface="Anonymous Pro"/>
                <a:cs typeface="Anonymous Pro"/>
                <a:sym typeface="Anonymous Pro"/>
              </a:rPr>
              <a:t> -&gt;SKETSA RANCANGAN APLIKASI</a:t>
            </a:r>
          </a:p>
          <a:p>
            <a:pPr algn="l">
              <a:lnSpc>
                <a:spcPts val="4207"/>
              </a:lnSpc>
            </a:pPr>
            <a:r>
              <a:rPr lang="en-US" sz="3506">
                <a:solidFill>
                  <a:srgbClr val="C1FF72"/>
                </a:solidFill>
                <a:latin typeface="Anonymous Pro"/>
                <a:ea typeface="Anonymous Pro"/>
                <a:cs typeface="Anonymous Pro"/>
                <a:sym typeface="Anonymous Pro"/>
              </a:rPr>
              <a:t> -&gt;KODE PROGRAM</a:t>
            </a:r>
          </a:p>
          <a:p>
            <a:pPr algn="l">
              <a:lnSpc>
                <a:spcPts val="4207"/>
              </a:lnSpc>
            </a:pPr>
            <a:r>
              <a:rPr lang="en-US" sz="3506">
                <a:solidFill>
                  <a:srgbClr val="C1FF72"/>
                </a:solidFill>
                <a:latin typeface="Anonymous Pro"/>
                <a:ea typeface="Anonymous Pro"/>
                <a:cs typeface="Anonymous Pro"/>
                <a:sym typeface="Anonymous Pro"/>
              </a:rPr>
              <a:t> -&gt;TAMPILAN CODING DI IDE/EDITOR</a:t>
            </a:r>
          </a:p>
          <a:p>
            <a:pPr algn="l">
              <a:lnSpc>
                <a:spcPts val="4207"/>
              </a:lnSpc>
            </a:pPr>
            <a:r>
              <a:rPr lang="en-US" sz="3506">
                <a:solidFill>
                  <a:srgbClr val="C1FF72"/>
                </a:solidFill>
                <a:latin typeface="Anonymous Pro"/>
                <a:ea typeface="Anonymous Pro"/>
                <a:cs typeface="Anonymous Pro"/>
                <a:sym typeface="Anonymous Pro"/>
              </a:rPr>
              <a:t> -&gt;TAMPILAN OUTPUT PROGRAM</a:t>
            </a:r>
          </a:p>
          <a:p>
            <a:pPr algn="l">
              <a:lnSpc>
                <a:spcPts val="4207"/>
              </a:lnSpc>
            </a:pPr>
            <a:r>
              <a:rPr lang="en-US" sz="3506">
                <a:solidFill>
                  <a:srgbClr val="C1FF72"/>
                </a:solidFill>
                <a:latin typeface="Anonymous Pro"/>
                <a:ea typeface="Anonymous Pro"/>
                <a:cs typeface="Anonymous Pro"/>
                <a:sym typeface="Anonymous Pro"/>
              </a:rPr>
              <a:t> -&gt;TAMPILAN UNGGAHAN PROJEK DI</a:t>
            </a:r>
          </a:p>
          <a:p>
            <a:pPr algn="l">
              <a:lnSpc>
                <a:spcPts val="4207"/>
              </a:lnSpc>
            </a:pPr>
            <a:r>
              <a:rPr lang="en-US" sz="3506">
                <a:solidFill>
                  <a:srgbClr val="C1FF72"/>
                </a:solidFill>
                <a:latin typeface="Anonymous Pro"/>
                <a:ea typeface="Anonymous Pro"/>
                <a:cs typeface="Anonymous Pro"/>
                <a:sym typeface="Anonymous Pro"/>
              </a:rPr>
              <a:t>   GITHUB                  </a:t>
            </a:r>
          </a:p>
          <a:p>
            <a:pPr algn="l">
              <a:lnSpc>
                <a:spcPts val="3367"/>
              </a:lnSpc>
            </a:pPr>
            <a:r>
              <a:rPr lang="en-US" sz="2806">
                <a:solidFill>
                  <a:srgbClr val="C1FF72"/>
                </a:solidFill>
                <a:latin typeface="Anonymous Pro"/>
                <a:ea typeface="Anonymous Pro"/>
                <a:cs typeface="Anonymous Pro"/>
                <a:sym typeface="Anonymous Pro"/>
              </a:rPr>
              <a:t> </a:t>
            </a:r>
          </a:p>
          <a:p>
            <a:pPr algn="l">
              <a:lnSpc>
                <a:spcPts val="3367"/>
              </a:lnSpc>
            </a:pPr>
          </a:p>
          <a:p>
            <a:pPr algn="l">
              <a:lnSpc>
                <a:spcPts val="3367"/>
              </a:lnSpc>
            </a:pPr>
          </a:p>
          <a:p>
            <a:pPr algn="l">
              <a:lnSpc>
                <a:spcPts val="3367"/>
              </a:lnSpc>
            </a:pPr>
          </a:p>
          <a:p>
            <a:pPr algn="l">
              <a:lnSpc>
                <a:spcPts val="3367"/>
              </a:lnSpc>
            </a:pPr>
          </a:p>
          <a:p>
            <a:pPr algn="l">
              <a:lnSpc>
                <a:spcPts val="3367"/>
              </a:lnSpc>
            </a:pPr>
          </a:p>
          <a:p>
            <a:pPr algn="l">
              <a:lnSpc>
                <a:spcPts val="3367"/>
              </a:lnSpc>
            </a:pPr>
          </a:p>
          <a:p>
            <a:pPr algn="l">
              <a:lnSpc>
                <a:spcPts val="3367"/>
              </a:lnSpc>
            </a:pPr>
          </a:p>
          <a:p>
            <a:pPr algn="l">
              <a:lnSpc>
                <a:spcPts val="3367"/>
              </a:lnSpc>
            </a:pPr>
          </a:p>
          <a:p>
            <a:pPr algn="l">
              <a:lnSpc>
                <a:spcPts val="3367"/>
              </a:lnSpc>
            </a:pPr>
          </a:p>
          <a:p>
            <a:pPr algn="l">
              <a:lnSpc>
                <a:spcPts val="3367"/>
              </a:lnSpc>
            </a:pPr>
          </a:p>
          <a:p>
            <a:pPr algn="l">
              <a:lnSpc>
                <a:spcPts val="3367"/>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5651621" y="1313815"/>
            <a:ext cx="6987237" cy="2324844"/>
          </a:xfrm>
          <a:custGeom>
            <a:avLst/>
            <a:gdLst/>
            <a:ahLst/>
            <a:cxnLst/>
            <a:rect r="r" b="b" t="t" l="l"/>
            <a:pathLst>
              <a:path h="2324844" w="6987237">
                <a:moveTo>
                  <a:pt x="0" y="0"/>
                </a:moveTo>
                <a:lnTo>
                  <a:pt x="6987237" y="0"/>
                </a:lnTo>
                <a:lnTo>
                  <a:pt x="6987237" y="2324844"/>
                </a:lnTo>
                <a:lnTo>
                  <a:pt x="0" y="23248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028700" y="2852543"/>
            <a:ext cx="3202879" cy="6405757"/>
            <a:chOff x="0" y="0"/>
            <a:chExt cx="3175000" cy="6350000"/>
          </a:xfrm>
        </p:grpSpPr>
        <p:sp>
          <p:nvSpPr>
            <p:cNvPr name="Freeform 5" id="5"/>
            <p:cNvSpPr/>
            <p:nvPr/>
          </p:nvSpPr>
          <p:spPr>
            <a:xfrm flipH="false" flipV="false" rot="0">
              <a:off x="0" y="0"/>
              <a:ext cx="3175000" cy="6350000"/>
            </a:xfrm>
            <a:custGeom>
              <a:avLst/>
              <a:gdLst/>
              <a:ahLst/>
              <a:cxnLst/>
              <a:rect r="r" b="b" t="t" l="l"/>
              <a:pathLst>
                <a:path h="6350000" w="3175000">
                  <a:moveTo>
                    <a:pt x="2667000" y="6350000"/>
                  </a:moveTo>
                  <a:lnTo>
                    <a:pt x="508000" y="6350000"/>
                  </a:lnTo>
                  <a:cubicBezTo>
                    <a:pt x="227330" y="6350000"/>
                    <a:pt x="0" y="6122670"/>
                    <a:pt x="0" y="5842000"/>
                  </a:cubicBezTo>
                  <a:lnTo>
                    <a:pt x="0" y="508000"/>
                  </a:lnTo>
                  <a:cubicBezTo>
                    <a:pt x="0" y="227330"/>
                    <a:pt x="227330" y="0"/>
                    <a:pt x="508000" y="0"/>
                  </a:cubicBezTo>
                  <a:lnTo>
                    <a:pt x="2667000" y="0"/>
                  </a:lnTo>
                  <a:cubicBezTo>
                    <a:pt x="2947670" y="0"/>
                    <a:pt x="3175000" y="227330"/>
                    <a:pt x="3175000" y="508000"/>
                  </a:cubicBezTo>
                  <a:lnTo>
                    <a:pt x="3175000" y="5842000"/>
                  </a:lnTo>
                  <a:cubicBezTo>
                    <a:pt x="3175000" y="6122670"/>
                    <a:pt x="2947670" y="6350000"/>
                    <a:pt x="2667000" y="6350000"/>
                  </a:cubicBezTo>
                  <a:close/>
                </a:path>
              </a:pathLst>
            </a:custGeom>
            <a:blipFill>
              <a:blip r:embed="rId5"/>
              <a:stretch>
                <a:fillRect l="-43169" t="0" r="-157018" b="0"/>
              </a:stretch>
            </a:blipFill>
          </p:spPr>
        </p:sp>
      </p:grpSp>
      <p:grpSp>
        <p:nvGrpSpPr>
          <p:cNvPr name="Group 6" id="6"/>
          <p:cNvGrpSpPr/>
          <p:nvPr/>
        </p:nvGrpSpPr>
        <p:grpSpPr>
          <a:xfrm rot="0">
            <a:off x="14058900" y="2852543"/>
            <a:ext cx="3202879" cy="6405757"/>
            <a:chOff x="0" y="0"/>
            <a:chExt cx="3175000" cy="6350000"/>
          </a:xfrm>
        </p:grpSpPr>
        <p:sp>
          <p:nvSpPr>
            <p:cNvPr name="Freeform 7" id="7"/>
            <p:cNvSpPr/>
            <p:nvPr/>
          </p:nvSpPr>
          <p:spPr>
            <a:xfrm flipH="false" flipV="false" rot="0">
              <a:off x="0" y="0"/>
              <a:ext cx="3175000" cy="6350000"/>
            </a:xfrm>
            <a:custGeom>
              <a:avLst/>
              <a:gdLst/>
              <a:ahLst/>
              <a:cxnLst/>
              <a:rect r="r" b="b" t="t" l="l"/>
              <a:pathLst>
                <a:path h="6350000" w="3175000">
                  <a:moveTo>
                    <a:pt x="2667000" y="6350000"/>
                  </a:moveTo>
                  <a:lnTo>
                    <a:pt x="508000" y="6350000"/>
                  </a:lnTo>
                  <a:cubicBezTo>
                    <a:pt x="227330" y="6350000"/>
                    <a:pt x="0" y="6122670"/>
                    <a:pt x="0" y="5842000"/>
                  </a:cubicBezTo>
                  <a:lnTo>
                    <a:pt x="0" y="508000"/>
                  </a:lnTo>
                  <a:cubicBezTo>
                    <a:pt x="0" y="227330"/>
                    <a:pt x="227330" y="0"/>
                    <a:pt x="508000" y="0"/>
                  </a:cubicBezTo>
                  <a:lnTo>
                    <a:pt x="2667000" y="0"/>
                  </a:lnTo>
                  <a:cubicBezTo>
                    <a:pt x="2947670" y="0"/>
                    <a:pt x="3175000" y="227330"/>
                    <a:pt x="3175000" y="508000"/>
                  </a:cubicBezTo>
                  <a:lnTo>
                    <a:pt x="3175000" y="5842000"/>
                  </a:lnTo>
                  <a:cubicBezTo>
                    <a:pt x="3175000" y="6122670"/>
                    <a:pt x="2947670" y="6350000"/>
                    <a:pt x="2667000" y="6350000"/>
                  </a:cubicBezTo>
                  <a:close/>
                </a:path>
              </a:pathLst>
            </a:custGeom>
            <a:blipFill>
              <a:blip r:embed="rId6"/>
              <a:stretch>
                <a:fillRect l="-121258" t="0" r="-78929" b="0"/>
              </a:stretch>
            </a:blipFill>
          </p:spPr>
        </p:sp>
      </p:grpSp>
      <p:sp>
        <p:nvSpPr>
          <p:cNvPr name="TextBox 8" id="8"/>
          <p:cNvSpPr txBox="true"/>
          <p:nvPr/>
        </p:nvSpPr>
        <p:spPr>
          <a:xfrm rot="0">
            <a:off x="5129559" y="1785251"/>
            <a:ext cx="8318930" cy="1581996"/>
          </a:xfrm>
          <a:prstGeom prst="rect">
            <a:avLst/>
          </a:prstGeom>
        </p:spPr>
        <p:txBody>
          <a:bodyPr anchor="t" rtlCol="false" tIns="0" lIns="0" bIns="0" rIns="0">
            <a:spAutoFit/>
          </a:bodyPr>
          <a:lstStyle/>
          <a:p>
            <a:pPr algn="ctr">
              <a:lnSpc>
                <a:spcPts val="5965"/>
              </a:lnSpc>
            </a:pPr>
            <a:r>
              <a:rPr lang="en-US" sz="6778">
                <a:solidFill>
                  <a:srgbClr val="C1FF72"/>
                </a:solidFill>
                <a:latin typeface="Anonymous Pro"/>
                <a:ea typeface="Anonymous Pro"/>
                <a:cs typeface="Anonymous Pro"/>
                <a:sym typeface="Anonymous Pro"/>
              </a:rPr>
              <a:t>DESKRIPSI APLIKASI</a:t>
            </a:r>
          </a:p>
        </p:txBody>
      </p:sp>
      <p:sp>
        <p:nvSpPr>
          <p:cNvPr name="TextBox 9" id="9"/>
          <p:cNvSpPr txBox="true"/>
          <p:nvPr/>
        </p:nvSpPr>
        <p:spPr>
          <a:xfrm rot="0">
            <a:off x="12942984" y="981075"/>
            <a:ext cx="1011010" cy="332740"/>
          </a:xfrm>
          <a:prstGeom prst="rect">
            <a:avLst/>
          </a:prstGeom>
        </p:spPr>
        <p:txBody>
          <a:bodyPr anchor="t" rtlCol="false" tIns="0" lIns="0" bIns="0" rIns="0">
            <a:spAutoFit/>
          </a:bodyPr>
          <a:lstStyle/>
          <a:p>
            <a:pPr algn="ctr">
              <a:lnSpc>
                <a:spcPts val="2660"/>
              </a:lnSpc>
              <a:spcBef>
                <a:spcPct val="0"/>
              </a:spcBef>
            </a:pPr>
            <a:r>
              <a:rPr lang="en-US" sz="1900">
                <a:solidFill>
                  <a:srgbClr val="C1FF72"/>
                </a:solidFill>
                <a:latin typeface="Anonymous Pro"/>
                <a:ea typeface="Anonymous Pro"/>
                <a:cs typeface="Anonymous Pro"/>
                <a:sym typeface="Anonymous Pro"/>
              </a:rPr>
              <a:t>HOME</a:t>
            </a:r>
          </a:p>
        </p:txBody>
      </p:sp>
      <p:sp>
        <p:nvSpPr>
          <p:cNvPr name="TextBox 10" id="10"/>
          <p:cNvSpPr txBox="true"/>
          <p:nvPr/>
        </p:nvSpPr>
        <p:spPr>
          <a:xfrm rot="0">
            <a:off x="14450724" y="981075"/>
            <a:ext cx="1173138" cy="332740"/>
          </a:xfrm>
          <a:prstGeom prst="rect">
            <a:avLst/>
          </a:prstGeom>
        </p:spPr>
        <p:txBody>
          <a:bodyPr anchor="t" rtlCol="false" tIns="0" lIns="0" bIns="0" rIns="0">
            <a:spAutoFit/>
          </a:bodyPr>
          <a:lstStyle/>
          <a:p>
            <a:pPr algn="ctr">
              <a:lnSpc>
                <a:spcPts val="2660"/>
              </a:lnSpc>
              <a:spcBef>
                <a:spcPct val="0"/>
              </a:spcBef>
            </a:pPr>
            <a:r>
              <a:rPr lang="en-US" sz="1900">
                <a:solidFill>
                  <a:srgbClr val="C1FF72"/>
                </a:solidFill>
                <a:latin typeface="Anonymous Pro"/>
                <a:ea typeface="Anonymous Pro"/>
                <a:cs typeface="Anonymous Pro"/>
                <a:sym typeface="Anonymous Pro"/>
              </a:rPr>
              <a:t>ABOUT</a:t>
            </a:r>
          </a:p>
        </p:txBody>
      </p:sp>
      <p:sp>
        <p:nvSpPr>
          <p:cNvPr name="TextBox 11" id="11"/>
          <p:cNvSpPr txBox="true"/>
          <p:nvPr/>
        </p:nvSpPr>
        <p:spPr>
          <a:xfrm rot="0">
            <a:off x="15956460" y="981075"/>
            <a:ext cx="1302840" cy="332740"/>
          </a:xfrm>
          <a:prstGeom prst="rect">
            <a:avLst/>
          </a:prstGeom>
        </p:spPr>
        <p:txBody>
          <a:bodyPr anchor="t" rtlCol="false" tIns="0" lIns="0" bIns="0" rIns="0">
            <a:spAutoFit/>
          </a:bodyPr>
          <a:lstStyle/>
          <a:p>
            <a:pPr algn="ctr">
              <a:lnSpc>
                <a:spcPts val="2660"/>
              </a:lnSpc>
              <a:spcBef>
                <a:spcPct val="0"/>
              </a:spcBef>
            </a:pPr>
            <a:r>
              <a:rPr lang="en-US" sz="1900">
                <a:solidFill>
                  <a:srgbClr val="C1FF72"/>
                </a:solidFill>
                <a:latin typeface="Anonymous Pro"/>
                <a:ea typeface="Anonymous Pro"/>
                <a:cs typeface="Anonymous Pro"/>
                <a:sym typeface="Anonymous Pro"/>
              </a:rPr>
              <a:t>CONTACT</a:t>
            </a:r>
          </a:p>
        </p:txBody>
      </p:sp>
      <p:sp>
        <p:nvSpPr>
          <p:cNvPr name="TextBox 12" id="12"/>
          <p:cNvSpPr txBox="true"/>
          <p:nvPr/>
        </p:nvSpPr>
        <p:spPr>
          <a:xfrm rot="0">
            <a:off x="1028700" y="981075"/>
            <a:ext cx="2016202" cy="332740"/>
          </a:xfrm>
          <a:prstGeom prst="rect">
            <a:avLst/>
          </a:prstGeom>
        </p:spPr>
        <p:txBody>
          <a:bodyPr anchor="t" rtlCol="false" tIns="0" lIns="0" bIns="0" rIns="0">
            <a:spAutoFit/>
          </a:bodyPr>
          <a:lstStyle/>
          <a:p>
            <a:pPr algn="l">
              <a:lnSpc>
                <a:spcPts val="2660"/>
              </a:lnSpc>
              <a:spcBef>
                <a:spcPct val="0"/>
              </a:spcBef>
            </a:pPr>
            <a:r>
              <a:rPr lang="en-US" sz="1900">
                <a:solidFill>
                  <a:srgbClr val="C1FF72"/>
                </a:solidFill>
                <a:latin typeface="Anonymous Pro"/>
                <a:ea typeface="Anonymous Pro"/>
                <a:cs typeface="Anonymous Pro"/>
                <a:sym typeface="Anonymous Pro"/>
              </a:rPr>
              <a:t>SALFORD &amp; CO.</a:t>
            </a:r>
          </a:p>
        </p:txBody>
      </p:sp>
      <p:sp>
        <p:nvSpPr>
          <p:cNvPr name="TextBox 13" id="13"/>
          <p:cNvSpPr txBox="true"/>
          <p:nvPr/>
        </p:nvSpPr>
        <p:spPr>
          <a:xfrm rot="0">
            <a:off x="4808983" y="3913756"/>
            <a:ext cx="8639506" cy="5895975"/>
          </a:xfrm>
          <a:prstGeom prst="rect">
            <a:avLst/>
          </a:prstGeom>
        </p:spPr>
        <p:txBody>
          <a:bodyPr anchor="t" rtlCol="false" tIns="0" lIns="0" bIns="0" rIns="0">
            <a:spAutoFit/>
          </a:bodyPr>
          <a:lstStyle/>
          <a:p>
            <a:pPr algn="ctr">
              <a:lnSpc>
                <a:spcPts val="3904"/>
              </a:lnSpc>
            </a:pPr>
            <a:r>
              <a:rPr lang="en-US" sz="3253">
                <a:solidFill>
                  <a:srgbClr val="C1FF72"/>
                </a:solidFill>
                <a:latin typeface="Anonymous Pro"/>
                <a:ea typeface="Anonymous Pro"/>
                <a:cs typeface="Anonymous Pro"/>
                <a:sym typeface="Anonymous Pro"/>
              </a:rPr>
              <a:t> Program ini adalah sebuah sistem berbasis teks yang ditulis dalam bahasa assembly untuk registrasi dan layanan member gym. Program ini dirancang untuk menyediakan antarmuka sederhana yang memungkinkan pengguna berinteraksi melalui keyboard. Program menawarkan beberapa fitur utama yang relevan dengan aktivitas gym, seperti pendaftaran member, pengecekan status, dan penjadwalan. </a:t>
            </a:r>
          </a:p>
          <a:p>
            <a:pPr algn="ctr">
              <a:lnSpc>
                <a:spcPts val="3424"/>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9790889" y="1833070"/>
            <a:ext cx="7315200" cy="2433967"/>
          </a:xfrm>
          <a:custGeom>
            <a:avLst/>
            <a:gdLst/>
            <a:ahLst/>
            <a:cxnLst/>
            <a:rect r="r" b="b" t="t" l="l"/>
            <a:pathLst>
              <a:path h="2433967" w="7315200">
                <a:moveTo>
                  <a:pt x="0" y="0"/>
                </a:moveTo>
                <a:lnTo>
                  <a:pt x="7315200" y="0"/>
                </a:lnTo>
                <a:lnTo>
                  <a:pt x="7315200" y="2433967"/>
                </a:lnTo>
                <a:lnTo>
                  <a:pt x="0" y="24339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028700" y="2399132"/>
            <a:ext cx="7587575" cy="6859168"/>
            <a:chOff x="0" y="0"/>
            <a:chExt cx="6350000" cy="5740400"/>
          </a:xfrm>
        </p:grpSpPr>
        <p:sp>
          <p:nvSpPr>
            <p:cNvPr name="Freeform 5" id="5"/>
            <p:cNvSpPr/>
            <p:nvPr/>
          </p:nvSpPr>
          <p:spPr>
            <a:xfrm flipH="false" flipV="false" rot="0">
              <a:off x="0" y="0"/>
              <a:ext cx="6351270" cy="5741670"/>
            </a:xfrm>
            <a:custGeom>
              <a:avLst/>
              <a:gdLst/>
              <a:ahLst/>
              <a:cxnLst/>
              <a:rect r="r" b="b" t="t" l="l"/>
              <a:pathLst>
                <a:path h="5741670" w="6351270">
                  <a:moveTo>
                    <a:pt x="0" y="542290"/>
                  </a:moveTo>
                  <a:lnTo>
                    <a:pt x="0" y="2392680"/>
                  </a:lnTo>
                  <a:cubicBezTo>
                    <a:pt x="0" y="2691130"/>
                    <a:pt x="242570" y="2933700"/>
                    <a:pt x="542290" y="2933700"/>
                  </a:cubicBezTo>
                  <a:lnTo>
                    <a:pt x="1148080" y="2933700"/>
                  </a:lnTo>
                  <a:cubicBezTo>
                    <a:pt x="1447800" y="2933700"/>
                    <a:pt x="1690370" y="3176270"/>
                    <a:pt x="1690370" y="3475990"/>
                  </a:cubicBezTo>
                  <a:lnTo>
                    <a:pt x="1690370" y="5199380"/>
                  </a:lnTo>
                  <a:cubicBezTo>
                    <a:pt x="1690370" y="5499100"/>
                    <a:pt x="1932940" y="5741670"/>
                    <a:pt x="2232660" y="5741670"/>
                  </a:cubicBezTo>
                  <a:lnTo>
                    <a:pt x="3599180" y="5741670"/>
                  </a:lnTo>
                  <a:cubicBezTo>
                    <a:pt x="3735070" y="5741670"/>
                    <a:pt x="3867150" y="5689600"/>
                    <a:pt x="3967480" y="5598160"/>
                  </a:cubicBezTo>
                  <a:lnTo>
                    <a:pt x="6177280" y="3553460"/>
                  </a:lnTo>
                  <a:cubicBezTo>
                    <a:pt x="6287770" y="3450590"/>
                    <a:pt x="6351270" y="3307080"/>
                    <a:pt x="6351270" y="3155950"/>
                  </a:cubicBezTo>
                  <a:lnTo>
                    <a:pt x="6351270" y="542290"/>
                  </a:lnTo>
                  <a:cubicBezTo>
                    <a:pt x="6350000" y="242570"/>
                    <a:pt x="6107430" y="0"/>
                    <a:pt x="5807710" y="0"/>
                  </a:cubicBezTo>
                  <a:lnTo>
                    <a:pt x="542290" y="0"/>
                  </a:lnTo>
                  <a:cubicBezTo>
                    <a:pt x="242570" y="0"/>
                    <a:pt x="0" y="242570"/>
                    <a:pt x="0" y="542290"/>
                  </a:cubicBezTo>
                  <a:close/>
                </a:path>
              </a:pathLst>
            </a:custGeom>
            <a:blipFill>
              <a:blip r:embed="rId5"/>
              <a:stretch>
                <a:fillRect l="-17843" t="0" r="-17843" b="0"/>
              </a:stretch>
            </a:blipFill>
          </p:spPr>
        </p:sp>
      </p:grpSp>
      <p:sp>
        <p:nvSpPr>
          <p:cNvPr name="TextBox 6" id="6"/>
          <p:cNvSpPr txBox="true"/>
          <p:nvPr/>
        </p:nvSpPr>
        <p:spPr>
          <a:xfrm rot="0">
            <a:off x="10442309" y="2599897"/>
            <a:ext cx="6663780" cy="1014613"/>
          </a:xfrm>
          <a:prstGeom prst="rect">
            <a:avLst/>
          </a:prstGeom>
        </p:spPr>
        <p:txBody>
          <a:bodyPr anchor="t" rtlCol="false" tIns="0" lIns="0" bIns="0" rIns="0">
            <a:spAutoFit/>
          </a:bodyPr>
          <a:lstStyle/>
          <a:p>
            <a:pPr algn="ctr">
              <a:lnSpc>
                <a:spcPts val="3819"/>
              </a:lnSpc>
            </a:pPr>
            <a:r>
              <a:rPr lang="en-US" sz="4340">
                <a:solidFill>
                  <a:srgbClr val="C1FF72"/>
                </a:solidFill>
                <a:latin typeface="Anonymous Pro"/>
                <a:ea typeface="Anonymous Pro"/>
                <a:cs typeface="Anonymous Pro"/>
                <a:sym typeface="Anonymous Pro"/>
              </a:rPr>
              <a:t>FITUR YANG TER DAPAT DALAM APLIKASI</a:t>
            </a:r>
          </a:p>
        </p:txBody>
      </p:sp>
      <p:sp>
        <p:nvSpPr>
          <p:cNvPr name="TextBox 7" id="7"/>
          <p:cNvSpPr txBox="true"/>
          <p:nvPr/>
        </p:nvSpPr>
        <p:spPr>
          <a:xfrm rot="0">
            <a:off x="12942984" y="981075"/>
            <a:ext cx="1011010" cy="332740"/>
          </a:xfrm>
          <a:prstGeom prst="rect">
            <a:avLst/>
          </a:prstGeom>
        </p:spPr>
        <p:txBody>
          <a:bodyPr anchor="t" rtlCol="false" tIns="0" lIns="0" bIns="0" rIns="0">
            <a:spAutoFit/>
          </a:bodyPr>
          <a:lstStyle/>
          <a:p>
            <a:pPr algn="ctr">
              <a:lnSpc>
                <a:spcPts val="2660"/>
              </a:lnSpc>
              <a:spcBef>
                <a:spcPct val="0"/>
              </a:spcBef>
            </a:pPr>
            <a:r>
              <a:rPr lang="en-US" sz="1900">
                <a:solidFill>
                  <a:srgbClr val="C1FF72"/>
                </a:solidFill>
                <a:latin typeface="Anonymous Pro"/>
                <a:ea typeface="Anonymous Pro"/>
                <a:cs typeface="Anonymous Pro"/>
                <a:sym typeface="Anonymous Pro"/>
              </a:rPr>
              <a:t>HOME</a:t>
            </a:r>
          </a:p>
        </p:txBody>
      </p:sp>
      <p:sp>
        <p:nvSpPr>
          <p:cNvPr name="TextBox 8" id="8"/>
          <p:cNvSpPr txBox="true"/>
          <p:nvPr/>
        </p:nvSpPr>
        <p:spPr>
          <a:xfrm rot="0">
            <a:off x="14450724" y="981075"/>
            <a:ext cx="1173138" cy="332740"/>
          </a:xfrm>
          <a:prstGeom prst="rect">
            <a:avLst/>
          </a:prstGeom>
        </p:spPr>
        <p:txBody>
          <a:bodyPr anchor="t" rtlCol="false" tIns="0" lIns="0" bIns="0" rIns="0">
            <a:spAutoFit/>
          </a:bodyPr>
          <a:lstStyle/>
          <a:p>
            <a:pPr algn="ctr">
              <a:lnSpc>
                <a:spcPts val="2660"/>
              </a:lnSpc>
              <a:spcBef>
                <a:spcPct val="0"/>
              </a:spcBef>
            </a:pPr>
            <a:r>
              <a:rPr lang="en-US" sz="1900">
                <a:solidFill>
                  <a:srgbClr val="C1FF72"/>
                </a:solidFill>
                <a:latin typeface="Anonymous Pro"/>
                <a:ea typeface="Anonymous Pro"/>
                <a:cs typeface="Anonymous Pro"/>
                <a:sym typeface="Anonymous Pro"/>
              </a:rPr>
              <a:t>ABOUT</a:t>
            </a:r>
          </a:p>
        </p:txBody>
      </p:sp>
      <p:sp>
        <p:nvSpPr>
          <p:cNvPr name="TextBox 9" id="9"/>
          <p:cNvSpPr txBox="true"/>
          <p:nvPr/>
        </p:nvSpPr>
        <p:spPr>
          <a:xfrm rot="0">
            <a:off x="15956460" y="981075"/>
            <a:ext cx="1302840" cy="332740"/>
          </a:xfrm>
          <a:prstGeom prst="rect">
            <a:avLst/>
          </a:prstGeom>
        </p:spPr>
        <p:txBody>
          <a:bodyPr anchor="t" rtlCol="false" tIns="0" lIns="0" bIns="0" rIns="0">
            <a:spAutoFit/>
          </a:bodyPr>
          <a:lstStyle/>
          <a:p>
            <a:pPr algn="ctr">
              <a:lnSpc>
                <a:spcPts val="2660"/>
              </a:lnSpc>
              <a:spcBef>
                <a:spcPct val="0"/>
              </a:spcBef>
            </a:pPr>
            <a:r>
              <a:rPr lang="en-US" sz="1900">
                <a:solidFill>
                  <a:srgbClr val="C1FF72"/>
                </a:solidFill>
                <a:latin typeface="Anonymous Pro"/>
                <a:ea typeface="Anonymous Pro"/>
                <a:cs typeface="Anonymous Pro"/>
                <a:sym typeface="Anonymous Pro"/>
              </a:rPr>
              <a:t>CONTACT</a:t>
            </a:r>
          </a:p>
        </p:txBody>
      </p:sp>
      <p:sp>
        <p:nvSpPr>
          <p:cNvPr name="TextBox 10" id="10"/>
          <p:cNvSpPr txBox="true"/>
          <p:nvPr/>
        </p:nvSpPr>
        <p:spPr>
          <a:xfrm rot="0">
            <a:off x="1028700" y="981075"/>
            <a:ext cx="2016202" cy="332740"/>
          </a:xfrm>
          <a:prstGeom prst="rect">
            <a:avLst/>
          </a:prstGeom>
        </p:spPr>
        <p:txBody>
          <a:bodyPr anchor="t" rtlCol="false" tIns="0" lIns="0" bIns="0" rIns="0">
            <a:spAutoFit/>
          </a:bodyPr>
          <a:lstStyle/>
          <a:p>
            <a:pPr algn="l">
              <a:lnSpc>
                <a:spcPts val="2660"/>
              </a:lnSpc>
              <a:spcBef>
                <a:spcPct val="0"/>
              </a:spcBef>
            </a:pPr>
            <a:r>
              <a:rPr lang="en-US" sz="1900">
                <a:solidFill>
                  <a:srgbClr val="C1FF72"/>
                </a:solidFill>
                <a:latin typeface="Anonymous Pro"/>
                <a:ea typeface="Anonymous Pro"/>
                <a:cs typeface="Anonymous Pro"/>
                <a:sym typeface="Anonymous Pro"/>
              </a:rPr>
              <a:t>SALFORD &amp; CO.</a:t>
            </a:r>
          </a:p>
        </p:txBody>
      </p:sp>
      <p:sp>
        <p:nvSpPr>
          <p:cNvPr name="TextBox 11" id="11"/>
          <p:cNvSpPr txBox="true"/>
          <p:nvPr/>
        </p:nvSpPr>
        <p:spPr>
          <a:xfrm rot="0">
            <a:off x="9790889" y="4267037"/>
            <a:ext cx="7315200" cy="5048250"/>
          </a:xfrm>
          <a:prstGeom prst="rect">
            <a:avLst/>
          </a:prstGeom>
        </p:spPr>
        <p:txBody>
          <a:bodyPr anchor="t" rtlCol="false" tIns="0" lIns="0" bIns="0" rIns="0">
            <a:spAutoFit/>
          </a:bodyPr>
          <a:lstStyle/>
          <a:p>
            <a:pPr algn="l">
              <a:lnSpc>
                <a:spcPts val="3979"/>
              </a:lnSpc>
            </a:pPr>
            <a:r>
              <a:rPr lang="en-US" sz="3316">
                <a:solidFill>
                  <a:srgbClr val="C1FF72"/>
                </a:solidFill>
                <a:latin typeface="Anonymous Pro"/>
                <a:ea typeface="Anonymous Pro"/>
                <a:cs typeface="Anonymous Pro"/>
                <a:sym typeface="Anonymous Pro"/>
              </a:rPr>
              <a:t>1. Laman Login</a:t>
            </a:r>
          </a:p>
          <a:p>
            <a:pPr algn="l">
              <a:lnSpc>
                <a:spcPts val="3979"/>
              </a:lnSpc>
            </a:pPr>
            <a:r>
              <a:rPr lang="en-US" sz="3316">
                <a:solidFill>
                  <a:srgbClr val="C1FF72"/>
                </a:solidFill>
                <a:latin typeface="Anonymous Pro"/>
                <a:ea typeface="Anonymous Pro"/>
                <a:cs typeface="Anonymous Pro"/>
                <a:sym typeface="Anonymous Pro"/>
              </a:rPr>
              <a:t>2. Tempat Penginput USERNAME</a:t>
            </a:r>
          </a:p>
          <a:p>
            <a:pPr algn="l">
              <a:lnSpc>
                <a:spcPts val="3979"/>
              </a:lnSpc>
            </a:pPr>
            <a:r>
              <a:rPr lang="en-US" sz="3316">
                <a:solidFill>
                  <a:srgbClr val="C1FF72"/>
                </a:solidFill>
                <a:latin typeface="Anonymous Pro"/>
                <a:ea typeface="Anonymous Pro"/>
                <a:cs typeface="Anonymous Pro"/>
                <a:sym typeface="Anonymous Pro"/>
              </a:rPr>
              <a:t>3. Tempat Penginput PASSWORD</a:t>
            </a:r>
          </a:p>
          <a:p>
            <a:pPr algn="l">
              <a:lnSpc>
                <a:spcPts val="3979"/>
              </a:lnSpc>
            </a:pPr>
            <a:r>
              <a:rPr lang="en-US" sz="3316">
                <a:solidFill>
                  <a:srgbClr val="C1FF72"/>
                </a:solidFill>
                <a:latin typeface="Anonymous Pro"/>
                <a:ea typeface="Anonymous Pro"/>
                <a:cs typeface="Anonymous Pro"/>
                <a:sym typeface="Anonymous Pro"/>
              </a:rPr>
              <a:t>4. Menu utama</a:t>
            </a:r>
          </a:p>
          <a:p>
            <a:pPr algn="l">
              <a:lnSpc>
                <a:spcPts val="3979"/>
              </a:lnSpc>
            </a:pPr>
            <a:r>
              <a:rPr lang="en-US" sz="3316">
                <a:solidFill>
                  <a:srgbClr val="C1FF72"/>
                </a:solidFill>
                <a:latin typeface="Anonymous Pro"/>
                <a:ea typeface="Anonymous Pro"/>
                <a:cs typeface="Anonymous Pro"/>
                <a:sym typeface="Anonymous Pro"/>
              </a:rPr>
              <a:t>5. Menu pendaftaran member baru </a:t>
            </a:r>
          </a:p>
          <a:p>
            <a:pPr algn="l">
              <a:lnSpc>
                <a:spcPts val="3979"/>
              </a:lnSpc>
            </a:pPr>
            <a:r>
              <a:rPr lang="en-US" sz="3316">
                <a:solidFill>
                  <a:srgbClr val="C1FF72"/>
                </a:solidFill>
                <a:latin typeface="Anonymous Pro"/>
                <a:ea typeface="Anonymous Pro"/>
                <a:cs typeface="Anonymous Pro"/>
                <a:sym typeface="Anonymous Pro"/>
              </a:rPr>
              <a:t>6. Menu cek status member</a:t>
            </a:r>
          </a:p>
          <a:p>
            <a:pPr algn="l">
              <a:lnSpc>
                <a:spcPts val="3979"/>
              </a:lnSpc>
            </a:pPr>
            <a:r>
              <a:rPr lang="en-US" sz="3316">
                <a:solidFill>
                  <a:srgbClr val="C1FF72"/>
                </a:solidFill>
                <a:latin typeface="Anonymous Pro"/>
                <a:ea typeface="Anonymous Pro"/>
                <a:cs typeface="Anonymous Pro"/>
                <a:sym typeface="Anonymous Pro"/>
              </a:rPr>
              <a:t>7. Menu pemesanan personal</a:t>
            </a:r>
          </a:p>
          <a:p>
            <a:pPr algn="l">
              <a:lnSpc>
                <a:spcPts val="3979"/>
              </a:lnSpc>
            </a:pPr>
            <a:r>
              <a:rPr lang="en-US" sz="3316">
                <a:solidFill>
                  <a:srgbClr val="C1FF72"/>
                </a:solidFill>
                <a:latin typeface="Anonymous Pro"/>
                <a:ea typeface="Anonymous Pro"/>
                <a:cs typeface="Anonymous Pro"/>
                <a:sym typeface="Anonymous Pro"/>
              </a:rPr>
              <a:t>   trainer    </a:t>
            </a:r>
          </a:p>
          <a:p>
            <a:pPr algn="l">
              <a:lnSpc>
                <a:spcPts val="3979"/>
              </a:lnSpc>
            </a:pPr>
            <a:r>
              <a:rPr lang="en-US" sz="3316">
                <a:solidFill>
                  <a:srgbClr val="C1FF72"/>
                </a:solidFill>
                <a:latin typeface="Anonymous Pro"/>
                <a:ea typeface="Anonymous Pro"/>
                <a:cs typeface="Anonymous Pro"/>
                <a:sym typeface="Anonymous Pro"/>
              </a:rPr>
              <a:t>8. Menu cek jadwal kelas</a:t>
            </a:r>
          </a:p>
          <a:p>
            <a:pPr algn="l">
              <a:lnSpc>
                <a:spcPts val="397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2518149"/>
            <a:ext cx="7239689" cy="6740151"/>
            <a:chOff x="0" y="0"/>
            <a:chExt cx="6350000" cy="5911850"/>
          </a:xfrm>
        </p:grpSpPr>
        <p:sp>
          <p:nvSpPr>
            <p:cNvPr name="Freeform 4" id="4"/>
            <p:cNvSpPr/>
            <p:nvPr/>
          </p:nvSpPr>
          <p:spPr>
            <a:xfrm flipH="false" flipV="false" rot="0">
              <a:off x="-68580" y="0"/>
              <a:ext cx="6417310" cy="5911850"/>
            </a:xfrm>
            <a:custGeom>
              <a:avLst/>
              <a:gdLst/>
              <a:ahLst/>
              <a:cxnLst/>
              <a:rect r="r" b="b" t="t" l="l"/>
              <a:pathLst>
                <a:path h="5911850" w="6417310">
                  <a:moveTo>
                    <a:pt x="1215390" y="402590"/>
                  </a:moveTo>
                  <a:lnTo>
                    <a:pt x="177800" y="2192020"/>
                  </a:lnTo>
                  <a:cubicBezTo>
                    <a:pt x="0" y="2498090"/>
                    <a:pt x="43180" y="2884170"/>
                    <a:pt x="283210" y="3144520"/>
                  </a:cubicBezTo>
                  <a:lnTo>
                    <a:pt x="2594610" y="5651500"/>
                  </a:lnTo>
                  <a:cubicBezTo>
                    <a:pt x="2747010" y="5817870"/>
                    <a:pt x="2962910" y="5911850"/>
                    <a:pt x="3187700" y="5911850"/>
                  </a:cubicBezTo>
                  <a:lnTo>
                    <a:pt x="5609590" y="5911850"/>
                  </a:lnTo>
                  <a:cubicBezTo>
                    <a:pt x="6055360" y="5911850"/>
                    <a:pt x="6417310" y="5549900"/>
                    <a:pt x="6417310" y="5104130"/>
                  </a:cubicBezTo>
                  <a:lnTo>
                    <a:pt x="6417310" y="1891030"/>
                  </a:lnTo>
                  <a:cubicBezTo>
                    <a:pt x="6417310" y="1724660"/>
                    <a:pt x="6366510" y="1562100"/>
                    <a:pt x="6269990" y="1426210"/>
                  </a:cubicBezTo>
                  <a:lnTo>
                    <a:pt x="5507990" y="342900"/>
                  </a:lnTo>
                  <a:cubicBezTo>
                    <a:pt x="5356860" y="128270"/>
                    <a:pt x="5110480" y="0"/>
                    <a:pt x="4847590" y="0"/>
                  </a:cubicBezTo>
                  <a:lnTo>
                    <a:pt x="1913890" y="0"/>
                  </a:lnTo>
                  <a:cubicBezTo>
                    <a:pt x="1625600" y="0"/>
                    <a:pt x="1358900" y="153670"/>
                    <a:pt x="1215390" y="402590"/>
                  </a:cubicBezTo>
                  <a:close/>
                </a:path>
              </a:pathLst>
            </a:custGeom>
            <a:blipFill>
              <a:blip r:embed="rId3"/>
              <a:stretch>
                <a:fillRect l="0" t="-30588" r="0" b="-30588"/>
              </a:stretch>
            </a:blipFill>
          </p:spPr>
        </p:sp>
      </p:grpSp>
      <p:sp>
        <p:nvSpPr>
          <p:cNvPr name="TextBox 5" id="5"/>
          <p:cNvSpPr txBox="true"/>
          <p:nvPr/>
        </p:nvSpPr>
        <p:spPr>
          <a:xfrm rot="0">
            <a:off x="8605930" y="2643556"/>
            <a:ext cx="10824056" cy="874928"/>
          </a:xfrm>
          <a:prstGeom prst="rect">
            <a:avLst/>
          </a:prstGeom>
        </p:spPr>
        <p:txBody>
          <a:bodyPr anchor="t" rtlCol="false" tIns="0" lIns="0" bIns="0" rIns="0">
            <a:spAutoFit/>
          </a:bodyPr>
          <a:lstStyle/>
          <a:p>
            <a:pPr algn="l">
              <a:lnSpc>
                <a:spcPts val="6233"/>
              </a:lnSpc>
            </a:pPr>
            <a:r>
              <a:rPr lang="en-US" sz="7083">
                <a:solidFill>
                  <a:srgbClr val="C1FF72"/>
                </a:solidFill>
                <a:latin typeface="Anonymous Pro"/>
                <a:ea typeface="Anonymous Pro"/>
                <a:cs typeface="Anonymous Pro"/>
                <a:sym typeface="Anonymous Pro"/>
              </a:rPr>
              <a:t>ALUR KERJA APLIKASI</a:t>
            </a:r>
          </a:p>
        </p:txBody>
      </p:sp>
      <p:sp>
        <p:nvSpPr>
          <p:cNvPr name="TextBox 6" id="6"/>
          <p:cNvSpPr txBox="true"/>
          <p:nvPr/>
        </p:nvSpPr>
        <p:spPr>
          <a:xfrm rot="0">
            <a:off x="12942984" y="981075"/>
            <a:ext cx="1011010" cy="332740"/>
          </a:xfrm>
          <a:prstGeom prst="rect">
            <a:avLst/>
          </a:prstGeom>
        </p:spPr>
        <p:txBody>
          <a:bodyPr anchor="t" rtlCol="false" tIns="0" lIns="0" bIns="0" rIns="0">
            <a:spAutoFit/>
          </a:bodyPr>
          <a:lstStyle/>
          <a:p>
            <a:pPr algn="ctr">
              <a:lnSpc>
                <a:spcPts val="2660"/>
              </a:lnSpc>
              <a:spcBef>
                <a:spcPct val="0"/>
              </a:spcBef>
            </a:pPr>
            <a:r>
              <a:rPr lang="en-US" sz="1900">
                <a:solidFill>
                  <a:srgbClr val="C1FF72"/>
                </a:solidFill>
                <a:latin typeface="Anonymous Pro"/>
                <a:ea typeface="Anonymous Pro"/>
                <a:cs typeface="Anonymous Pro"/>
                <a:sym typeface="Anonymous Pro"/>
              </a:rPr>
              <a:t>HOME</a:t>
            </a:r>
          </a:p>
        </p:txBody>
      </p:sp>
      <p:sp>
        <p:nvSpPr>
          <p:cNvPr name="TextBox 7" id="7"/>
          <p:cNvSpPr txBox="true"/>
          <p:nvPr/>
        </p:nvSpPr>
        <p:spPr>
          <a:xfrm rot="0">
            <a:off x="14450724" y="981075"/>
            <a:ext cx="1173138" cy="332740"/>
          </a:xfrm>
          <a:prstGeom prst="rect">
            <a:avLst/>
          </a:prstGeom>
        </p:spPr>
        <p:txBody>
          <a:bodyPr anchor="t" rtlCol="false" tIns="0" lIns="0" bIns="0" rIns="0">
            <a:spAutoFit/>
          </a:bodyPr>
          <a:lstStyle/>
          <a:p>
            <a:pPr algn="ctr">
              <a:lnSpc>
                <a:spcPts val="2660"/>
              </a:lnSpc>
              <a:spcBef>
                <a:spcPct val="0"/>
              </a:spcBef>
            </a:pPr>
            <a:r>
              <a:rPr lang="en-US" sz="1900">
                <a:solidFill>
                  <a:srgbClr val="C1FF72"/>
                </a:solidFill>
                <a:latin typeface="Anonymous Pro"/>
                <a:ea typeface="Anonymous Pro"/>
                <a:cs typeface="Anonymous Pro"/>
                <a:sym typeface="Anonymous Pro"/>
              </a:rPr>
              <a:t>ABOUT</a:t>
            </a:r>
          </a:p>
        </p:txBody>
      </p:sp>
      <p:sp>
        <p:nvSpPr>
          <p:cNvPr name="TextBox 8" id="8"/>
          <p:cNvSpPr txBox="true"/>
          <p:nvPr/>
        </p:nvSpPr>
        <p:spPr>
          <a:xfrm rot="0">
            <a:off x="15956460" y="981075"/>
            <a:ext cx="1302840" cy="332740"/>
          </a:xfrm>
          <a:prstGeom prst="rect">
            <a:avLst/>
          </a:prstGeom>
        </p:spPr>
        <p:txBody>
          <a:bodyPr anchor="t" rtlCol="false" tIns="0" lIns="0" bIns="0" rIns="0">
            <a:spAutoFit/>
          </a:bodyPr>
          <a:lstStyle/>
          <a:p>
            <a:pPr algn="ctr">
              <a:lnSpc>
                <a:spcPts val="2660"/>
              </a:lnSpc>
              <a:spcBef>
                <a:spcPct val="0"/>
              </a:spcBef>
            </a:pPr>
            <a:r>
              <a:rPr lang="en-US" sz="1900">
                <a:solidFill>
                  <a:srgbClr val="C1FF72"/>
                </a:solidFill>
                <a:latin typeface="Anonymous Pro"/>
                <a:ea typeface="Anonymous Pro"/>
                <a:cs typeface="Anonymous Pro"/>
                <a:sym typeface="Anonymous Pro"/>
              </a:rPr>
              <a:t>CONTACT</a:t>
            </a:r>
          </a:p>
        </p:txBody>
      </p:sp>
      <p:sp>
        <p:nvSpPr>
          <p:cNvPr name="TextBox 9" id="9"/>
          <p:cNvSpPr txBox="true"/>
          <p:nvPr/>
        </p:nvSpPr>
        <p:spPr>
          <a:xfrm rot="0">
            <a:off x="1028700" y="981075"/>
            <a:ext cx="2016202" cy="332740"/>
          </a:xfrm>
          <a:prstGeom prst="rect">
            <a:avLst/>
          </a:prstGeom>
        </p:spPr>
        <p:txBody>
          <a:bodyPr anchor="t" rtlCol="false" tIns="0" lIns="0" bIns="0" rIns="0">
            <a:spAutoFit/>
          </a:bodyPr>
          <a:lstStyle/>
          <a:p>
            <a:pPr algn="l">
              <a:lnSpc>
                <a:spcPts val="2660"/>
              </a:lnSpc>
              <a:spcBef>
                <a:spcPct val="0"/>
              </a:spcBef>
            </a:pPr>
            <a:r>
              <a:rPr lang="en-US" sz="1900">
                <a:solidFill>
                  <a:srgbClr val="C1FF72"/>
                </a:solidFill>
                <a:latin typeface="Anonymous Pro"/>
                <a:ea typeface="Anonymous Pro"/>
                <a:cs typeface="Anonymous Pro"/>
                <a:sym typeface="Anonymous Pro"/>
              </a:rPr>
              <a:t>SALFORD &amp; CO.</a:t>
            </a:r>
          </a:p>
        </p:txBody>
      </p:sp>
      <p:sp>
        <p:nvSpPr>
          <p:cNvPr name="TextBox 10" id="10"/>
          <p:cNvSpPr txBox="true"/>
          <p:nvPr/>
        </p:nvSpPr>
        <p:spPr>
          <a:xfrm rot="0">
            <a:off x="8605930" y="3508959"/>
            <a:ext cx="9123910" cy="7153275"/>
          </a:xfrm>
          <a:prstGeom prst="rect">
            <a:avLst/>
          </a:prstGeom>
        </p:spPr>
        <p:txBody>
          <a:bodyPr anchor="t" rtlCol="false" tIns="0" lIns="0" bIns="0" rIns="0">
            <a:spAutoFit/>
          </a:bodyPr>
          <a:lstStyle/>
          <a:p>
            <a:pPr algn="l">
              <a:lnSpc>
                <a:spcPts val="3799"/>
              </a:lnSpc>
            </a:pPr>
            <a:r>
              <a:rPr lang="en-US" sz="3165">
                <a:solidFill>
                  <a:srgbClr val="C1FF72"/>
                </a:solidFill>
                <a:latin typeface="Anonymous Pro"/>
                <a:ea typeface="Anonymous Pro"/>
                <a:cs typeface="Anonymous Pro"/>
                <a:sym typeface="Anonymous Pro"/>
              </a:rPr>
              <a:t>• mulai</a:t>
            </a:r>
          </a:p>
          <a:p>
            <a:pPr algn="l">
              <a:lnSpc>
                <a:spcPts val="3799"/>
              </a:lnSpc>
            </a:pPr>
          </a:p>
          <a:p>
            <a:pPr algn="l">
              <a:lnSpc>
                <a:spcPts val="3799"/>
              </a:lnSpc>
            </a:pPr>
            <a:r>
              <a:rPr lang="en-US" sz="3165">
                <a:solidFill>
                  <a:srgbClr val="C1FF72"/>
                </a:solidFill>
                <a:latin typeface="Anonymous Pro"/>
                <a:ea typeface="Anonymous Pro"/>
                <a:cs typeface="Anonymous Pro"/>
                <a:sym typeface="Anonymous Pro"/>
              </a:rPr>
              <a:t>• masukkan nama</a:t>
            </a:r>
          </a:p>
          <a:p>
            <a:pPr algn="l">
              <a:lnSpc>
                <a:spcPts val="3799"/>
              </a:lnSpc>
            </a:pPr>
          </a:p>
          <a:p>
            <a:pPr algn="l">
              <a:lnSpc>
                <a:spcPts val="3799"/>
              </a:lnSpc>
            </a:pPr>
            <a:r>
              <a:rPr lang="en-US" sz="3165">
                <a:solidFill>
                  <a:srgbClr val="C1FF72"/>
                </a:solidFill>
                <a:latin typeface="Anonymous Pro"/>
                <a:ea typeface="Anonymous Pro"/>
                <a:cs typeface="Anonymous Pro"/>
                <a:sym typeface="Anonymous Pro"/>
              </a:rPr>
              <a:t>• masukkan id</a:t>
            </a:r>
          </a:p>
          <a:p>
            <a:pPr algn="l">
              <a:lnSpc>
                <a:spcPts val="3799"/>
              </a:lnSpc>
            </a:pPr>
          </a:p>
          <a:p>
            <a:pPr algn="l">
              <a:lnSpc>
                <a:spcPts val="3799"/>
              </a:lnSpc>
            </a:pPr>
            <a:r>
              <a:rPr lang="en-US" sz="3165">
                <a:solidFill>
                  <a:srgbClr val="C1FF72"/>
                </a:solidFill>
                <a:latin typeface="Anonymous Pro"/>
                <a:ea typeface="Anonymous Pro"/>
                <a:cs typeface="Anonymous Pro"/>
                <a:sym typeface="Anonymous Pro"/>
              </a:rPr>
              <a:t>• tampilan pilihan program</a:t>
            </a:r>
          </a:p>
          <a:p>
            <a:pPr algn="l">
              <a:lnSpc>
                <a:spcPts val="3799"/>
              </a:lnSpc>
            </a:pPr>
          </a:p>
          <a:p>
            <a:pPr algn="l">
              <a:lnSpc>
                <a:spcPts val="3799"/>
              </a:lnSpc>
            </a:pPr>
            <a:r>
              <a:rPr lang="en-US" sz="3165">
                <a:solidFill>
                  <a:srgbClr val="C1FF72"/>
                </a:solidFill>
                <a:latin typeface="Anonymous Pro"/>
                <a:ea typeface="Anonymous Pro"/>
                <a:cs typeface="Anonymous Pro"/>
                <a:sym typeface="Anonymous Pro"/>
              </a:rPr>
              <a:t>• tampilan pilihan apakah ingin </a:t>
            </a:r>
          </a:p>
          <a:p>
            <a:pPr algn="l">
              <a:lnSpc>
                <a:spcPts val="3799"/>
              </a:lnSpc>
            </a:pPr>
            <a:r>
              <a:rPr lang="en-US" sz="3165">
                <a:solidFill>
                  <a:srgbClr val="C1FF72"/>
                </a:solidFill>
                <a:latin typeface="Anonymous Pro"/>
                <a:ea typeface="Anonymous Pro"/>
                <a:cs typeface="Anonymous Pro"/>
                <a:sym typeface="Anonymous Pro"/>
              </a:rPr>
              <a:t>  diulang</a:t>
            </a:r>
          </a:p>
          <a:p>
            <a:pPr algn="l">
              <a:lnSpc>
                <a:spcPts val="3799"/>
              </a:lnSpc>
            </a:pPr>
          </a:p>
          <a:p>
            <a:pPr algn="l">
              <a:lnSpc>
                <a:spcPts val="3799"/>
              </a:lnSpc>
            </a:pPr>
            <a:r>
              <a:rPr lang="en-US" sz="3165">
                <a:solidFill>
                  <a:srgbClr val="C1FF72"/>
                </a:solidFill>
                <a:latin typeface="Anonymous Pro"/>
                <a:ea typeface="Anonymous Pro"/>
                <a:cs typeface="Anonymous Pro"/>
                <a:sym typeface="Anonymous Pro"/>
              </a:rPr>
              <a:t>• selesai</a:t>
            </a:r>
          </a:p>
          <a:p>
            <a:pPr algn="l">
              <a:lnSpc>
                <a:spcPts val="3799"/>
              </a:lnSpc>
            </a:pPr>
          </a:p>
          <a:p>
            <a:pPr algn="l">
              <a:lnSpc>
                <a:spcPts val="3799"/>
              </a:lnSpc>
            </a:pPr>
          </a:p>
          <a:p>
            <a:pPr algn="l">
              <a:lnSpc>
                <a:spcPts val="379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028700" y="1038034"/>
            <a:ext cx="16230600" cy="8358759"/>
          </a:xfrm>
          <a:custGeom>
            <a:avLst/>
            <a:gdLst/>
            <a:ahLst/>
            <a:cxnLst/>
            <a:rect r="r" b="b" t="t" l="l"/>
            <a:pathLst>
              <a:path h="8358759" w="16230600">
                <a:moveTo>
                  <a:pt x="0" y="0"/>
                </a:moveTo>
                <a:lnTo>
                  <a:pt x="16230600" y="0"/>
                </a:lnTo>
                <a:lnTo>
                  <a:pt x="16230600" y="8358760"/>
                </a:lnTo>
                <a:lnTo>
                  <a:pt x="0" y="8358760"/>
                </a:lnTo>
                <a:lnTo>
                  <a:pt x="0" y="0"/>
                </a:lnTo>
                <a:close/>
              </a:path>
            </a:pathLst>
          </a:custGeom>
          <a:blipFill>
            <a:blip r:embed="rId3"/>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028700" y="1746840"/>
            <a:ext cx="16230600" cy="6380420"/>
          </a:xfrm>
          <a:custGeom>
            <a:avLst/>
            <a:gdLst/>
            <a:ahLst/>
            <a:cxnLst/>
            <a:rect r="r" b="b" t="t" l="l"/>
            <a:pathLst>
              <a:path h="6380420" w="16230600">
                <a:moveTo>
                  <a:pt x="0" y="0"/>
                </a:moveTo>
                <a:lnTo>
                  <a:pt x="16230600" y="0"/>
                </a:lnTo>
                <a:lnTo>
                  <a:pt x="16230600" y="6380420"/>
                </a:lnTo>
                <a:lnTo>
                  <a:pt x="0" y="6380420"/>
                </a:lnTo>
                <a:lnTo>
                  <a:pt x="0" y="0"/>
                </a:lnTo>
                <a:close/>
              </a:path>
            </a:pathLst>
          </a:custGeom>
          <a:blipFill>
            <a:blip r:embed="rId3"/>
            <a:stretch>
              <a:fillRect l="-9095" t="0" r="-2718"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2873604" y="1247775"/>
            <a:ext cx="12735018" cy="877753"/>
          </a:xfrm>
          <a:prstGeom prst="rect">
            <a:avLst/>
          </a:prstGeom>
        </p:spPr>
        <p:txBody>
          <a:bodyPr anchor="t" rtlCol="false" tIns="0" lIns="0" bIns="0" rIns="0">
            <a:spAutoFit/>
          </a:bodyPr>
          <a:lstStyle/>
          <a:p>
            <a:pPr algn="l">
              <a:lnSpc>
                <a:spcPts val="6359"/>
              </a:lnSpc>
            </a:pPr>
            <a:r>
              <a:rPr lang="en-US" sz="7227">
                <a:solidFill>
                  <a:srgbClr val="C1FF72"/>
                </a:solidFill>
                <a:latin typeface="Anonymous Pro"/>
                <a:ea typeface="Anonymous Pro"/>
                <a:cs typeface="Anonymous Pro"/>
                <a:sym typeface="Anonymous Pro"/>
              </a:rPr>
              <a:t>RANCANGAN SKETSA APLIKASI</a:t>
            </a:r>
          </a:p>
        </p:txBody>
      </p:sp>
      <p:sp>
        <p:nvSpPr>
          <p:cNvPr name="TextBox 4" id="4"/>
          <p:cNvSpPr txBox="true"/>
          <p:nvPr/>
        </p:nvSpPr>
        <p:spPr>
          <a:xfrm rot="0">
            <a:off x="1028700" y="2747518"/>
            <a:ext cx="16424827" cy="3596132"/>
          </a:xfrm>
          <a:prstGeom prst="rect">
            <a:avLst/>
          </a:prstGeom>
        </p:spPr>
        <p:txBody>
          <a:bodyPr anchor="t" rtlCol="false" tIns="0" lIns="0" bIns="0" rIns="0">
            <a:spAutoFit/>
          </a:bodyPr>
          <a:lstStyle/>
          <a:p>
            <a:pPr algn="ctr">
              <a:lnSpc>
                <a:spcPts val="4787"/>
              </a:lnSpc>
            </a:pPr>
            <a:r>
              <a:rPr lang="en-US" sz="3711" spc="-74">
                <a:solidFill>
                  <a:srgbClr val="C1FF72"/>
                </a:solidFill>
                <a:latin typeface="Anonymous Pro"/>
                <a:ea typeface="Anonymous Pro"/>
                <a:cs typeface="Anonymous Pro"/>
                <a:sym typeface="Anonymous Pro"/>
              </a:rPr>
              <a:t>Aplikasi registrasi member gym dirancang sederhana dengan form pendaftaran untuk mengisi data pribadi,pendaftaran member baru, cek status member, pemesanan personal trainer, dan cek jadwal kelas. Sketsa ini juga mencakup opsi integrasi dengan layanan booking kelas atau personal trainer untuk meningkatkan pengalaman pengguna.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DAGbtkDU3_o</dc:identifier>
  <dcterms:modified xsi:type="dcterms:W3CDTF">2011-08-01T06:04:30Z</dcterms:modified>
  <cp:revision>1</cp:revision>
  <dc:title>Progaram_aplikasi_pendaftaran_member_gym</dc:title>
</cp:coreProperties>
</file>