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221-A140-466F-A7E2-D3DB13D586C3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256D-01AC-48FD-984B-AB6F9145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5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221-A140-466F-A7E2-D3DB13D586C3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256D-01AC-48FD-984B-AB6F9145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221-A140-466F-A7E2-D3DB13D586C3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256D-01AC-48FD-984B-AB6F9145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221-A140-466F-A7E2-D3DB13D586C3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256D-01AC-48FD-984B-AB6F9145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221-A140-466F-A7E2-D3DB13D586C3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256D-01AC-48FD-984B-AB6F9145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2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221-A140-466F-A7E2-D3DB13D586C3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256D-01AC-48FD-984B-AB6F9145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3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221-A140-466F-A7E2-D3DB13D586C3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256D-01AC-48FD-984B-AB6F9145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221-A140-466F-A7E2-D3DB13D586C3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256D-01AC-48FD-984B-AB6F9145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6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221-A140-466F-A7E2-D3DB13D586C3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256D-01AC-48FD-984B-AB6F9145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6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221-A140-466F-A7E2-D3DB13D586C3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256D-01AC-48FD-984B-AB6F9145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6221-A140-466F-A7E2-D3DB13D586C3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256D-01AC-48FD-984B-AB6F9145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6221-A140-466F-A7E2-D3DB13D586C3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7256D-01AC-48FD-984B-AB6F9145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7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Website BEM </a:t>
            </a:r>
            <a:r>
              <a:rPr lang="en-US" dirty="0" err="1" smtClean="0"/>
              <a:t>FTIf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monitoring </a:t>
            </a:r>
            <a:r>
              <a:rPr lang="en-US" dirty="0" err="1" smtClean="0"/>
              <a:t>Absensi</a:t>
            </a:r>
            <a:r>
              <a:rPr lang="en-US" dirty="0" smtClean="0"/>
              <a:t> Staff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Bulanan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413" y="1825625"/>
            <a:ext cx="62751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5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Website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website </a:t>
            </a:r>
            <a:r>
              <a:rPr lang="en-US" dirty="0" err="1"/>
              <a:t>statis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infomasi</a:t>
            </a:r>
            <a:r>
              <a:rPr lang="en-US" dirty="0"/>
              <a:t> BEM </a:t>
            </a:r>
            <a:r>
              <a:rPr lang="en-US" dirty="0" err="1"/>
              <a:t>FTIf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website </a:t>
            </a:r>
            <a:r>
              <a:rPr lang="en-US" dirty="0" err="1"/>
              <a:t>dinamis</a:t>
            </a:r>
            <a:r>
              <a:rPr lang="en-US" dirty="0"/>
              <a:t> yang </a:t>
            </a:r>
            <a:r>
              <a:rPr lang="en-US" dirty="0" err="1"/>
              <a:t>trdapat</a:t>
            </a:r>
            <a:r>
              <a:rPr lang="en-US" dirty="0"/>
              <a:t> system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staff BEM </a:t>
            </a:r>
            <a:r>
              <a:rPr lang="en-US" dirty="0" err="1"/>
              <a:t>FTIf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absensi</a:t>
            </a:r>
            <a:r>
              <a:rPr lang="en-US" dirty="0"/>
              <a:t> staff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penilain</a:t>
            </a:r>
            <a:r>
              <a:rPr lang="en-US" dirty="0"/>
              <a:t> staff.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8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Website BEM </a:t>
            </a:r>
            <a:r>
              <a:rPr lang="en-US" dirty="0" err="1" smtClean="0"/>
              <a:t>FTIf</a:t>
            </a:r>
            <a:r>
              <a:rPr lang="en-US" dirty="0" smtClean="0"/>
              <a:t> yang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media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BEM </a:t>
            </a:r>
            <a:r>
              <a:rPr lang="en-US" dirty="0" err="1" smtClean="0"/>
              <a:t>FTIf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/>
              <a:t> </a:t>
            </a:r>
            <a:r>
              <a:rPr lang="en-US" dirty="0" err="1" smtClean="0"/>
              <a:t>absensi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staff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memonitoring</a:t>
            </a:r>
            <a:r>
              <a:rPr lang="en-US" dirty="0" smtClean="0"/>
              <a:t> </a:t>
            </a:r>
            <a:r>
              <a:rPr lang="en-US" dirty="0" err="1" smtClean="0"/>
              <a:t>kehadiran</a:t>
            </a:r>
            <a:r>
              <a:rPr lang="en-US" dirty="0" smtClean="0"/>
              <a:t> staff.</a:t>
            </a:r>
          </a:p>
          <a:p>
            <a:endParaRPr lang="en-US" dirty="0"/>
          </a:p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Staff BEM </a:t>
            </a:r>
            <a:r>
              <a:rPr lang="en-US" dirty="0" err="1" smtClean="0"/>
              <a:t>FTIf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Bulanan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staff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bulannya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 tools : MySQL, Sublime, Notepad++</a:t>
            </a:r>
          </a:p>
          <a:p>
            <a:r>
              <a:rPr lang="en-US" dirty="0" smtClean="0"/>
              <a:t>Repository tools : </a:t>
            </a:r>
            <a:r>
              <a:rPr lang="en-US" dirty="0" err="1" smtClean="0"/>
              <a:t>Github</a:t>
            </a:r>
            <a:r>
              <a:rPr lang="en-US" dirty="0" smtClean="0"/>
              <a:t>, Dropbox</a:t>
            </a:r>
          </a:p>
          <a:p>
            <a:r>
              <a:rPr lang="en-US" dirty="0" smtClean="0"/>
              <a:t>UI tools: Brackets</a:t>
            </a:r>
          </a:p>
          <a:p>
            <a:r>
              <a:rPr lang="en-US" dirty="0" smtClean="0"/>
              <a:t>Star UML</a:t>
            </a:r>
          </a:p>
          <a:p>
            <a:r>
              <a:rPr lang="en-US" dirty="0" err="1" smtClean="0"/>
              <a:t>Mozila</a:t>
            </a:r>
            <a:r>
              <a:rPr lang="en-US" dirty="0" smtClean="0"/>
              <a:t> Firefox &amp; Chrome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6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77" y="1690688"/>
            <a:ext cx="4694258" cy="21821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7835"/>
            <a:ext cx="4852003" cy="2247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78" y="4161797"/>
            <a:ext cx="4694258" cy="2171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09" y="4141871"/>
            <a:ext cx="4808594" cy="220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3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66" y="4202883"/>
            <a:ext cx="4139472" cy="21672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66" y="1506828"/>
            <a:ext cx="4139472" cy="2138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01" y="1506828"/>
            <a:ext cx="4139472" cy="2138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01" y="4102221"/>
            <a:ext cx="4139471" cy="22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5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51" y="1466883"/>
            <a:ext cx="93162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2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188" y="1825625"/>
            <a:ext cx="59516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2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map </a:t>
            </a:r>
            <a:r>
              <a:rPr lang="en-US" dirty="0" err="1" smtClean="0"/>
              <a:t>Aplikasi</a:t>
            </a:r>
            <a:endParaRPr lang="en-US" dirty="0"/>
          </a:p>
        </p:txBody>
      </p:sp>
      <p:pic>
        <p:nvPicPr>
          <p:cNvPr id="4" name="Content Placeholder 3" descr="G:\Kuliah Semester 7\MPPL1\Project-BEMF\data penunjang\site-map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364" y="1877140"/>
            <a:ext cx="6093272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00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136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Website BEM FTIf</vt:lpstr>
      <vt:lpstr>Spesifikasi Produk dan Client</vt:lpstr>
      <vt:lpstr>Fitur Aplikasi</vt:lpstr>
      <vt:lpstr>Tools yang digunakan</vt:lpstr>
      <vt:lpstr>Desain UI</vt:lpstr>
      <vt:lpstr>Desain UI</vt:lpstr>
      <vt:lpstr>Desain Database</vt:lpstr>
      <vt:lpstr>Deployment Diagram</vt:lpstr>
      <vt:lpstr>Site map Aplikasi</vt:lpstr>
      <vt:lpstr>Class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BEM FTIf</dc:title>
  <dc:creator>muhammad satrio ramadhana yudhono</dc:creator>
  <cp:lastModifiedBy>muhammad satrio ramadhana yudhono</cp:lastModifiedBy>
  <cp:revision>6</cp:revision>
  <dcterms:created xsi:type="dcterms:W3CDTF">2015-03-29T14:19:45Z</dcterms:created>
  <dcterms:modified xsi:type="dcterms:W3CDTF">2015-03-29T18:19:01Z</dcterms:modified>
</cp:coreProperties>
</file>