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2" r:id="rId5"/>
    <p:sldId id="266" r:id="rId6"/>
    <p:sldId id="335" r:id="rId7"/>
    <p:sldId id="336" r:id="rId8"/>
    <p:sldId id="273" r:id="rId9"/>
    <p:sldId id="337" r:id="rId10"/>
    <p:sldId id="282" r:id="rId11"/>
    <p:sldId id="338" r:id="rId12"/>
    <p:sldId id="264" r:id="rId13"/>
    <p:sldId id="265" r:id="rId14"/>
    <p:sldId id="339" r:id="rId15"/>
    <p:sldId id="340" r:id="rId16"/>
    <p:sldId id="341" r:id="rId17"/>
    <p:sldId id="342" r:id="rId18"/>
    <p:sldId id="343" r:id="rId19"/>
    <p:sldId id="344" r:id="rId20"/>
    <p:sldId id="345" r:id="rId21"/>
    <p:sldId id="270" r:id="rId22"/>
  </p:sldIdLst>
  <p:sldSz cx="9144000" cy="5143500"/>
  <p:notesSz cx="6858000" cy="9144000"/>
  <p:embeddedFontLst>
    <p:embeddedFont>
      <p:font typeface="Montserrat"/>
      <p:regular r:id="rId26"/>
    </p:embeddedFont>
    <p:embeddedFont>
      <p:font typeface="Montserrat Medium"/>
      <p:regular r:id="rId27"/>
      <p:italic r:id="rId28"/>
      <p:boldItalic r:id="rId29"/>
    </p:embeddedFont>
    <p:embeddedFont>
      <p:font typeface="Calibri" panose="020F050202020403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4" name="Shape 584"/>
        <p:cNvGrpSpPr/>
        <p:nvPr/>
      </p:nvGrpSpPr>
      <p:grpSpPr>
        <a:xfrm>
          <a:off x="0" y="0"/>
          <a:ext cx="0" cy="0"/>
          <a:chOff x="0" y="0"/>
          <a:chExt cx="0" cy="0"/>
        </a:xfrm>
      </p:grpSpPr>
      <p:sp>
        <p:nvSpPr>
          <p:cNvPr id="585" name="Google Shape;58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1" name="Shape 801"/>
        <p:cNvGrpSpPr/>
        <p:nvPr/>
      </p:nvGrpSpPr>
      <p:grpSpPr>
        <a:xfrm>
          <a:off x="0" y="0"/>
          <a:ext cx="0" cy="0"/>
          <a:chOff x="0" y="0"/>
          <a:chExt cx="0" cy="0"/>
        </a:xfrm>
      </p:grpSpPr>
      <p:sp>
        <p:nvSpPr>
          <p:cNvPr id="802" name="Google Shape;802;g85f12af023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f12af023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8" name="Shape 788"/>
        <p:cNvGrpSpPr/>
        <p:nvPr/>
      </p:nvGrpSpPr>
      <p:grpSpPr>
        <a:xfrm>
          <a:off x="0" y="0"/>
          <a:ext cx="0" cy="0"/>
          <a:chOff x="0" y="0"/>
          <a:chExt cx="0" cy="0"/>
        </a:xfrm>
      </p:grpSpPr>
      <p:sp>
        <p:nvSpPr>
          <p:cNvPr id="789" name="Google Shape;789;g85f12af023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8" name="Shape 1078"/>
        <p:cNvGrpSpPr/>
        <p:nvPr/>
      </p:nvGrpSpPr>
      <p:grpSpPr>
        <a:xfrm>
          <a:off x="0" y="0"/>
          <a:ext cx="0" cy="0"/>
          <a:chOff x="0" y="0"/>
          <a:chExt cx="0" cy="0"/>
        </a:xfrm>
      </p:grpSpPr>
      <p:sp>
        <p:nvSpPr>
          <p:cNvPr id="1079" name="Google Shape;1079;gb8a5aef315_1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b8a5aef315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5" name="Shape 1325"/>
        <p:cNvGrpSpPr/>
        <p:nvPr/>
      </p:nvGrpSpPr>
      <p:grpSpPr>
        <a:xfrm>
          <a:off x="0" y="0"/>
          <a:ext cx="0" cy="0"/>
          <a:chOff x="0" y="0"/>
          <a:chExt cx="0" cy="0"/>
        </a:xfrm>
      </p:grpSpPr>
      <p:sp>
        <p:nvSpPr>
          <p:cNvPr id="1326" name="Google Shape;1326;gb8a5aef315_9_2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b8a5aef315_9_2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8" name="Shape 788"/>
        <p:cNvGrpSpPr/>
        <p:nvPr/>
      </p:nvGrpSpPr>
      <p:grpSpPr>
        <a:xfrm>
          <a:off x="0" y="0"/>
          <a:ext cx="0" cy="0"/>
          <a:chOff x="0" y="0"/>
          <a:chExt cx="0" cy="0"/>
        </a:xfrm>
      </p:grpSpPr>
      <p:sp>
        <p:nvSpPr>
          <p:cNvPr id="789" name="Google Shape;789;g85f12af023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9" name="Shape 1149"/>
        <p:cNvGrpSpPr/>
        <p:nvPr/>
      </p:nvGrpSpPr>
      <p:grpSpPr>
        <a:xfrm>
          <a:off x="0" y="0"/>
          <a:ext cx="0" cy="0"/>
          <a:chOff x="0" y="0"/>
          <a:chExt cx="0" cy="0"/>
        </a:xfrm>
      </p:grpSpPr>
      <p:sp>
        <p:nvSpPr>
          <p:cNvPr id="1150" name="Google Shape;1150;g85d32b42a5_0_5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85d32b42a5_0_5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9" name="Shape 1149"/>
        <p:cNvGrpSpPr/>
        <p:nvPr/>
      </p:nvGrpSpPr>
      <p:grpSpPr>
        <a:xfrm>
          <a:off x="0" y="0"/>
          <a:ext cx="0" cy="0"/>
          <a:chOff x="0" y="0"/>
          <a:chExt cx="0" cy="0"/>
        </a:xfrm>
      </p:grpSpPr>
      <p:sp>
        <p:nvSpPr>
          <p:cNvPr id="1150" name="Google Shape;1150;g85d32b42a5_0_5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85d32b42a5_0_5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8" name="Shape 788"/>
        <p:cNvGrpSpPr/>
        <p:nvPr/>
      </p:nvGrpSpPr>
      <p:grpSpPr>
        <a:xfrm>
          <a:off x="0" y="0"/>
          <a:ext cx="0" cy="0"/>
          <a:chOff x="0" y="0"/>
          <a:chExt cx="0" cy="0"/>
        </a:xfrm>
      </p:grpSpPr>
      <p:sp>
        <p:nvSpPr>
          <p:cNvPr id="789" name="Google Shape;789;g85f12af023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0" name="Shape 1560"/>
        <p:cNvGrpSpPr/>
        <p:nvPr/>
      </p:nvGrpSpPr>
      <p:grpSpPr>
        <a:xfrm>
          <a:off x="0" y="0"/>
          <a:ext cx="0" cy="0"/>
          <a:chOff x="0" y="0"/>
          <a:chExt cx="0" cy="0"/>
        </a:xfrm>
      </p:grpSpPr>
      <p:sp>
        <p:nvSpPr>
          <p:cNvPr id="1561" name="Google Shape;1561;g85d32b42a5_0_2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5d32b42a5_0_2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0" name="Shape 1560"/>
        <p:cNvGrpSpPr/>
        <p:nvPr/>
      </p:nvGrpSpPr>
      <p:grpSpPr>
        <a:xfrm>
          <a:off x="0" y="0"/>
          <a:ext cx="0" cy="0"/>
          <a:chOff x="0" y="0"/>
          <a:chExt cx="0" cy="0"/>
        </a:xfrm>
      </p:grpSpPr>
      <p:sp>
        <p:nvSpPr>
          <p:cNvPr id="1561" name="Google Shape;1561;g85d32b42a5_0_2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5d32b42a5_0_2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7" name="Shape 2427"/>
        <p:cNvGrpSpPr/>
        <p:nvPr/>
      </p:nvGrpSpPr>
      <p:grpSpPr>
        <a:xfrm>
          <a:off x="0" y="0"/>
          <a:ext cx="0" cy="0"/>
          <a:chOff x="0" y="0"/>
          <a:chExt cx="0" cy="0"/>
        </a:xfrm>
      </p:grpSpPr>
      <p:sp>
        <p:nvSpPr>
          <p:cNvPr id="2428" name="Google Shape;2428;g85f12af023_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85f12af023_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8" name="Shape 788"/>
        <p:cNvGrpSpPr/>
        <p:nvPr/>
      </p:nvGrpSpPr>
      <p:grpSpPr>
        <a:xfrm>
          <a:off x="0" y="0"/>
          <a:ext cx="0" cy="0"/>
          <a:chOff x="0" y="0"/>
          <a:chExt cx="0" cy="0"/>
        </a:xfrm>
      </p:grpSpPr>
      <p:sp>
        <p:nvSpPr>
          <p:cNvPr id="789" name="Google Shape;789;g85f12af023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85f12af023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
        <p:nvSpPr>
          <p:cNvPr id="10" name="Google Shape;10;p2"/>
          <p:cNvSpPr/>
          <p:nvPr/>
        </p:nvSpPr>
        <p:spPr>
          <a:xfrm>
            <a:off x="4741100" y="1618975"/>
            <a:ext cx="5233693" cy="4453453"/>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title"/>
          </p:nvPr>
        </p:nvSpPr>
        <p:spPr>
          <a:xfrm>
            <a:off x="2863006" y="1048569"/>
            <a:ext cx="5655300" cy="14598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45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2" name="Google Shape;12;p2"/>
          <p:cNvSpPr txBox="1"/>
          <p:nvPr>
            <p:ph type="subTitle" idx="1"/>
          </p:nvPr>
        </p:nvSpPr>
        <p:spPr>
          <a:xfrm>
            <a:off x="4543950" y="2682550"/>
            <a:ext cx="3981000" cy="5502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5" name="Shape 65"/>
        <p:cNvGrpSpPr/>
        <p:nvPr/>
      </p:nvGrpSpPr>
      <p:grpSpPr>
        <a:xfrm>
          <a:off x="0" y="0"/>
          <a:ext cx="0" cy="0"/>
          <a:chOff x="0" y="0"/>
          <a:chExt cx="0" cy="0"/>
        </a:xfrm>
      </p:grpSpPr>
      <p:grpSp>
        <p:nvGrpSpPr>
          <p:cNvPr id="66" name="Google Shape;66;p11"/>
          <p:cNvGrpSpPr/>
          <p:nvPr/>
        </p:nvGrpSpPr>
        <p:grpSpPr>
          <a:xfrm rot="948817">
            <a:off x="-4597937" y="2049564"/>
            <a:ext cx="7490916" cy="4079606"/>
            <a:chOff x="841175" y="1036025"/>
            <a:chExt cx="5753500" cy="3133100"/>
          </a:xfrm>
        </p:grpSpPr>
        <p:sp>
          <p:nvSpPr>
            <p:cNvPr id="67" name="Google Shape;67;p11"/>
            <p:cNvSpPr/>
            <p:nvPr/>
          </p:nvSpPr>
          <p:spPr>
            <a:xfrm>
              <a:off x="841175" y="1036025"/>
              <a:ext cx="5753500" cy="3133100"/>
            </a:xfrm>
            <a:custGeom>
              <a:avLst/>
              <a:gdLst/>
              <a:ahLst/>
              <a:cxnLst/>
              <a:rect l="l" t="t" r="r" b="b"/>
              <a:pathLst>
                <a:path w="230140" h="125324" extrusionOk="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1"/>
            <p:cNvSpPr/>
            <p:nvPr/>
          </p:nvSpPr>
          <p:spPr>
            <a:xfrm>
              <a:off x="4751925" y="1176225"/>
              <a:ext cx="712150" cy="591475"/>
            </a:xfrm>
            <a:custGeom>
              <a:avLst/>
              <a:gdLst/>
              <a:ahLst/>
              <a:cxnLst/>
              <a:rect l="l" t="t" r="r" b="b"/>
              <a:pathLst>
                <a:path w="28486" h="23659" extrusionOk="0">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9" name="Google Shape;69;p11"/>
          <p:cNvSpPr txBox="1"/>
          <p:nvPr>
            <p:ph type="title" hasCustomPrompt="1"/>
          </p:nvPr>
        </p:nvSpPr>
        <p:spPr>
          <a:xfrm>
            <a:off x="311700" y="1270150"/>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1"/>
          <p:cNvSpPr txBox="1"/>
          <p:nvPr>
            <p:ph type="body" idx="1"/>
          </p:nvPr>
        </p:nvSpPr>
        <p:spPr>
          <a:xfrm>
            <a:off x="1807500" y="3316250"/>
            <a:ext cx="5529000" cy="5571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p:txBody>
      </p:sp>
      <p:sp>
        <p:nvSpPr>
          <p:cNvPr id="71" name="Google Shape;71;p11"/>
          <p:cNvSpPr/>
          <p:nvPr/>
        </p:nvSpPr>
        <p:spPr>
          <a:xfrm rot="5400000">
            <a:off x="5852317" y="1316647"/>
            <a:ext cx="4119681" cy="2463735"/>
          </a:xfrm>
          <a:custGeom>
            <a:avLst/>
            <a:gdLst/>
            <a:ahLst/>
            <a:cxnLst/>
            <a:rect l="l" t="t" r="r" b="b"/>
            <a:pathLst>
              <a:path w="54396" h="32531" extrusionOk="0">
                <a:moveTo>
                  <a:pt x="524" y="0"/>
                </a:moveTo>
                <a:cubicBezTo>
                  <a:pt x="1" y="3164"/>
                  <a:pt x="981" y="6876"/>
                  <a:pt x="3114" y="9263"/>
                </a:cubicBezTo>
                <a:cubicBezTo>
                  <a:pt x="5181" y="11579"/>
                  <a:pt x="8228" y="12980"/>
                  <a:pt x="9904" y="15606"/>
                </a:cubicBezTo>
                <a:cubicBezTo>
                  <a:pt x="12001" y="18886"/>
                  <a:pt x="11463" y="23315"/>
                  <a:pt x="13453" y="26656"/>
                </a:cubicBezTo>
                <a:cubicBezTo>
                  <a:pt x="14845" y="28987"/>
                  <a:pt x="17313" y="30496"/>
                  <a:pt x="19877" y="31389"/>
                </a:cubicBezTo>
                <a:cubicBezTo>
                  <a:pt x="22030" y="32145"/>
                  <a:pt x="24310" y="32530"/>
                  <a:pt x="26591" y="32530"/>
                </a:cubicBezTo>
                <a:cubicBezTo>
                  <a:pt x="27727" y="32530"/>
                  <a:pt x="28863" y="32435"/>
                  <a:pt x="29983" y="32242"/>
                </a:cubicBezTo>
                <a:cubicBezTo>
                  <a:pt x="31360" y="32009"/>
                  <a:pt x="32756" y="31608"/>
                  <a:pt x="33833" y="30719"/>
                </a:cubicBezTo>
                <a:cubicBezTo>
                  <a:pt x="35443" y="29378"/>
                  <a:pt x="36032" y="27174"/>
                  <a:pt x="36296" y="25102"/>
                </a:cubicBezTo>
                <a:cubicBezTo>
                  <a:pt x="36555" y="23020"/>
                  <a:pt x="36585" y="20862"/>
                  <a:pt x="37423" y="18942"/>
                </a:cubicBezTo>
                <a:cubicBezTo>
                  <a:pt x="38541" y="16383"/>
                  <a:pt x="40968" y="14605"/>
                  <a:pt x="43543" y="13529"/>
                </a:cubicBezTo>
                <a:cubicBezTo>
                  <a:pt x="45213" y="12828"/>
                  <a:pt x="46986" y="12371"/>
                  <a:pt x="48555" y="11472"/>
                </a:cubicBezTo>
                <a:cubicBezTo>
                  <a:pt x="52399" y="9258"/>
                  <a:pt x="54395" y="4261"/>
                  <a:pt x="53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a:off x="0" y="0"/>
            <a:ext cx="4353834" cy="679175"/>
          </a:xfrm>
          <a:custGeom>
            <a:avLst/>
            <a:gdLst/>
            <a:ahLst/>
            <a:cxnLst/>
            <a:rect l="l" t="t" r="r" b="b"/>
            <a:pathLst>
              <a:path w="41136" h="6417" extrusionOk="0">
                <a:moveTo>
                  <a:pt x="1" y="0"/>
                </a:moveTo>
                <a:cubicBezTo>
                  <a:pt x="976" y="1843"/>
                  <a:pt x="2408" y="3443"/>
                  <a:pt x="4165" y="4560"/>
                </a:cubicBezTo>
                <a:cubicBezTo>
                  <a:pt x="6086" y="5777"/>
                  <a:pt x="8361" y="6417"/>
                  <a:pt x="10634" y="6417"/>
                </a:cubicBezTo>
                <a:cubicBezTo>
                  <a:pt x="11719" y="6417"/>
                  <a:pt x="12804" y="6271"/>
                  <a:pt x="13849" y="5972"/>
                </a:cubicBezTo>
                <a:cubicBezTo>
                  <a:pt x="16069" y="5348"/>
                  <a:pt x="18105" y="4068"/>
                  <a:pt x="20401" y="3738"/>
                </a:cubicBezTo>
                <a:cubicBezTo>
                  <a:pt x="20838" y="3675"/>
                  <a:pt x="21274" y="3647"/>
                  <a:pt x="21710" y="3647"/>
                </a:cubicBezTo>
                <a:cubicBezTo>
                  <a:pt x="24674" y="3647"/>
                  <a:pt x="27608" y="4932"/>
                  <a:pt x="30618" y="5109"/>
                </a:cubicBezTo>
                <a:cubicBezTo>
                  <a:pt x="30832" y="5122"/>
                  <a:pt x="31045" y="5128"/>
                  <a:pt x="31258" y="5128"/>
                </a:cubicBezTo>
                <a:cubicBezTo>
                  <a:pt x="35103" y="5128"/>
                  <a:pt x="38826" y="3070"/>
                  <a:pt x="41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a:off x="8573975" y="3889475"/>
            <a:ext cx="1143000" cy="114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
    <p:spTree>
      <p:nvGrpSpPr>
        <p:cNvPr id="75" name="Shape 75"/>
        <p:cNvGrpSpPr/>
        <p:nvPr/>
      </p:nvGrpSpPr>
      <p:grpSpPr>
        <a:xfrm>
          <a:off x="0" y="0"/>
          <a:ext cx="0" cy="0"/>
          <a:chOff x="0" y="0"/>
          <a:chExt cx="0" cy="0"/>
        </a:xfrm>
      </p:grpSpPr>
      <p:sp>
        <p:nvSpPr>
          <p:cNvPr id="76" name="Google Shape;76;p13"/>
          <p:cNvSpPr/>
          <p:nvPr/>
        </p:nvSpPr>
        <p:spPr>
          <a:xfrm rot="-4865444">
            <a:off x="-3485036" y="703416"/>
            <a:ext cx="5233868" cy="4453602"/>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3"/>
          <p:cNvSpPr txBox="1"/>
          <p:nvPr>
            <p:ph type="title"/>
          </p:nvPr>
        </p:nvSpPr>
        <p:spPr>
          <a:xfrm>
            <a:off x="718500" y="348450"/>
            <a:ext cx="7707000" cy="10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 name="Google Shape;78;p13"/>
          <p:cNvSpPr txBox="1"/>
          <p:nvPr>
            <p:ph type="title" idx="2" hasCustomPrompt="1"/>
          </p:nvPr>
        </p:nvSpPr>
        <p:spPr>
          <a:xfrm>
            <a:off x="2379700" y="14988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3"/>
          <p:cNvSpPr txBox="1"/>
          <p:nvPr>
            <p:ph type="subTitle" idx="1"/>
          </p:nvPr>
        </p:nvSpPr>
        <p:spPr>
          <a:xfrm>
            <a:off x="1850950" y="19428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0" name="Google Shape;80;p13"/>
          <p:cNvSpPr txBox="1"/>
          <p:nvPr>
            <p:ph type="subTitle" idx="3"/>
          </p:nvPr>
        </p:nvSpPr>
        <p:spPr>
          <a:xfrm>
            <a:off x="1517950" y="228951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81" name="Google Shape;81;p13"/>
          <p:cNvSpPr txBox="1"/>
          <p:nvPr>
            <p:ph type="title" idx="4" hasCustomPrompt="1"/>
          </p:nvPr>
        </p:nvSpPr>
        <p:spPr>
          <a:xfrm>
            <a:off x="2379700" y="32514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 name="Google Shape;82;p13"/>
          <p:cNvSpPr txBox="1"/>
          <p:nvPr>
            <p:ph type="subTitle" idx="5"/>
          </p:nvPr>
        </p:nvSpPr>
        <p:spPr>
          <a:xfrm>
            <a:off x="1850950" y="36954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3" name="Google Shape;83;p13"/>
          <p:cNvSpPr txBox="1"/>
          <p:nvPr>
            <p:ph type="subTitle" idx="6"/>
          </p:nvPr>
        </p:nvSpPr>
        <p:spPr>
          <a:xfrm>
            <a:off x="1517950" y="404906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3"/>
          <p:cNvSpPr txBox="1"/>
          <p:nvPr>
            <p:ph type="title" idx="7" hasCustomPrompt="1"/>
          </p:nvPr>
        </p:nvSpPr>
        <p:spPr>
          <a:xfrm>
            <a:off x="5801300" y="32514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 name="Google Shape;85;p13"/>
          <p:cNvSpPr txBox="1"/>
          <p:nvPr>
            <p:ph type="subTitle" idx="8"/>
          </p:nvPr>
        </p:nvSpPr>
        <p:spPr>
          <a:xfrm>
            <a:off x="5150150" y="3695401"/>
            <a:ext cx="22653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6" name="Google Shape;86;p13"/>
          <p:cNvSpPr txBox="1"/>
          <p:nvPr>
            <p:ph type="subTitle" idx="9"/>
          </p:nvPr>
        </p:nvSpPr>
        <p:spPr>
          <a:xfrm>
            <a:off x="4939550" y="404906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3"/>
          <p:cNvSpPr txBox="1"/>
          <p:nvPr>
            <p:ph type="title" idx="13" hasCustomPrompt="1"/>
          </p:nvPr>
        </p:nvSpPr>
        <p:spPr>
          <a:xfrm>
            <a:off x="5801300" y="14988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13"/>
          <p:cNvSpPr txBox="1"/>
          <p:nvPr>
            <p:ph type="subTitle" idx="14"/>
          </p:nvPr>
        </p:nvSpPr>
        <p:spPr>
          <a:xfrm>
            <a:off x="5272550" y="19428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9" name="Google Shape;89;p13"/>
          <p:cNvSpPr txBox="1"/>
          <p:nvPr>
            <p:ph type="subTitle" idx="15"/>
          </p:nvPr>
        </p:nvSpPr>
        <p:spPr>
          <a:xfrm>
            <a:off x="4939550" y="228951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2">
  <p:cSld name="BLANK_2_1">
    <p:spTree>
      <p:nvGrpSpPr>
        <p:cNvPr id="90" name="Shape 90"/>
        <p:cNvGrpSpPr/>
        <p:nvPr/>
      </p:nvGrpSpPr>
      <p:grpSpPr>
        <a:xfrm>
          <a:off x="0" y="0"/>
          <a:ext cx="0" cy="0"/>
          <a:chOff x="0" y="0"/>
          <a:chExt cx="0" cy="0"/>
        </a:xfrm>
      </p:grpSpPr>
      <p:sp>
        <p:nvSpPr>
          <p:cNvPr id="91" name="Google Shape;91;p14"/>
          <p:cNvSpPr txBox="1"/>
          <p:nvPr>
            <p:ph type="title" hasCustomPrompt="1"/>
          </p:nvPr>
        </p:nvSpPr>
        <p:spPr>
          <a:xfrm>
            <a:off x="789517" y="15538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2" name="Google Shape;92;p14"/>
          <p:cNvSpPr txBox="1"/>
          <p:nvPr>
            <p:ph type="subTitle" idx="1"/>
          </p:nvPr>
        </p:nvSpPr>
        <p:spPr>
          <a:xfrm>
            <a:off x="789517" y="24046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p:txBody>
      </p:sp>
      <p:sp>
        <p:nvSpPr>
          <p:cNvPr id="93" name="Google Shape;93;p14"/>
          <p:cNvSpPr txBox="1"/>
          <p:nvPr>
            <p:ph type="subTitle" idx="2"/>
          </p:nvPr>
        </p:nvSpPr>
        <p:spPr>
          <a:xfrm>
            <a:off x="789517" y="20281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p:txBody>
      </p:sp>
      <p:sp>
        <p:nvSpPr>
          <p:cNvPr id="94" name="Google Shape;94;p14"/>
          <p:cNvSpPr txBox="1"/>
          <p:nvPr>
            <p:ph type="title" idx="3" hasCustomPrompt="1"/>
          </p:nvPr>
        </p:nvSpPr>
        <p:spPr>
          <a:xfrm>
            <a:off x="3594500" y="15538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5" name="Google Shape;95;p14"/>
          <p:cNvSpPr txBox="1"/>
          <p:nvPr>
            <p:ph type="subTitle" idx="4"/>
          </p:nvPr>
        </p:nvSpPr>
        <p:spPr>
          <a:xfrm>
            <a:off x="3594400" y="24046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p:txBody>
      </p:sp>
      <p:sp>
        <p:nvSpPr>
          <p:cNvPr id="96" name="Google Shape;96;p14"/>
          <p:cNvSpPr txBox="1"/>
          <p:nvPr>
            <p:ph type="subTitle" idx="5"/>
          </p:nvPr>
        </p:nvSpPr>
        <p:spPr>
          <a:xfrm>
            <a:off x="3594400" y="20281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p:txBody>
      </p:sp>
      <p:sp>
        <p:nvSpPr>
          <p:cNvPr id="97" name="Google Shape;97;p14"/>
          <p:cNvSpPr txBox="1"/>
          <p:nvPr>
            <p:ph type="title" idx="6" hasCustomPrompt="1"/>
          </p:nvPr>
        </p:nvSpPr>
        <p:spPr>
          <a:xfrm>
            <a:off x="6399383" y="15538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 name="Google Shape;98;p14"/>
          <p:cNvSpPr txBox="1"/>
          <p:nvPr>
            <p:ph type="subTitle" idx="7"/>
          </p:nvPr>
        </p:nvSpPr>
        <p:spPr>
          <a:xfrm>
            <a:off x="6399285" y="24046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p:txBody>
      </p:sp>
      <p:sp>
        <p:nvSpPr>
          <p:cNvPr id="99" name="Google Shape;99;p14"/>
          <p:cNvSpPr txBox="1"/>
          <p:nvPr>
            <p:ph type="subTitle" idx="8"/>
          </p:nvPr>
        </p:nvSpPr>
        <p:spPr>
          <a:xfrm>
            <a:off x="6399285" y="20281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p:txBody>
      </p:sp>
      <p:sp>
        <p:nvSpPr>
          <p:cNvPr id="100" name="Google Shape;100;p14"/>
          <p:cNvSpPr txBox="1"/>
          <p:nvPr>
            <p:ph type="title" idx="9" hasCustomPrompt="1"/>
          </p:nvPr>
        </p:nvSpPr>
        <p:spPr>
          <a:xfrm>
            <a:off x="2192005" y="30451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1" name="Google Shape;101;p14"/>
          <p:cNvSpPr txBox="1"/>
          <p:nvPr>
            <p:ph type="subTitle" idx="13"/>
          </p:nvPr>
        </p:nvSpPr>
        <p:spPr>
          <a:xfrm>
            <a:off x="2192007" y="38959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p:txBody>
      </p:sp>
      <p:sp>
        <p:nvSpPr>
          <p:cNvPr id="102" name="Google Shape;102;p14"/>
          <p:cNvSpPr txBox="1"/>
          <p:nvPr>
            <p:ph type="subTitle" idx="14"/>
          </p:nvPr>
        </p:nvSpPr>
        <p:spPr>
          <a:xfrm>
            <a:off x="2192007" y="35194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p:txBody>
      </p:sp>
      <p:sp>
        <p:nvSpPr>
          <p:cNvPr id="103" name="Google Shape;103;p14"/>
          <p:cNvSpPr txBox="1"/>
          <p:nvPr>
            <p:ph type="title" idx="15"/>
          </p:nvPr>
        </p:nvSpPr>
        <p:spPr>
          <a:xfrm>
            <a:off x="718500" y="348450"/>
            <a:ext cx="7707000" cy="10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14"/>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4"/>
          <p:cNvSpPr/>
          <p:nvPr/>
        </p:nvSpPr>
        <p:spPr>
          <a:xfrm rot="5400000">
            <a:off x="7545456" y="324134"/>
            <a:ext cx="1922676" cy="1274400"/>
          </a:xfrm>
          <a:custGeom>
            <a:avLst/>
            <a:gdLst/>
            <a:ahLst/>
            <a:cxnLst/>
            <a:rect l="l" t="t" r="r" b="b"/>
            <a:pathLst>
              <a:path w="6285" h="4166" extrusionOk="0">
                <a:moveTo>
                  <a:pt x="0" y="1"/>
                </a:moveTo>
                <a:lnTo>
                  <a:pt x="0" y="4165"/>
                </a:lnTo>
                <a:cubicBezTo>
                  <a:pt x="1196" y="3798"/>
                  <a:pt x="996" y="2045"/>
                  <a:pt x="2096" y="2045"/>
                </a:cubicBezTo>
                <a:cubicBezTo>
                  <a:pt x="2129" y="2045"/>
                  <a:pt x="2163" y="2047"/>
                  <a:pt x="2199" y="2050"/>
                </a:cubicBezTo>
                <a:cubicBezTo>
                  <a:pt x="2774" y="2103"/>
                  <a:pt x="3572" y="2499"/>
                  <a:pt x="4323" y="2499"/>
                </a:cubicBezTo>
                <a:cubicBezTo>
                  <a:pt x="5159" y="2499"/>
                  <a:pt x="5937" y="2008"/>
                  <a:pt x="6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4"/>
          <p:cNvSpPr/>
          <p:nvPr/>
        </p:nvSpPr>
        <p:spPr>
          <a:xfrm rot="-5400000" flipH="1">
            <a:off x="-324144" y="324134"/>
            <a:ext cx="1922676" cy="1274400"/>
          </a:xfrm>
          <a:custGeom>
            <a:avLst/>
            <a:gdLst/>
            <a:ahLst/>
            <a:cxnLst/>
            <a:rect l="l" t="t" r="r" b="b"/>
            <a:pathLst>
              <a:path w="6285" h="4166" extrusionOk="0">
                <a:moveTo>
                  <a:pt x="0" y="1"/>
                </a:moveTo>
                <a:lnTo>
                  <a:pt x="0" y="4165"/>
                </a:lnTo>
                <a:cubicBezTo>
                  <a:pt x="1196" y="3798"/>
                  <a:pt x="996" y="2045"/>
                  <a:pt x="2096" y="2045"/>
                </a:cubicBezTo>
                <a:cubicBezTo>
                  <a:pt x="2129" y="2045"/>
                  <a:pt x="2163" y="2047"/>
                  <a:pt x="2199" y="2050"/>
                </a:cubicBezTo>
                <a:cubicBezTo>
                  <a:pt x="2774" y="2103"/>
                  <a:pt x="3572" y="2499"/>
                  <a:pt x="4323" y="2499"/>
                </a:cubicBezTo>
                <a:cubicBezTo>
                  <a:pt x="5159" y="2499"/>
                  <a:pt x="5937" y="2008"/>
                  <a:pt x="6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4"/>
          <p:cNvSpPr txBox="1"/>
          <p:nvPr>
            <p:ph type="title" idx="16" hasCustomPrompt="1"/>
          </p:nvPr>
        </p:nvSpPr>
        <p:spPr>
          <a:xfrm>
            <a:off x="4996893" y="3045175"/>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4"/>
          <p:cNvSpPr txBox="1"/>
          <p:nvPr>
            <p:ph type="subTitle" idx="17"/>
          </p:nvPr>
        </p:nvSpPr>
        <p:spPr>
          <a:xfrm>
            <a:off x="4996895" y="3895975"/>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a:lvl1pPr>
            <a:lvl2pPr lvl="1" rtl="0">
              <a:spcBef>
                <a:spcPts val="0"/>
              </a:spcBef>
              <a:spcAft>
                <a:spcPts val="0"/>
              </a:spcAft>
              <a:buClr>
                <a:schemeClr val="dk1"/>
              </a:buClr>
              <a:buSzPts val="1600"/>
              <a:buFont typeface="Montserrat"/>
              <a:buNone/>
              <a:defRPr sz="1600">
                <a:solidFill>
                  <a:schemeClr val="dk1"/>
                </a:solidFill>
              </a:defRPr>
            </a:lvl2pPr>
            <a:lvl3pPr lvl="2" rtl="0">
              <a:spcBef>
                <a:spcPts val="0"/>
              </a:spcBef>
              <a:spcAft>
                <a:spcPts val="0"/>
              </a:spcAft>
              <a:buClr>
                <a:schemeClr val="dk1"/>
              </a:buClr>
              <a:buSzPts val="1600"/>
              <a:buFont typeface="Montserrat"/>
              <a:buNone/>
              <a:defRPr sz="1600">
                <a:solidFill>
                  <a:schemeClr val="dk1"/>
                </a:solidFill>
              </a:defRPr>
            </a:lvl3pPr>
            <a:lvl4pPr lvl="3" rtl="0">
              <a:spcBef>
                <a:spcPts val="0"/>
              </a:spcBef>
              <a:spcAft>
                <a:spcPts val="0"/>
              </a:spcAft>
              <a:buClr>
                <a:schemeClr val="dk1"/>
              </a:buClr>
              <a:buSzPts val="1600"/>
              <a:buFont typeface="Montserrat"/>
              <a:buNone/>
              <a:defRPr sz="1600">
                <a:solidFill>
                  <a:schemeClr val="dk1"/>
                </a:solidFill>
              </a:defRPr>
            </a:lvl4pPr>
            <a:lvl5pPr lvl="4" rtl="0">
              <a:spcBef>
                <a:spcPts val="0"/>
              </a:spcBef>
              <a:spcAft>
                <a:spcPts val="0"/>
              </a:spcAft>
              <a:buClr>
                <a:schemeClr val="dk1"/>
              </a:buClr>
              <a:buSzPts val="1600"/>
              <a:buFont typeface="Montserrat"/>
              <a:buNone/>
              <a:defRPr sz="1600">
                <a:solidFill>
                  <a:schemeClr val="dk1"/>
                </a:solidFill>
              </a:defRPr>
            </a:lvl5pPr>
            <a:lvl6pPr lvl="5" rtl="0">
              <a:spcBef>
                <a:spcPts val="0"/>
              </a:spcBef>
              <a:spcAft>
                <a:spcPts val="0"/>
              </a:spcAft>
              <a:buClr>
                <a:schemeClr val="dk1"/>
              </a:buClr>
              <a:buSzPts val="1600"/>
              <a:buFont typeface="Montserrat"/>
              <a:buNone/>
              <a:defRPr sz="1600">
                <a:solidFill>
                  <a:schemeClr val="dk1"/>
                </a:solidFill>
              </a:defRPr>
            </a:lvl6pPr>
            <a:lvl7pPr lvl="6" rtl="0">
              <a:spcBef>
                <a:spcPts val="0"/>
              </a:spcBef>
              <a:spcAft>
                <a:spcPts val="0"/>
              </a:spcAft>
              <a:buClr>
                <a:schemeClr val="dk1"/>
              </a:buClr>
              <a:buSzPts val="1600"/>
              <a:buFont typeface="Montserrat"/>
              <a:buNone/>
              <a:defRPr sz="1600">
                <a:solidFill>
                  <a:schemeClr val="dk1"/>
                </a:solidFill>
              </a:defRPr>
            </a:lvl7pPr>
            <a:lvl8pPr lvl="7" rtl="0">
              <a:spcBef>
                <a:spcPts val="0"/>
              </a:spcBef>
              <a:spcAft>
                <a:spcPts val="0"/>
              </a:spcAft>
              <a:buClr>
                <a:schemeClr val="dk1"/>
              </a:buClr>
              <a:buSzPts val="1600"/>
              <a:buFont typeface="Montserrat"/>
              <a:buNone/>
              <a:defRPr sz="1600">
                <a:solidFill>
                  <a:schemeClr val="dk1"/>
                </a:solidFill>
              </a:defRPr>
            </a:lvl8pPr>
            <a:lvl9pPr lvl="8" rtl="0">
              <a:spcBef>
                <a:spcPts val="0"/>
              </a:spcBef>
              <a:spcAft>
                <a:spcPts val="0"/>
              </a:spcAft>
              <a:buClr>
                <a:schemeClr val="dk1"/>
              </a:buClr>
              <a:buSzPts val="1600"/>
              <a:buFont typeface="Montserrat"/>
              <a:buNone/>
              <a:defRPr sz="1600">
                <a:solidFill>
                  <a:schemeClr val="dk1"/>
                </a:solidFill>
              </a:defRPr>
            </a:lvl9pPr>
          </a:lstStyle>
          <a:p/>
        </p:txBody>
      </p:sp>
      <p:sp>
        <p:nvSpPr>
          <p:cNvPr id="109" name="Google Shape;109;p14"/>
          <p:cNvSpPr txBox="1"/>
          <p:nvPr>
            <p:ph type="subTitle" idx="18"/>
          </p:nvPr>
        </p:nvSpPr>
        <p:spPr>
          <a:xfrm>
            <a:off x="4996895" y="3519475"/>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800"/>
              <a:buFont typeface="Montserrat"/>
              <a:buNone/>
              <a:defRPr sz="1800" b="1"/>
            </a:lvl1pPr>
            <a:lvl2pPr lvl="1" rtl="0">
              <a:spcBef>
                <a:spcPts val="0"/>
              </a:spcBef>
              <a:spcAft>
                <a:spcPts val="0"/>
              </a:spcAft>
              <a:buClr>
                <a:schemeClr val="dk1"/>
              </a:buClr>
              <a:buSzPts val="1800"/>
              <a:buFont typeface="Montserrat"/>
              <a:buNone/>
              <a:defRPr sz="1800">
                <a:solidFill>
                  <a:schemeClr val="dk1"/>
                </a:solidFill>
              </a:defRPr>
            </a:lvl2pPr>
            <a:lvl3pPr lvl="2" rtl="0">
              <a:spcBef>
                <a:spcPts val="0"/>
              </a:spcBef>
              <a:spcAft>
                <a:spcPts val="0"/>
              </a:spcAft>
              <a:buClr>
                <a:schemeClr val="dk1"/>
              </a:buClr>
              <a:buSzPts val="1800"/>
              <a:buFont typeface="Montserrat"/>
              <a:buNone/>
              <a:defRPr sz="1800">
                <a:solidFill>
                  <a:schemeClr val="dk1"/>
                </a:solidFill>
              </a:defRPr>
            </a:lvl3pPr>
            <a:lvl4pPr lvl="3" rtl="0">
              <a:spcBef>
                <a:spcPts val="0"/>
              </a:spcBef>
              <a:spcAft>
                <a:spcPts val="0"/>
              </a:spcAft>
              <a:buClr>
                <a:schemeClr val="dk1"/>
              </a:buClr>
              <a:buSzPts val="1800"/>
              <a:buFont typeface="Montserrat"/>
              <a:buNone/>
              <a:defRPr sz="1800">
                <a:solidFill>
                  <a:schemeClr val="dk1"/>
                </a:solidFill>
              </a:defRPr>
            </a:lvl4pPr>
            <a:lvl5pPr lvl="4" rtl="0">
              <a:spcBef>
                <a:spcPts val="0"/>
              </a:spcBef>
              <a:spcAft>
                <a:spcPts val="0"/>
              </a:spcAft>
              <a:buClr>
                <a:schemeClr val="dk1"/>
              </a:buClr>
              <a:buSzPts val="1800"/>
              <a:buFont typeface="Montserrat"/>
              <a:buNone/>
              <a:defRPr sz="1800">
                <a:solidFill>
                  <a:schemeClr val="dk1"/>
                </a:solidFill>
              </a:defRPr>
            </a:lvl5pPr>
            <a:lvl6pPr lvl="5" rtl="0">
              <a:spcBef>
                <a:spcPts val="0"/>
              </a:spcBef>
              <a:spcAft>
                <a:spcPts val="0"/>
              </a:spcAft>
              <a:buClr>
                <a:schemeClr val="dk1"/>
              </a:buClr>
              <a:buSzPts val="1800"/>
              <a:buFont typeface="Montserrat"/>
              <a:buNone/>
              <a:defRPr sz="1800">
                <a:solidFill>
                  <a:schemeClr val="dk1"/>
                </a:solidFill>
              </a:defRPr>
            </a:lvl6pPr>
            <a:lvl7pPr lvl="6" rtl="0">
              <a:spcBef>
                <a:spcPts val="0"/>
              </a:spcBef>
              <a:spcAft>
                <a:spcPts val="0"/>
              </a:spcAft>
              <a:buClr>
                <a:schemeClr val="dk1"/>
              </a:buClr>
              <a:buSzPts val="1800"/>
              <a:buFont typeface="Montserrat"/>
              <a:buNone/>
              <a:defRPr sz="1800">
                <a:solidFill>
                  <a:schemeClr val="dk1"/>
                </a:solidFill>
              </a:defRPr>
            </a:lvl7pPr>
            <a:lvl8pPr lvl="7" rtl="0">
              <a:spcBef>
                <a:spcPts val="0"/>
              </a:spcBef>
              <a:spcAft>
                <a:spcPts val="0"/>
              </a:spcAft>
              <a:buClr>
                <a:schemeClr val="dk1"/>
              </a:buClr>
              <a:buSzPts val="1800"/>
              <a:buFont typeface="Montserrat"/>
              <a:buNone/>
              <a:defRPr sz="1800">
                <a:solidFill>
                  <a:schemeClr val="dk1"/>
                </a:solidFill>
              </a:defRPr>
            </a:lvl8pPr>
            <a:lvl9pPr lvl="8" rtl="0">
              <a:spcBef>
                <a:spcPts val="0"/>
              </a:spcBef>
              <a:spcAft>
                <a:spcPts val="0"/>
              </a:spcAft>
              <a:buClr>
                <a:schemeClr val="dk1"/>
              </a:buClr>
              <a:buSzPts val="1800"/>
              <a:buFont typeface="Montserrat"/>
              <a:buNone/>
              <a:defRPr sz="18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10" name="Shape 110"/>
        <p:cNvGrpSpPr/>
        <p:nvPr/>
      </p:nvGrpSpPr>
      <p:grpSpPr>
        <a:xfrm>
          <a:off x="0" y="0"/>
          <a:ext cx="0" cy="0"/>
          <a:chOff x="0" y="0"/>
          <a:chExt cx="0" cy="0"/>
        </a:xfrm>
      </p:grpSpPr>
      <p:sp>
        <p:nvSpPr>
          <p:cNvPr id="111" name="Google Shape;111;p15"/>
          <p:cNvSpPr/>
          <p:nvPr/>
        </p:nvSpPr>
        <p:spPr>
          <a:xfrm rot="-3114526" flipH="1">
            <a:off x="8004839" y="4051859"/>
            <a:ext cx="367310" cy="1039016"/>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5"/>
          <p:cNvSpPr/>
          <p:nvPr/>
        </p:nvSpPr>
        <p:spPr>
          <a:xfrm rot="-3114526" flipH="1">
            <a:off x="8153233" y="4103102"/>
            <a:ext cx="116146" cy="977704"/>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5"/>
          <p:cNvSpPr/>
          <p:nvPr/>
        </p:nvSpPr>
        <p:spPr>
          <a:xfrm rot="-2496183" flipH="1">
            <a:off x="8182834" y="3866127"/>
            <a:ext cx="367288" cy="1039008"/>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5"/>
          <p:cNvSpPr/>
          <p:nvPr/>
        </p:nvSpPr>
        <p:spPr>
          <a:xfrm rot="-2496183" flipH="1">
            <a:off x="8327168" y="3921127"/>
            <a:ext cx="116138" cy="977696"/>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5"/>
          <p:cNvSpPr txBox="1"/>
          <p:nvPr>
            <p:ph type="title"/>
          </p:nvPr>
        </p:nvSpPr>
        <p:spPr>
          <a:xfrm>
            <a:off x="718500" y="348450"/>
            <a:ext cx="77070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15"/>
          <p:cNvSpPr txBox="1"/>
          <p:nvPr/>
        </p:nvSpPr>
        <p:spPr>
          <a:xfrm>
            <a:off x="943450" y="1723575"/>
            <a:ext cx="2203500" cy="5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solidFill>
                <a:srgbClr val="FFFFFF"/>
              </a:solidFill>
              <a:latin typeface="Rokkitt ExtraBold"/>
              <a:ea typeface="Rokkitt ExtraBold"/>
              <a:cs typeface="Rokkitt ExtraBold"/>
              <a:sym typeface="Rokkitt ExtraBold"/>
            </a:endParaRPr>
          </a:p>
        </p:txBody>
      </p:sp>
      <p:sp>
        <p:nvSpPr>
          <p:cNvPr id="117" name="Google Shape;117;p15"/>
          <p:cNvSpPr txBox="1"/>
          <p:nvPr/>
        </p:nvSpPr>
        <p:spPr>
          <a:xfrm>
            <a:off x="1327475" y="2239750"/>
            <a:ext cx="1435500" cy="37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Rokkitt ExtraBold"/>
              <a:ea typeface="Rokkitt ExtraBold"/>
              <a:cs typeface="Rokkitt ExtraBold"/>
              <a:sym typeface="Rokkitt ExtraBold"/>
            </a:endParaRPr>
          </a:p>
        </p:txBody>
      </p:sp>
      <p:sp>
        <p:nvSpPr>
          <p:cNvPr id="118" name="Google Shape;118;p15"/>
          <p:cNvSpPr txBox="1"/>
          <p:nvPr/>
        </p:nvSpPr>
        <p:spPr>
          <a:xfrm>
            <a:off x="5954288" y="1723575"/>
            <a:ext cx="2203500" cy="5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solidFill>
                <a:srgbClr val="FFFFFF"/>
              </a:solidFill>
              <a:latin typeface="Rokkitt ExtraBold"/>
              <a:ea typeface="Rokkitt ExtraBold"/>
              <a:cs typeface="Rokkitt ExtraBold"/>
              <a:sym typeface="Rokkitt ExtraBold"/>
            </a:endParaRPr>
          </a:p>
        </p:txBody>
      </p:sp>
      <p:sp>
        <p:nvSpPr>
          <p:cNvPr id="119" name="Google Shape;119;p15"/>
          <p:cNvSpPr txBox="1"/>
          <p:nvPr/>
        </p:nvSpPr>
        <p:spPr>
          <a:xfrm>
            <a:off x="6324038" y="2235750"/>
            <a:ext cx="1464000" cy="37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Rokkitt ExtraBold"/>
              <a:ea typeface="Rokkitt ExtraBold"/>
              <a:cs typeface="Rokkitt ExtraBold"/>
              <a:sym typeface="Rokkitt ExtraBold"/>
            </a:endParaRPr>
          </a:p>
        </p:txBody>
      </p:sp>
      <p:sp>
        <p:nvSpPr>
          <p:cNvPr id="120" name="Google Shape;120;p15"/>
          <p:cNvSpPr txBox="1"/>
          <p:nvPr/>
        </p:nvSpPr>
        <p:spPr>
          <a:xfrm>
            <a:off x="3448888" y="3133725"/>
            <a:ext cx="2203500" cy="5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solidFill>
                <a:srgbClr val="FFFFFF"/>
              </a:solidFill>
              <a:latin typeface="Rokkitt ExtraBold"/>
              <a:ea typeface="Rokkitt ExtraBold"/>
              <a:cs typeface="Rokkitt ExtraBold"/>
              <a:sym typeface="Rokkitt ExtraBold"/>
            </a:endParaRPr>
          </a:p>
        </p:txBody>
      </p:sp>
      <p:sp>
        <p:nvSpPr>
          <p:cNvPr id="121" name="Google Shape;121;p15"/>
          <p:cNvSpPr txBox="1"/>
          <p:nvPr/>
        </p:nvSpPr>
        <p:spPr>
          <a:xfrm>
            <a:off x="3850975" y="3655723"/>
            <a:ext cx="1395900" cy="36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Rokkitt ExtraBold"/>
              <a:ea typeface="Rokkitt ExtraBold"/>
              <a:cs typeface="Rokkitt ExtraBold"/>
              <a:sym typeface="Rokkitt ExtraBold"/>
            </a:endParaRPr>
          </a:p>
        </p:txBody>
      </p:sp>
      <p:sp>
        <p:nvSpPr>
          <p:cNvPr id="122" name="Google Shape;122;p15"/>
          <p:cNvSpPr txBox="1"/>
          <p:nvPr>
            <p:ph type="title" idx="2"/>
          </p:nvPr>
        </p:nvSpPr>
        <p:spPr>
          <a:xfrm>
            <a:off x="917663" y="2199656"/>
            <a:ext cx="2240100" cy="52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3" name="Google Shape;123;p15"/>
          <p:cNvSpPr txBox="1"/>
          <p:nvPr>
            <p:ph type="title" idx="3" hasCustomPrompt="1"/>
          </p:nvPr>
        </p:nvSpPr>
        <p:spPr>
          <a:xfrm>
            <a:off x="917575" y="1748625"/>
            <a:ext cx="2240100" cy="407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3000">
                <a:solidFill>
                  <a:schemeClr val="accent4"/>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24" name="Google Shape;124;p15"/>
          <p:cNvSpPr txBox="1"/>
          <p:nvPr>
            <p:ph type="subTitle" idx="1"/>
          </p:nvPr>
        </p:nvSpPr>
        <p:spPr>
          <a:xfrm>
            <a:off x="917663" y="2599027"/>
            <a:ext cx="22401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100"/>
              <a:buFont typeface="Montserrat"/>
              <a:buNone/>
              <a:defRPr/>
            </a:lvl1pPr>
            <a:lvl2pPr lvl="1" algn="ctr" rtl="0">
              <a:lnSpc>
                <a:spcPct val="100000"/>
              </a:lnSpc>
              <a:spcBef>
                <a:spcPts val="0"/>
              </a:spcBef>
              <a:spcAft>
                <a:spcPts val="0"/>
              </a:spcAft>
              <a:buClr>
                <a:schemeClr val="accent1"/>
              </a:buClr>
              <a:buSzPts val="2100"/>
              <a:buFont typeface="Montserrat"/>
              <a:buNone/>
              <a:defRPr sz="2100">
                <a:solidFill>
                  <a:schemeClr val="accent1"/>
                </a:solidFill>
              </a:defRPr>
            </a:lvl2pPr>
            <a:lvl3pPr lvl="2" algn="ctr" rtl="0">
              <a:lnSpc>
                <a:spcPct val="100000"/>
              </a:lnSpc>
              <a:spcBef>
                <a:spcPts val="0"/>
              </a:spcBef>
              <a:spcAft>
                <a:spcPts val="0"/>
              </a:spcAft>
              <a:buClr>
                <a:schemeClr val="accent1"/>
              </a:buClr>
              <a:buSzPts val="2100"/>
              <a:buFont typeface="Montserrat"/>
              <a:buNone/>
              <a:defRPr sz="2100">
                <a:solidFill>
                  <a:schemeClr val="accent1"/>
                </a:solidFill>
              </a:defRPr>
            </a:lvl3pPr>
            <a:lvl4pPr lvl="3" algn="ctr" rtl="0">
              <a:lnSpc>
                <a:spcPct val="100000"/>
              </a:lnSpc>
              <a:spcBef>
                <a:spcPts val="0"/>
              </a:spcBef>
              <a:spcAft>
                <a:spcPts val="0"/>
              </a:spcAft>
              <a:buClr>
                <a:schemeClr val="accent1"/>
              </a:buClr>
              <a:buSzPts val="2100"/>
              <a:buFont typeface="Montserrat"/>
              <a:buNone/>
              <a:defRPr sz="2100">
                <a:solidFill>
                  <a:schemeClr val="accent1"/>
                </a:solidFill>
              </a:defRPr>
            </a:lvl4pPr>
            <a:lvl5pPr lvl="4" algn="ctr" rtl="0">
              <a:lnSpc>
                <a:spcPct val="100000"/>
              </a:lnSpc>
              <a:spcBef>
                <a:spcPts val="0"/>
              </a:spcBef>
              <a:spcAft>
                <a:spcPts val="0"/>
              </a:spcAft>
              <a:buClr>
                <a:schemeClr val="accent1"/>
              </a:buClr>
              <a:buSzPts val="2100"/>
              <a:buFont typeface="Montserrat"/>
              <a:buNone/>
              <a:defRPr sz="2100">
                <a:solidFill>
                  <a:schemeClr val="accent1"/>
                </a:solidFill>
              </a:defRPr>
            </a:lvl5pPr>
            <a:lvl6pPr lvl="5" algn="ctr" rtl="0">
              <a:lnSpc>
                <a:spcPct val="100000"/>
              </a:lnSpc>
              <a:spcBef>
                <a:spcPts val="0"/>
              </a:spcBef>
              <a:spcAft>
                <a:spcPts val="0"/>
              </a:spcAft>
              <a:buClr>
                <a:schemeClr val="accent1"/>
              </a:buClr>
              <a:buSzPts val="2100"/>
              <a:buFont typeface="Montserrat"/>
              <a:buNone/>
              <a:defRPr sz="2100">
                <a:solidFill>
                  <a:schemeClr val="accent1"/>
                </a:solidFill>
              </a:defRPr>
            </a:lvl6pPr>
            <a:lvl7pPr lvl="6" algn="ctr" rtl="0">
              <a:lnSpc>
                <a:spcPct val="100000"/>
              </a:lnSpc>
              <a:spcBef>
                <a:spcPts val="0"/>
              </a:spcBef>
              <a:spcAft>
                <a:spcPts val="0"/>
              </a:spcAft>
              <a:buClr>
                <a:schemeClr val="accent1"/>
              </a:buClr>
              <a:buSzPts val="2100"/>
              <a:buFont typeface="Montserrat"/>
              <a:buNone/>
              <a:defRPr sz="2100">
                <a:solidFill>
                  <a:schemeClr val="accent1"/>
                </a:solidFill>
              </a:defRPr>
            </a:lvl7pPr>
            <a:lvl8pPr lvl="7" algn="ctr" rtl="0">
              <a:lnSpc>
                <a:spcPct val="100000"/>
              </a:lnSpc>
              <a:spcBef>
                <a:spcPts val="0"/>
              </a:spcBef>
              <a:spcAft>
                <a:spcPts val="0"/>
              </a:spcAft>
              <a:buClr>
                <a:schemeClr val="accent1"/>
              </a:buClr>
              <a:buSzPts val="2100"/>
              <a:buFont typeface="Montserrat"/>
              <a:buNone/>
              <a:defRPr sz="2100">
                <a:solidFill>
                  <a:schemeClr val="accent1"/>
                </a:solidFill>
              </a:defRPr>
            </a:lvl8pPr>
            <a:lvl9pPr lvl="8" algn="ctr" rtl="0">
              <a:lnSpc>
                <a:spcPct val="100000"/>
              </a:lnSpc>
              <a:spcBef>
                <a:spcPts val="0"/>
              </a:spcBef>
              <a:spcAft>
                <a:spcPts val="0"/>
              </a:spcAft>
              <a:buClr>
                <a:schemeClr val="accent1"/>
              </a:buClr>
              <a:buSzPts val="2100"/>
              <a:buFont typeface="Montserrat"/>
              <a:buNone/>
              <a:defRPr sz="2100">
                <a:solidFill>
                  <a:schemeClr val="accent1"/>
                </a:solidFill>
              </a:defRPr>
            </a:lvl9pPr>
          </a:lstStyle>
          <a:p/>
        </p:txBody>
      </p:sp>
      <p:sp>
        <p:nvSpPr>
          <p:cNvPr id="125" name="Google Shape;125;p15"/>
          <p:cNvSpPr txBox="1"/>
          <p:nvPr>
            <p:ph type="title" idx="4"/>
          </p:nvPr>
        </p:nvSpPr>
        <p:spPr>
          <a:xfrm>
            <a:off x="3508954" y="3599831"/>
            <a:ext cx="2240100" cy="52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6" name="Google Shape;126;p15"/>
          <p:cNvSpPr txBox="1"/>
          <p:nvPr>
            <p:ph type="title" idx="5" hasCustomPrompt="1"/>
          </p:nvPr>
        </p:nvSpPr>
        <p:spPr>
          <a:xfrm>
            <a:off x="3508900" y="3148850"/>
            <a:ext cx="2240100" cy="407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3000">
                <a:solidFill>
                  <a:schemeClr val="accent4"/>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27" name="Google Shape;127;p15"/>
          <p:cNvSpPr txBox="1"/>
          <p:nvPr>
            <p:ph type="subTitle" idx="6"/>
          </p:nvPr>
        </p:nvSpPr>
        <p:spPr>
          <a:xfrm>
            <a:off x="3508954" y="3999201"/>
            <a:ext cx="22401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100"/>
              <a:buFont typeface="Montserrat"/>
              <a:buNone/>
              <a:defRPr/>
            </a:lvl1pPr>
            <a:lvl2pPr lvl="1" algn="ctr" rtl="0">
              <a:lnSpc>
                <a:spcPct val="100000"/>
              </a:lnSpc>
              <a:spcBef>
                <a:spcPts val="0"/>
              </a:spcBef>
              <a:spcAft>
                <a:spcPts val="0"/>
              </a:spcAft>
              <a:buClr>
                <a:schemeClr val="accent1"/>
              </a:buClr>
              <a:buSzPts val="2100"/>
              <a:buFont typeface="Montserrat"/>
              <a:buNone/>
              <a:defRPr sz="2100">
                <a:solidFill>
                  <a:schemeClr val="accent1"/>
                </a:solidFill>
              </a:defRPr>
            </a:lvl2pPr>
            <a:lvl3pPr lvl="2" algn="ctr" rtl="0">
              <a:lnSpc>
                <a:spcPct val="100000"/>
              </a:lnSpc>
              <a:spcBef>
                <a:spcPts val="0"/>
              </a:spcBef>
              <a:spcAft>
                <a:spcPts val="0"/>
              </a:spcAft>
              <a:buClr>
                <a:schemeClr val="accent1"/>
              </a:buClr>
              <a:buSzPts val="2100"/>
              <a:buFont typeface="Montserrat"/>
              <a:buNone/>
              <a:defRPr sz="2100">
                <a:solidFill>
                  <a:schemeClr val="accent1"/>
                </a:solidFill>
              </a:defRPr>
            </a:lvl3pPr>
            <a:lvl4pPr lvl="3" algn="ctr" rtl="0">
              <a:lnSpc>
                <a:spcPct val="100000"/>
              </a:lnSpc>
              <a:spcBef>
                <a:spcPts val="0"/>
              </a:spcBef>
              <a:spcAft>
                <a:spcPts val="0"/>
              </a:spcAft>
              <a:buClr>
                <a:schemeClr val="accent1"/>
              </a:buClr>
              <a:buSzPts val="2100"/>
              <a:buFont typeface="Montserrat"/>
              <a:buNone/>
              <a:defRPr sz="2100">
                <a:solidFill>
                  <a:schemeClr val="accent1"/>
                </a:solidFill>
              </a:defRPr>
            </a:lvl4pPr>
            <a:lvl5pPr lvl="4" algn="ctr" rtl="0">
              <a:lnSpc>
                <a:spcPct val="100000"/>
              </a:lnSpc>
              <a:spcBef>
                <a:spcPts val="0"/>
              </a:spcBef>
              <a:spcAft>
                <a:spcPts val="0"/>
              </a:spcAft>
              <a:buClr>
                <a:schemeClr val="accent1"/>
              </a:buClr>
              <a:buSzPts val="2100"/>
              <a:buFont typeface="Montserrat"/>
              <a:buNone/>
              <a:defRPr sz="2100">
                <a:solidFill>
                  <a:schemeClr val="accent1"/>
                </a:solidFill>
              </a:defRPr>
            </a:lvl5pPr>
            <a:lvl6pPr lvl="5" algn="ctr" rtl="0">
              <a:lnSpc>
                <a:spcPct val="100000"/>
              </a:lnSpc>
              <a:spcBef>
                <a:spcPts val="0"/>
              </a:spcBef>
              <a:spcAft>
                <a:spcPts val="0"/>
              </a:spcAft>
              <a:buClr>
                <a:schemeClr val="accent1"/>
              </a:buClr>
              <a:buSzPts val="2100"/>
              <a:buFont typeface="Montserrat"/>
              <a:buNone/>
              <a:defRPr sz="2100">
                <a:solidFill>
                  <a:schemeClr val="accent1"/>
                </a:solidFill>
              </a:defRPr>
            </a:lvl6pPr>
            <a:lvl7pPr lvl="6" algn="ctr" rtl="0">
              <a:lnSpc>
                <a:spcPct val="100000"/>
              </a:lnSpc>
              <a:spcBef>
                <a:spcPts val="0"/>
              </a:spcBef>
              <a:spcAft>
                <a:spcPts val="0"/>
              </a:spcAft>
              <a:buClr>
                <a:schemeClr val="accent1"/>
              </a:buClr>
              <a:buSzPts val="2100"/>
              <a:buFont typeface="Montserrat"/>
              <a:buNone/>
              <a:defRPr sz="2100">
                <a:solidFill>
                  <a:schemeClr val="accent1"/>
                </a:solidFill>
              </a:defRPr>
            </a:lvl7pPr>
            <a:lvl8pPr lvl="7" algn="ctr" rtl="0">
              <a:lnSpc>
                <a:spcPct val="100000"/>
              </a:lnSpc>
              <a:spcBef>
                <a:spcPts val="0"/>
              </a:spcBef>
              <a:spcAft>
                <a:spcPts val="0"/>
              </a:spcAft>
              <a:buClr>
                <a:schemeClr val="accent1"/>
              </a:buClr>
              <a:buSzPts val="2100"/>
              <a:buFont typeface="Montserrat"/>
              <a:buNone/>
              <a:defRPr sz="2100">
                <a:solidFill>
                  <a:schemeClr val="accent1"/>
                </a:solidFill>
              </a:defRPr>
            </a:lvl8pPr>
            <a:lvl9pPr lvl="8" algn="ctr" rtl="0">
              <a:lnSpc>
                <a:spcPct val="100000"/>
              </a:lnSpc>
              <a:spcBef>
                <a:spcPts val="0"/>
              </a:spcBef>
              <a:spcAft>
                <a:spcPts val="0"/>
              </a:spcAft>
              <a:buClr>
                <a:schemeClr val="accent1"/>
              </a:buClr>
              <a:buSzPts val="2100"/>
              <a:buFont typeface="Montserrat"/>
              <a:buNone/>
              <a:defRPr sz="2100">
                <a:solidFill>
                  <a:schemeClr val="accent1"/>
                </a:solidFill>
              </a:defRPr>
            </a:lvl9pPr>
          </a:lstStyle>
          <a:p/>
        </p:txBody>
      </p:sp>
      <p:sp>
        <p:nvSpPr>
          <p:cNvPr id="128" name="Google Shape;128;p15"/>
          <p:cNvSpPr txBox="1"/>
          <p:nvPr>
            <p:ph type="title" idx="7"/>
          </p:nvPr>
        </p:nvSpPr>
        <p:spPr>
          <a:xfrm>
            <a:off x="6185502" y="2199656"/>
            <a:ext cx="2240100" cy="52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9" name="Google Shape;129;p15"/>
          <p:cNvSpPr txBox="1"/>
          <p:nvPr>
            <p:ph type="title" idx="8" hasCustomPrompt="1"/>
          </p:nvPr>
        </p:nvSpPr>
        <p:spPr>
          <a:xfrm>
            <a:off x="6185451" y="1748625"/>
            <a:ext cx="2240100" cy="407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3000">
                <a:solidFill>
                  <a:schemeClr val="accent4"/>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30" name="Google Shape;130;p15"/>
          <p:cNvSpPr txBox="1"/>
          <p:nvPr>
            <p:ph type="subTitle" idx="9"/>
          </p:nvPr>
        </p:nvSpPr>
        <p:spPr>
          <a:xfrm>
            <a:off x="6185502" y="2599027"/>
            <a:ext cx="22401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100"/>
              <a:buFont typeface="Montserrat"/>
              <a:buNone/>
              <a:defRPr/>
            </a:lvl1pPr>
            <a:lvl2pPr lvl="1" algn="ctr" rtl="0">
              <a:lnSpc>
                <a:spcPct val="100000"/>
              </a:lnSpc>
              <a:spcBef>
                <a:spcPts val="0"/>
              </a:spcBef>
              <a:spcAft>
                <a:spcPts val="0"/>
              </a:spcAft>
              <a:buClr>
                <a:schemeClr val="accent1"/>
              </a:buClr>
              <a:buSzPts val="2100"/>
              <a:buFont typeface="Montserrat"/>
              <a:buNone/>
              <a:defRPr sz="2100">
                <a:solidFill>
                  <a:schemeClr val="accent1"/>
                </a:solidFill>
              </a:defRPr>
            </a:lvl2pPr>
            <a:lvl3pPr lvl="2" algn="ctr" rtl="0">
              <a:lnSpc>
                <a:spcPct val="100000"/>
              </a:lnSpc>
              <a:spcBef>
                <a:spcPts val="0"/>
              </a:spcBef>
              <a:spcAft>
                <a:spcPts val="0"/>
              </a:spcAft>
              <a:buClr>
                <a:schemeClr val="accent1"/>
              </a:buClr>
              <a:buSzPts val="2100"/>
              <a:buFont typeface="Montserrat"/>
              <a:buNone/>
              <a:defRPr sz="2100">
                <a:solidFill>
                  <a:schemeClr val="accent1"/>
                </a:solidFill>
              </a:defRPr>
            </a:lvl3pPr>
            <a:lvl4pPr lvl="3" algn="ctr" rtl="0">
              <a:lnSpc>
                <a:spcPct val="100000"/>
              </a:lnSpc>
              <a:spcBef>
                <a:spcPts val="0"/>
              </a:spcBef>
              <a:spcAft>
                <a:spcPts val="0"/>
              </a:spcAft>
              <a:buClr>
                <a:schemeClr val="accent1"/>
              </a:buClr>
              <a:buSzPts val="2100"/>
              <a:buFont typeface="Montserrat"/>
              <a:buNone/>
              <a:defRPr sz="2100">
                <a:solidFill>
                  <a:schemeClr val="accent1"/>
                </a:solidFill>
              </a:defRPr>
            </a:lvl4pPr>
            <a:lvl5pPr lvl="4" algn="ctr" rtl="0">
              <a:lnSpc>
                <a:spcPct val="100000"/>
              </a:lnSpc>
              <a:spcBef>
                <a:spcPts val="0"/>
              </a:spcBef>
              <a:spcAft>
                <a:spcPts val="0"/>
              </a:spcAft>
              <a:buClr>
                <a:schemeClr val="accent1"/>
              </a:buClr>
              <a:buSzPts val="2100"/>
              <a:buFont typeface="Montserrat"/>
              <a:buNone/>
              <a:defRPr sz="2100">
                <a:solidFill>
                  <a:schemeClr val="accent1"/>
                </a:solidFill>
              </a:defRPr>
            </a:lvl5pPr>
            <a:lvl6pPr lvl="5" algn="ctr" rtl="0">
              <a:lnSpc>
                <a:spcPct val="100000"/>
              </a:lnSpc>
              <a:spcBef>
                <a:spcPts val="0"/>
              </a:spcBef>
              <a:spcAft>
                <a:spcPts val="0"/>
              </a:spcAft>
              <a:buClr>
                <a:schemeClr val="accent1"/>
              </a:buClr>
              <a:buSzPts val="2100"/>
              <a:buFont typeface="Montserrat"/>
              <a:buNone/>
              <a:defRPr sz="2100">
                <a:solidFill>
                  <a:schemeClr val="accent1"/>
                </a:solidFill>
              </a:defRPr>
            </a:lvl6pPr>
            <a:lvl7pPr lvl="6" algn="ctr" rtl="0">
              <a:lnSpc>
                <a:spcPct val="100000"/>
              </a:lnSpc>
              <a:spcBef>
                <a:spcPts val="0"/>
              </a:spcBef>
              <a:spcAft>
                <a:spcPts val="0"/>
              </a:spcAft>
              <a:buClr>
                <a:schemeClr val="accent1"/>
              </a:buClr>
              <a:buSzPts val="2100"/>
              <a:buFont typeface="Montserrat"/>
              <a:buNone/>
              <a:defRPr sz="2100">
                <a:solidFill>
                  <a:schemeClr val="accent1"/>
                </a:solidFill>
              </a:defRPr>
            </a:lvl7pPr>
            <a:lvl8pPr lvl="7" algn="ctr" rtl="0">
              <a:lnSpc>
                <a:spcPct val="100000"/>
              </a:lnSpc>
              <a:spcBef>
                <a:spcPts val="0"/>
              </a:spcBef>
              <a:spcAft>
                <a:spcPts val="0"/>
              </a:spcAft>
              <a:buClr>
                <a:schemeClr val="accent1"/>
              </a:buClr>
              <a:buSzPts val="2100"/>
              <a:buFont typeface="Montserrat"/>
              <a:buNone/>
              <a:defRPr sz="2100">
                <a:solidFill>
                  <a:schemeClr val="accent1"/>
                </a:solidFill>
              </a:defRPr>
            </a:lvl8pPr>
            <a:lvl9pPr lvl="8" algn="ctr" rtl="0">
              <a:lnSpc>
                <a:spcPct val="100000"/>
              </a:lnSpc>
              <a:spcBef>
                <a:spcPts val="0"/>
              </a:spcBef>
              <a:spcAft>
                <a:spcPts val="0"/>
              </a:spcAft>
              <a:buClr>
                <a:schemeClr val="accent1"/>
              </a:buClr>
              <a:buSzPts val="2100"/>
              <a:buFont typeface="Montserrat"/>
              <a:buNone/>
              <a:defRPr sz="2100">
                <a:solidFill>
                  <a:schemeClr val="accent1"/>
                </a:solidFill>
              </a:defRPr>
            </a:lvl9pPr>
          </a:lstStyle>
          <a:p/>
        </p:txBody>
      </p:sp>
      <p:sp>
        <p:nvSpPr>
          <p:cNvPr id="131" name="Google Shape;131;p15"/>
          <p:cNvSpPr/>
          <p:nvPr/>
        </p:nvSpPr>
        <p:spPr>
          <a:xfrm>
            <a:off x="3896275" y="884775"/>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5"/>
          <p:cNvSpPr/>
          <p:nvPr/>
        </p:nvSpPr>
        <p:spPr>
          <a:xfrm rot="-5400000">
            <a:off x="8190444" y="4064723"/>
            <a:ext cx="1053829" cy="853282"/>
          </a:xfrm>
          <a:custGeom>
            <a:avLst/>
            <a:gdLst/>
            <a:ahLst/>
            <a:cxnLst/>
            <a:rect l="l" t="t" r="r" b="b"/>
            <a:pathLst>
              <a:path w="7714" h="6246" extrusionOk="0">
                <a:moveTo>
                  <a:pt x="4870" y="1"/>
                </a:moveTo>
                <a:cubicBezTo>
                  <a:pt x="4471" y="1"/>
                  <a:pt x="4071" y="145"/>
                  <a:pt x="3834" y="430"/>
                </a:cubicBezTo>
                <a:cubicBezTo>
                  <a:pt x="3374" y="992"/>
                  <a:pt x="3352" y="1788"/>
                  <a:pt x="3113" y="2446"/>
                </a:cubicBezTo>
                <a:cubicBezTo>
                  <a:pt x="2829" y="3225"/>
                  <a:pt x="2233" y="3645"/>
                  <a:pt x="1631" y="4201"/>
                </a:cubicBezTo>
                <a:cubicBezTo>
                  <a:pt x="1057" y="4735"/>
                  <a:pt x="200" y="5417"/>
                  <a:pt x="1" y="6246"/>
                </a:cubicBezTo>
                <a:lnTo>
                  <a:pt x="7714" y="6246"/>
                </a:lnTo>
                <a:cubicBezTo>
                  <a:pt x="7714" y="6184"/>
                  <a:pt x="7714" y="6121"/>
                  <a:pt x="7714" y="6059"/>
                </a:cubicBezTo>
                <a:cubicBezTo>
                  <a:pt x="7708" y="5900"/>
                  <a:pt x="7691" y="5746"/>
                  <a:pt x="7668" y="5593"/>
                </a:cubicBezTo>
                <a:cubicBezTo>
                  <a:pt x="7515" y="4684"/>
                  <a:pt x="7026" y="3895"/>
                  <a:pt x="6458" y="3168"/>
                </a:cubicBezTo>
                <a:cubicBezTo>
                  <a:pt x="6209" y="2844"/>
                  <a:pt x="6021" y="2481"/>
                  <a:pt x="6032" y="2066"/>
                </a:cubicBezTo>
                <a:cubicBezTo>
                  <a:pt x="6049" y="1651"/>
                  <a:pt x="6163" y="1220"/>
                  <a:pt x="6067" y="799"/>
                </a:cubicBezTo>
                <a:cubicBezTo>
                  <a:pt x="5943" y="264"/>
                  <a:pt x="5408" y="1"/>
                  <a:pt x="4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5"/>
          <p:cNvSpPr/>
          <p:nvPr/>
        </p:nvSpPr>
        <p:spPr>
          <a:xfrm rot="10800000" flipH="1">
            <a:off x="7982753" y="3997334"/>
            <a:ext cx="1161254" cy="1146169"/>
          </a:xfrm>
          <a:custGeom>
            <a:avLst/>
            <a:gdLst/>
            <a:ahLst/>
            <a:cxnLst/>
            <a:rect l="l" t="t" r="r" b="b"/>
            <a:pathLst>
              <a:path w="9991" h="9861" extrusionOk="0">
                <a:moveTo>
                  <a:pt x="1" y="0"/>
                </a:moveTo>
                <a:cubicBezTo>
                  <a:pt x="189" y="4096"/>
                  <a:pt x="2590" y="4453"/>
                  <a:pt x="4551" y="4453"/>
                </a:cubicBezTo>
                <a:cubicBezTo>
                  <a:pt x="4966" y="4453"/>
                  <a:pt x="5360" y="4437"/>
                  <a:pt x="5710" y="4437"/>
                </a:cubicBezTo>
                <a:cubicBezTo>
                  <a:pt x="6198" y="4437"/>
                  <a:pt x="6600" y="4468"/>
                  <a:pt x="6847" y="4616"/>
                </a:cubicBezTo>
                <a:cubicBezTo>
                  <a:pt x="8084" y="5359"/>
                  <a:pt x="7504" y="9861"/>
                  <a:pt x="9844" y="9861"/>
                </a:cubicBezTo>
                <a:cubicBezTo>
                  <a:pt x="9892" y="9861"/>
                  <a:pt x="9940" y="9859"/>
                  <a:pt x="9990" y="9855"/>
                </a:cubicBezTo>
                <a:lnTo>
                  <a:pt x="9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5"/>
          <p:cNvSpPr/>
          <p:nvPr/>
        </p:nvSpPr>
        <p:spPr>
          <a:xfrm rot="2285474" flipH="1">
            <a:off x="366911" y="3867279"/>
            <a:ext cx="367310" cy="1039016"/>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5"/>
          <p:cNvSpPr/>
          <p:nvPr/>
        </p:nvSpPr>
        <p:spPr>
          <a:xfrm rot="2285474" flipH="1">
            <a:off x="471906" y="3920747"/>
            <a:ext cx="116146" cy="977704"/>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5"/>
          <p:cNvSpPr/>
          <p:nvPr/>
        </p:nvSpPr>
        <p:spPr>
          <a:xfrm rot="2903817" flipH="1">
            <a:off x="552657" y="4045267"/>
            <a:ext cx="367288" cy="1039008"/>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5"/>
          <p:cNvSpPr/>
          <p:nvPr/>
        </p:nvSpPr>
        <p:spPr>
          <a:xfrm rot="2903817" flipH="1">
            <a:off x="653888" y="4094682"/>
            <a:ext cx="116138" cy="977696"/>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5"/>
          <p:cNvSpPr/>
          <p:nvPr/>
        </p:nvSpPr>
        <p:spPr>
          <a:xfrm rot="10800000" flipH="1">
            <a:off x="5" y="4105460"/>
            <a:ext cx="1541444" cy="1038041"/>
          </a:xfrm>
          <a:custGeom>
            <a:avLst/>
            <a:gdLst/>
            <a:ahLst/>
            <a:cxnLst/>
            <a:rect l="l" t="t" r="r" b="b"/>
            <a:pathLst>
              <a:path w="11942" h="8042" extrusionOk="0">
                <a:moveTo>
                  <a:pt x="0" y="1"/>
                </a:moveTo>
                <a:lnTo>
                  <a:pt x="0" y="6028"/>
                </a:lnTo>
                <a:cubicBezTo>
                  <a:pt x="298" y="7169"/>
                  <a:pt x="1415" y="8042"/>
                  <a:pt x="2318" y="8042"/>
                </a:cubicBezTo>
                <a:cubicBezTo>
                  <a:pt x="2603" y="8042"/>
                  <a:pt x="2867" y="7955"/>
                  <a:pt x="3077" y="7761"/>
                </a:cubicBezTo>
                <a:cubicBezTo>
                  <a:pt x="3915" y="6989"/>
                  <a:pt x="2115" y="4792"/>
                  <a:pt x="3213" y="3666"/>
                </a:cubicBezTo>
                <a:cubicBezTo>
                  <a:pt x="3378" y="3497"/>
                  <a:pt x="3557" y="3428"/>
                  <a:pt x="3752" y="3428"/>
                </a:cubicBezTo>
                <a:cubicBezTo>
                  <a:pt x="4645" y="3428"/>
                  <a:pt x="5876" y="4873"/>
                  <a:pt x="7632" y="4873"/>
                </a:cubicBezTo>
                <a:cubicBezTo>
                  <a:pt x="8054" y="4873"/>
                  <a:pt x="8507" y="4789"/>
                  <a:pt x="8993" y="4581"/>
                </a:cubicBezTo>
                <a:cubicBezTo>
                  <a:pt x="11941" y="3321"/>
                  <a:pt x="9637" y="1"/>
                  <a:pt x="9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5"/>
          <p:cNvSpPr/>
          <p:nvPr/>
        </p:nvSpPr>
        <p:spPr>
          <a:xfrm flipH="1">
            <a:off x="655615" y="4452610"/>
            <a:ext cx="853284" cy="690886"/>
          </a:xfrm>
          <a:custGeom>
            <a:avLst/>
            <a:gdLst/>
            <a:ahLst/>
            <a:cxnLst/>
            <a:rect l="l" t="t" r="r" b="b"/>
            <a:pathLst>
              <a:path w="7714" h="6246" extrusionOk="0">
                <a:moveTo>
                  <a:pt x="4870" y="1"/>
                </a:moveTo>
                <a:cubicBezTo>
                  <a:pt x="4471" y="1"/>
                  <a:pt x="4071" y="145"/>
                  <a:pt x="3834" y="430"/>
                </a:cubicBezTo>
                <a:cubicBezTo>
                  <a:pt x="3374" y="992"/>
                  <a:pt x="3352" y="1788"/>
                  <a:pt x="3113" y="2446"/>
                </a:cubicBezTo>
                <a:cubicBezTo>
                  <a:pt x="2829" y="3225"/>
                  <a:pt x="2233" y="3645"/>
                  <a:pt x="1631" y="4201"/>
                </a:cubicBezTo>
                <a:cubicBezTo>
                  <a:pt x="1057" y="4735"/>
                  <a:pt x="200" y="5417"/>
                  <a:pt x="1" y="6246"/>
                </a:cubicBezTo>
                <a:lnTo>
                  <a:pt x="7714" y="6246"/>
                </a:lnTo>
                <a:cubicBezTo>
                  <a:pt x="7714" y="6184"/>
                  <a:pt x="7714" y="6121"/>
                  <a:pt x="7714" y="6059"/>
                </a:cubicBezTo>
                <a:cubicBezTo>
                  <a:pt x="7708" y="5900"/>
                  <a:pt x="7691" y="5746"/>
                  <a:pt x="7668" y="5593"/>
                </a:cubicBezTo>
                <a:cubicBezTo>
                  <a:pt x="7515" y="4684"/>
                  <a:pt x="7026" y="3895"/>
                  <a:pt x="6458" y="3168"/>
                </a:cubicBezTo>
                <a:cubicBezTo>
                  <a:pt x="6209" y="2844"/>
                  <a:pt x="6021" y="2481"/>
                  <a:pt x="6032" y="2066"/>
                </a:cubicBezTo>
                <a:cubicBezTo>
                  <a:pt x="6049" y="1651"/>
                  <a:pt x="6163" y="1220"/>
                  <a:pt x="6067" y="799"/>
                </a:cubicBezTo>
                <a:cubicBezTo>
                  <a:pt x="5943" y="264"/>
                  <a:pt x="5408" y="1"/>
                  <a:pt x="4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2">
  <p:cSld name="CUSTOM_25_1">
    <p:spTree>
      <p:nvGrpSpPr>
        <p:cNvPr id="140" name="Shape 140"/>
        <p:cNvGrpSpPr/>
        <p:nvPr/>
      </p:nvGrpSpPr>
      <p:grpSpPr>
        <a:xfrm>
          <a:off x="0" y="0"/>
          <a:ext cx="0" cy="0"/>
          <a:chOff x="0" y="0"/>
          <a:chExt cx="0" cy="0"/>
        </a:xfrm>
      </p:grpSpPr>
      <p:sp>
        <p:nvSpPr>
          <p:cNvPr id="141" name="Google Shape;141;p16"/>
          <p:cNvSpPr txBox="1"/>
          <p:nvPr>
            <p:ph type="title" hasCustomPrompt="1"/>
          </p:nvPr>
        </p:nvSpPr>
        <p:spPr>
          <a:xfrm>
            <a:off x="1702650" y="6154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42" name="Google Shape;142;p16"/>
          <p:cNvSpPr txBox="1"/>
          <p:nvPr>
            <p:ph type="subTitle" idx="1"/>
          </p:nvPr>
        </p:nvSpPr>
        <p:spPr>
          <a:xfrm>
            <a:off x="2466600" y="1137600"/>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43" name="Google Shape;143;p16"/>
          <p:cNvSpPr txBox="1"/>
          <p:nvPr>
            <p:ph type="title" idx="2" hasCustomPrompt="1"/>
          </p:nvPr>
        </p:nvSpPr>
        <p:spPr>
          <a:xfrm>
            <a:off x="1702650" y="218752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44" name="Google Shape;144;p16"/>
          <p:cNvSpPr txBox="1"/>
          <p:nvPr>
            <p:ph type="subTitle" idx="3"/>
          </p:nvPr>
        </p:nvSpPr>
        <p:spPr>
          <a:xfrm>
            <a:off x="2466600" y="270952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45" name="Google Shape;145;p16"/>
          <p:cNvSpPr txBox="1"/>
          <p:nvPr>
            <p:ph type="title" idx="4" hasCustomPrompt="1"/>
          </p:nvPr>
        </p:nvSpPr>
        <p:spPr>
          <a:xfrm>
            <a:off x="1702650" y="36992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46" name="Google Shape;146;p16"/>
          <p:cNvSpPr txBox="1"/>
          <p:nvPr>
            <p:ph type="subTitle" idx="5"/>
          </p:nvPr>
        </p:nvSpPr>
        <p:spPr>
          <a:xfrm>
            <a:off x="2119800" y="4221275"/>
            <a:ext cx="49044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47" name="Google Shape;147;p16"/>
          <p:cNvSpPr/>
          <p:nvPr/>
        </p:nvSpPr>
        <p:spPr>
          <a:xfrm>
            <a:off x="3896275" y="1808700"/>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6"/>
          <p:cNvSpPr/>
          <p:nvPr/>
        </p:nvSpPr>
        <p:spPr>
          <a:xfrm rot="9300220" flipH="1">
            <a:off x="441320" y="1650093"/>
            <a:ext cx="367322" cy="1039031"/>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6"/>
          <p:cNvSpPr/>
          <p:nvPr/>
        </p:nvSpPr>
        <p:spPr>
          <a:xfrm rot="9300220" flipH="1">
            <a:off x="555885" y="1652074"/>
            <a:ext cx="116149" cy="977718"/>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0" name="Google Shape;150;p16"/>
          <p:cNvGrpSpPr/>
          <p:nvPr/>
        </p:nvGrpSpPr>
        <p:grpSpPr>
          <a:xfrm rot="-7329578">
            <a:off x="7904987" y="3100090"/>
            <a:ext cx="1099147" cy="628721"/>
            <a:chOff x="6238006" y="3251045"/>
            <a:chExt cx="1099105" cy="628697"/>
          </a:xfrm>
        </p:grpSpPr>
        <p:sp>
          <p:nvSpPr>
            <p:cNvPr id="151" name="Google Shape;151;p16"/>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6"/>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 name="Google Shape;153;p16"/>
          <p:cNvSpPr/>
          <p:nvPr/>
        </p:nvSpPr>
        <p:spPr>
          <a:xfrm rot="5400000">
            <a:off x="6955498" y="2357979"/>
            <a:ext cx="3581907" cy="795093"/>
          </a:xfrm>
          <a:custGeom>
            <a:avLst/>
            <a:gdLst/>
            <a:ahLst/>
            <a:cxnLst/>
            <a:rect l="l" t="t" r="r" b="b"/>
            <a:pathLst>
              <a:path w="24769" h="5498" extrusionOk="0">
                <a:moveTo>
                  <a:pt x="1" y="0"/>
                </a:moveTo>
                <a:cubicBezTo>
                  <a:pt x="1" y="0"/>
                  <a:pt x="577" y="1731"/>
                  <a:pt x="1801" y="2841"/>
                </a:cubicBezTo>
                <a:cubicBezTo>
                  <a:pt x="3064" y="3989"/>
                  <a:pt x="4740" y="4431"/>
                  <a:pt x="6163" y="4431"/>
                </a:cubicBezTo>
                <a:cubicBezTo>
                  <a:pt x="7601" y="4431"/>
                  <a:pt x="8781" y="3979"/>
                  <a:pt x="9016" y="3348"/>
                </a:cubicBezTo>
                <a:cubicBezTo>
                  <a:pt x="9273" y="2657"/>
                  <a:pt x="10175" y="2318"/>
                  <a:pt x="11070" y="2318"/>
                </a:cubicBezTo>
                <a:cubicBezTo>
                  <a:pt x="11803" y="2318"/>
                  <a:pt x="12531" y="2545"/>
                  <a:pt x="12900" y="2991"/>
                </a:cubicBezTo>
                <a:cubicBezTo>
                  <a:pt x="13337" y="3520"/>
                  <a:pt x="14119" y="3897"/>
                  <a:pt x="14836" y="3897"/>
                </a:cubicBezTo>
                <a:cubicBezTo>
                  <a:pt x="15463" y="3897"/>
                  <a:pt x="16041" y="3608"/>
                  <a:pt x="16296" y="2879"/>
                </a:cubicBezTo>
                <a:cubicBezTo>
                  <a:pt x="16553" y="2143"/>
                  <a:pt x="17354" y="1745"/>
                  <a:pt x="18142" y="1745"/>
                </a:cubicBezTo>
                <a:cubicBezTo>
                  <a:pt x="19031" y="1745"/>
                  <a:pt x="19904" y="2251"/>
                  <a:pt x="19966" y="3351"/>
                </a:cubicBezTo>
                <a:cubicBezTo>
                  <a:pt x="20058" y="4984"/>
                  <a:pt x="21426" y="5497"/>
                  <a:pt x="22476" y="5497"/>
                </a:cubicBezTo>
                <a:cubicBezTo>
                  <a:pt x="22761" y="5497"/>
                  <a:pt x="23023" y="5459"/>
                  <a:pt x="23229" y="5396"/>
                </a:cubicBezTo>
                <a:cubicBezTo>
                  <a:pt x="24522" y="4996"/>
                  <a:pt x="24769" y="0"/>
                  <a:pt x="24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6"/>
          <p:cNvSpPr/>
          <p:nvPr/>
        </p:nvSpPr>
        <p:spPr>
          <a:xfrm rot="5400000" flipH="1">
            <a:off x="-1201990" y="2160834"/>
            <a:ext cx="3088175" cy="684206"/>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6"/>
          <p:cNvSpPr/>
          <p:nvPr/>
        </p:nvSpPr>
        <p:spPr>
          <a:xfrm>
            <a:off x="3896275" y="3395350"/>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3">
  <p:cSld name="CUSTOM_25_1_1">
    <p:spTree>
      <p:nvGrpSpPr>
        <p:cNvPr id="156" name="Shape 156"/>
        <p:cNvGrpSpPr/>
        <p:nvPr/>
      </p:nvGrpSpPr>
      <p:grpSpPr>
        <a:xfrm>
          <a:off x="0" y="0"/>
          <a:ext cx="0" cy="0"/>
          <a:chOff x="0" y="0"/>
          <a:chExt cx="0" cy="0"/>
        </a:xfrm>
      </p:grpSpPr>
      <p:sp>
        <p:nvSpPr>
          <p:cNvPr id="157" name="Google Shape;157;p17"/>
          <p:cNvSpPr/>
          <p:nvPr/>
        </p:nvSpPr>
        <p:spPr>
          <a:xfrm rot="10800000">
            <a:off x="2896412" y="-9275"/>
            <a:ext cx="3922688" cy="783974"/>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7"/>
          <p:cNvSpPr txBox="1"/>
          <p:nvPr>
            <p:ph type="title" hasCustomPrompt="1"/>
          </p:nvPr>
        </p:nvSpPr>
        <p:spPr>
          <a:xfrm>
            <a:off x="1200950" y="2187525"/>
            <a:ext cx="67422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60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59" name="Google Shape;159;p17"/>
          <p:cNvSpPr txBox="1"/>
          <p:nvPr>
            <p:ph type="subTitle" idx="1"/>
          </p:nvPr>
        </p:nvSpPr>
        <p:spPr>
          <a:xfrm>
            <a:off x="2067725" y="2907500"/>
            <a:ext cx="5008500" cy="27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grpSp>
        <p:nvGrpSpPr>
          <p:cNvPr id="160" name="Google Shape;160;p17"/>
          <p:cNvGrpSpPr/>
          <p:nvPr/>
        </p:nvGrpSpPr>
        <p:grpSpPr>
          <a:xfrm rot="-2835921">
            <a:off x="3427002" y="4081384"/>
            <a:ext cx="1099099" cy="628694"/>
            <a:chOff x="6238006" y="3251045"/>
            <a:chExt cx="1099105" cy="628697"/>
          </a:xfrm>
        </p:grpSpPr>
        <p:sp>
          <p:nvSpPr>
            <p:cNvPr id="161" name="Google Shape;161;p17"/>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7"/>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3" name="Google Shape;163;p17"/>
          <p:cNvSpPr/>
          <p:nvPr/>
        </p:nvSpPr>
        <p:spPr>
          <a:xfrm>
            <a:off x="3912888" y="3309625"/>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4" name="Google Shape;164;p17"/>
          <p:cNvGrpSpPr/>
          <p:nvPr/>
        </p:nvGrpSpPr>
        <p:grpSpPr>
          <a:xfrm rot="-1929578">
            <a:off x="3770212" y="4139693"/>
            <a:ext cx="1099147" cy="628721"/>
            <a:chOff x="6238006" y="3251045"/>
            <a:chExt cx="1099105" cy="628697"/>
          </a:xfrm>
        </p:grpSpPr>
        <p:sp>
          <p:nvSpPr>
            <p:cNvPr id="165" name="Google Shape;165;p17"/>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7"/>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 name="Google Shape;167;p17"/>
          <p:cNvGrpSpPr/>
          <p:nvPr/>
        </p:nvGrpSpPr>
        <p:grpSpPr>
          <a:xfrm rot="2491075" flipH="1">
            <a:off x="3174430" y="4139544"/>
            <a:ext cx="1099181" cy="628741"/>
            <a:chOff x="6238006" y="3251045"/>
            <a:chExt cx="1099105" cy="628697"/>
          </a:xfrm>
        </p:grpSpPr>
        <p:sp>
          <p:nvSpPr>
            <p:cNvPr id="168" name="Google Shape;168;p17"/>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7"/>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0" name="Google Shape;170;p17"/>
          <p:cNvSpPr/>
          <p:nvPr/>
        </p:nvSpPr>
        <p:spPr>
          <a:xfrm>
            <a:off x="2523325" y="4459275"/>
            <a:ext cx="4097337" cy="684221"/>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 name="Google Shape;171;p17"/>
          <p:cNvGrpSpPr/>
          <p:nvPr/>
        </p:nvGrpSpPr>
        <p:grpSpPr>
          <a:xfrm rot="-7964079" flipH="1">
            <a:off x="4789252" y="398025"/>
            <a:ext cx="1099099" cy="628694"/>
            <a:chOff x="6238006" y="3251045"/>
            <a:chExt cx="1099105" cy="628697"/>
          </a:xfrm>
        </p:grpSpPr>
        <p:sp>
          <p:nvSpPr>
            <p:cNvPr id="172" name="Google Shape;172;p17"/>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7"/>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7"/>
          <p:cNvGrpSpPr/>
          <p:nvPr/>
        </p:nvGrpSpPr>
        <p:grpSpPr>
          <a:xfrm rot="7640932">
            <a:off x="4727446" y="301359"/>
            <a:ext cx="1099166" cy="628732"/>
            <a:chOff x="6238006" y="3251045"/>
            <a:chExt cx="1099105" cy="628697"/>
          </a:xfrm>
        </p:grpSpPr>
        <p:sp>
          <p:nvSpPr>
            <p:cNvPr id="175" name="Google Shape;175;p17"/>
            <p:cNvSpPr/>
            <p:nvPr/>
          </p:nvSpPr>
          <p:spPr>
            <a:xfrm rot="6318812" flipH="1">
              <a:off x="6603916" y="3045889"/>
              <a:ext cx="367285" cy="1039009"/>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7"/>
            <p:cNvSpPr/>
            <p:nvPr/>
          </p:nvSpPr>
          <p:spPr>
            <a:xfrm rot="6318812" flipH="1">
              <a:off x="6700481" y="3066386"/>
              <a:ext cx="116137" cy="97769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7" name="Google Shape;177;p17"/>
          <p:cNvSpPr/>
          <p:nvPr/>
        </p:nvSpPr>
        <p:spPr>
          <a:xfrm rot="-6899780" flipH="1">
            <a:off x="4721667" y="96208"/>
            <a:ext cx="367322" cy="1039031"/>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7"/>
          <p:cNvSpPr/>
          <p:nvPr/>
        </p:nvSpPr>
        <p:spPr>
          <a:xfrm rot="-6899780" flipH="1">
            <a:off x="4875929" y="115843"/>
            <a:ext cx="116149" cy="977718"/>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7"/>
          <p:cNvSpPr/>
          <p:nvPr/>
        </p:nvSpPr>
        <p:spPr>
          <a:xfrm rot="10800000" flipH="1">
            <a:off x="2610650" y="-9271"/>
            <a:ext cx="3922688" cy="684221"/>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p:cSld name="CUSTOM_20">
    <p:spTree>
      <p:nvGrpSpPr>
        <p:cNvPr id="180" name="Shape 180"/>
        <p:cNvGrpSpPr/>
        <p:nvPr/>
      </p:nvGrpSpPr>
      <p:grpSpPr>
        <a:xfrm>
          <a:off x="0" y="0"/>
          <a:ext cx="0" cy="0"/>
          <a:chOff x="0" y="0"/>
          <a:chExt cx="0" cy="0"/>
        </a:xfrm>
      </p:grpSpPr>
      <p:sp>
        <p:nvSpPr>
          <p:cNvPr id="181" name="Google Shape;181;p18"/>
          <p:cNvSpPr txBox="1"/>
          <p:nvPr>
            <p:ph type="title"/>
          </p:nvPr>
        </p:nvSpPr>
        <p:spPr>
          <a:xfrm>
            <a:off x="2914797" y="2447300"/>
            <a:ext cx="3314400" cy="523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82" name="Google Shape;182;p18"/>
          <p:cNvSpPr txBox="1"/>
          <p:nvPr>
            <p:ph type="title" idx="2" hasCustomPrompt="1"/>
          </p:nvPr>
        </p:nvSpPr>
        <p:spPr>
          <a:xfrm>
            <a:off x="3704097" y="1628888"/>
            <a:ext cx="1735800" cy="818400"/>
          </a:xfrm>
          <a:prstGeom prst="rect">
            <a:avLst/>
          </a:prstGeom>
        </p:spPr>
        <p:txBody>
          <a:bodyPr spcFirstLastPara="1" wrap="square" lIns="91425" tIns="91425" rIns="91425" bIns="91425" anchor="t" anchorCtr="0">
            <a:noAutofit/>
          </a:bodyPr>
          <a:lstStyle>
            <a:lvl1pPr lvl="0"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83" name="Google Shape;183;p18"/>
          <p:cNvSpPr txBox="1"/>
          <p:nvPr>
            <p:ph type="subTitle" idx="1"/>
          </p:nvPr>
        </p:nvSpPr>
        <p:spPr>
          <a:xfrm>
            <a:off x="2685250" y="2970500"/>
            <a:ext cx="37734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100"/>
              <a:buFont typeface="Montserrat"/>
              <a:buNone/>
              <a:defRPr>
                <a:solidFill>
                  <a:srgbClr val="1A4E6E"/>
                </a:solidFill>
              </a:defRPr>
            </a:lvl1pPr>
            <a:lvl2pPr lvl="1" algn="ctr" rtl="0">
              <a:lnSpc>
                <a:spcPct val="100000"/>
              </a:lnSpc>
              <a:spcBef>
                <a:spcPts val="0"/>
              </a:spcBef>
              <a:spcAft>
                <a:spcPts val="0"/>
              </a:spcAft>
              <a:buClr>
                <a:schemeClr val="accent1"/>
              </a:buClr>
              <a:buSzPts val="2100"/>
              <a:buFont typeface="Montserrat"/>
              <a:buNone/>
              <a:defRPr sz="2100">
                <a:solidFill>
                  <a:schemeClr val="accent1"/>
                </a:solidFill>
              </a:defRPr>
            </a:lvl2pPr>
            <a:lvl3pPr lvl="2" algn="ctr" rtl="0">
              <a:lnSpc>
                <a:spcPct val="100000"/>
              </a:lnSpc>
              <a:spcBef>
                <a:spcPts val="0"/>
              </a:spcBef>
              <a:spcAft>
                <a:spcPts val="0"/>
              </a:spcAft>
              <a:buClr>
                <a:schemeClr val="accent1"/>
              </a:buClr>
              <a:buSzPts val="2100"/>
              <a:buFont typeface="Montserrat"/>
              <a:buNone/>
              <a:defRPr sz="2100">
                <a:solidFill>
                  <a:schemeClr val="accent1"/>
                </a:solidFill>
              </a:defRPr>
            </a:lvl3pPr>
            <a:lvl4pPr lvl="3" algn="ctr" rtl="0">
              <a:lnSpc>
                <a:spcPct val="100000"/>
              </a:lnSpc>
              <a:spcBef>
                <a:spcPts val="0"/>
              </a:spcBef>
              <a:spcAft>
                <a:spcPts val="0"/>
              </a:spcAft>
              <a:buClr>
                <a:schemeClr val="accent1"/>
              </a:buClr>
              <a:buSzPts val="2100"/>
              <a:buFont typeface="Montserrat"/>
              <a:buNone/>
              <a:defRPr sz="2100">
                <a:solidFill>
                  <a:schemeClr val="accent1"/>
                </a:solidFill>
              </a:defRPr>
            </a:lvl4pPr>
            <a:lvl5pPr lvl="4" algn="ctr" rtl="0">
              <a:lnSpc>
                <a:spcPct val="100000"/>
              </a:lnSpc>
              <a:spcBef>
                <a:spcPts val="0"/>
              </a:spcBef>
              <a:spcAft>
                <a:spcPts val="0"/>
              </a:spcAft>
              <a:buClr>
                <a:schemeClr val="accent1"/>
              </a:buClr>
              <a:buSzPts val="2100"/>
              <a:buFont typeface="Montserrat"/>
              <a:buNone/>
              <a:defRPr sz="2100">
                <a:solidFill>
                  <a:schemeClr val="accent1"/>
                </a:solidFill>
              </a:defRPr>
            </a:lvl5pPr>
            <a:lvl6pPr lvl="5" algn="ctr" rtl="0">
              <a:lnSpc>
                <a:spcPct val="100000"/>
              </a:lnSpc>
              <a:spcBef>
                <a:spcPts val="0"/>
              </a:spcBef>
              <a:spcAft>
                <a:spcPts val="0"/>
              </a:spcAft>
              <a:buClr>
                <a:schemeClr val="accent1"/>
              </a:buClr>
              <a:buSzPts val="2100"/>
              <a:buFont typeface="Montserrat"/>
              <a:buNone/>
              <a:defRPr sz="2100">
                <a:solidFill>
                  <a:schemeClr val="accent1"/>
                </a:solidFill>
              </a:defRPr>
            </a:lvl6pPr>
            <a:lvl7pPr lvl="6" algn="ctr" rtl="0">
              <a:lnSpc>
                <a:spcPct val="100000"/>
              </a:lnSpc>
              <a:spcBef>
                <a:spcPts val="0"/>
              </a:spcBef>
              <a:spcAft>
                <a:spcPts val="0"/>
              </a:spcAft>
              <a:buClr>
                <a:schemeClr val="accent1"/>
              </a:buClr>
              <a:buSzPts val="2100"/>
              <a:buFont typeface="Montserrat"/>
              <a:buNone/>
              <a:defRPr sz="2100">
                <a:solidFill>
                  <a:schemeClr val="accent1"/>
                </a:solidFill>
              </a:defRPr>
            </a:lvl7pPr>
            <a:lvl8pPr lvl="7" algn="ctr" rtl="0">
              <a:lnSpc>
                <a:spcPct val="100000"/>
              </a:lnSpc>
              <a:spcBef>
                <a:spcPts val="0"/>
              </a:spcBef>
              <a:spcAft>
                <a:spcPts val="0"/>
              </a:spcAft>
              <a:buClr>
                <a:schemeClr val="accent1"/>
              </a:buClr>
              <a:buSzPts val="2100"/>
              <a:buFont typeface="Montserrat"/>
              <a:buNone/>
              <a:defRPr sz="2100">
                <a:solidFill>
                  <a:schemeClr val="accent1"/>
                </a:solidFill>
              </a:defRPr>
            </a:lvl8pPr>
            <a:lvl9pPr lvl="8" algn="ctr" rtl="0">
              <a:lnSpc>
                <a:spcPct val="100000"/>
              </a:lnSpc>
              <a:spcBef>
                <a:spcPts val="0"/>
              </a:spcBef>
              <a:spcAft>
                <a:spcPts val="0"/>
              </a:spcAft>
              <a:buClr>
                <a:schemeClr val="accent1"/>
              </a:buClr>
              <a:buSzPts val="2100"/>
              <a:buFont typeface="Montserrat"/>
              <a:buNone/>
              <a:defRPr sz="2100">
                <a:solidFill>
                  <a:schemeClr val="accent1"/>
                </a:solidFill>
              </a:defRPr>
            </a:lvl9pPr>
          </a:lstStyle>
          <a:p/>
        </p:txBody>
      </p:sp>
      <p:grpSp>
        <p:nvGrpSpPr>
          <p:cNvPr id="184" name="Google Shape;184;p18"/>
          <p:cNvGrpSpPr/>
          <p:nvPr/>
        </p:nvGrpSpPr>
        <p:grpSpPr>
          <a:xfrm rot="-794904" flipH="1">
            <a:off x="8619811" y="4079617"/>
            <a:ext cx="358212" cy="898156"/>
            <a:chOff x="4862100" y="4748050"/>
            <a:chExt cx="75550" cy="247225"/>
          </a:xfrm>
        </p:grpSpPr>
        <p:sp>
          <p:nvSpPr>
            <p:cNvPr id="185" name="Google Shape;185;p18"/>
            <p:cNvSpPr/>
            <p:nvPr/>
          </p:nvSpPr>
          <p:spPr>
            <a:xfrm>
              <a:off x="4862100" y="4748050"/>
              <a:ext cx="75550" cy="245625"/>
            </a:xfrm>
            <a:custGeom>
              <a:avLst/>
              <a:gdLst/>
              <a:ahLst/>
              <a:cxnLst/>
              <a:rect l="l" t="t" r="r" b="b"/>
              <a:pathLst>
                <a:path w="3022" h="9825" extrusionOk="0">
                  <a:moveTo>
                    <a:pt x="326" y="0"/>
                  </a:moveTo>
                  <a:cubicBezTo>
                    <a:pt x="286" y="0"/>
                    <a:pt x="247" y="20"/>
                    <a:pt x="223" y="63"/>
                  </a:cubicBezTo>
                  <a:cubicBezTo>
                    <a:pt x="80" y="381"/>
                    <a:pt x="80" y="746"/>
                    <a:pt x="223" y="1064"/>
                  </a:cubicBezTo>
                  <a:cubicBezTo>
                    <a:pt x="414" y="1526"/>
                    <a:pt x="747" y="1971"/>
                    <a:pt x="684" y="2448"/>
                  </a:cubicBezTo>
                  <a:cubicBezTo>
                    <a:pt x="604" y="2925"/>
                    <a:pt x="159" y="3290"/>
                    <a:pt x="112" y="3767"/>
                  </a:cubicBezTo>
                  <a:cubicBezTo>
                    <a:pt x="0" y="4642"/>
                    <a:pt x="1193" y="5325"/>
                    <a:pt x="1002" y="6184"/>
                  </a:cubicBezTo>
                  <a:cubicBezTo>
                    <a:pt x="906" y="6645"/>
                    <a:pt x="430" y="6931"/>
                    <a:pt x="255" y="7376"/>
                  </a:cubicBezTo>
                  <a:cubicBezTo>
                    <a:pt x="32" y="7965"/>
                    <a:pt x="684" y="9332"/>
                    <a:pt x="1065" y="9825"/>
                  </a:cubicBezTo>
                  <a:lnTo>
                    <a:pt x="2624" y="9237"/>
                  </a:lnTo>
                  <a:cubicBezTo>
                    <a:pt x="2783" y="8458"/>
                    <a:pt x="1733" y="7774"/>
                    <a:pt x="2019" y="7027"/>
                  </a:cubicBezTo>
                  <a:cubicBezTo>
                    <a:pt x="2147" y="6693"/>
                    <a:pt x="2528" y="6518"/>
                    <a:pt x="2751" y="6216"/>
                  </a:cubicBezTo>
                  <a:cubicBezTo>
                    <a:pt x="3021" y="5818"/>
                    <a:pt x="2989" y="5294"/>
                    <a:pt x="2655" y="4944"/>
                  </a:cubicBezTo>
                  <a:cubicBezTo>
                    <a:pt x="2369" y="4642"/>
                    <a:pt x="1876" y="4515"/>
                    <a:pt x="1749" y="4117"/>
                  </a:cubicBezTo>
                  <a:cubicBezTo>
                    <a:pt x="1606" y="3720"/>
                    <a:pt x="1924" y="3322"/>
                    <a:pt x="2051" y="2925"/>
                  </a:cubicBezTo>
                  <a:cubicBezTo>
                    <a:pt x="2210" y="2432"/>
                    <a:pt x="2083" y="1907"/>
                    <a:pt x="1733" y="1526"/>
                  </a:cubicBezTo>
                  <a:cubicBezTo>
                    <a:pt x="1479" y="1255"/>
                    <a:pt x="1097" y="1080"/>
                    <a:pt x="811" y="826"/>
                  </a:cubicBezTo>
                  <a:cubicBezTo>
                    <a:pt x="604" y="651"/>
                    <a:pt x="477" y="397"/>
                    <a:pt x="461" y="126"/>
                  </a:cubicBezTo>
                  <a:cubicBezTo>
                    <a:pt x="452" y="49"/>
                    <a:pt x="388" y="0"/>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8"/>
            <p:cNvSpPr/>
            <p:nvPr/>
          </p:nvSpPr>
          <p:spPr>
            <a:xfrm>
              <a:off x="4867800" y="4764200"/>
              <a:ext cx="42425" cy="231075"/>
            </a:xfrm>
            <a:custGeom>
              <a:avLst/>
              <a:gdLst/>
              <a:ahLst/>
              <a:cxnLst/>
              <a:rect l="l" t="t" r="r" b="b"/>
              <a:pathLst>
                <a:path w="1697" h="9243" extrusionOk="0">
                  <a:moveTo>
                    <a:pt x="143" y="1"/>
                  </a:moveTo>
                  <a:cubicBezTo>
                    <a:pt x="70" y="1"/>
                    <a:pt x="0" y="82"/>
                    <a:pt x="58" y="164"/>
                  </a:cubicBezTo>
                  <a:cubicBezTo>
                    <a:pt x="504" y="768"/>
                    <a:pt x="949" y="1404"/>
                    <a:pt x="837" y="2088"/>
                  </a:cubicBezTo>
                  <a:cubicBezTo>
                    <a:pt x="806" y="2231"/>
                    <a:pt x="774" y="2374"/>
                    <a:pt x="726" y="2501"/>
                  </a:cubicBezTo>
                  <a:cubicBezTo>
                    <a:pt x="631" y="2724"/>
                    <a:pt x="599" y="2962"/>
                    <a:pt x="599" y="3201"/>
                  </a:cubicBezTo>
                  <a:cubicBezTo>
                    <a:pt x="615" y="3582"/>
                    <a:pt x="837" y="3869"/>
                    <a:pt x="1060" y="4171"/>
                  </a:cubicBezTo>
                  <a:cubicBezTo>
                    <a:pt x="1299" y="4489"/>
                    <a:pt x="1489" y="4775"/>
                    <a:pt x="1489" y="5109"/>
                  </a:cubicBezTo>
                  <a:cubicBezTo>
                    <a:pt x="1458" y="5363"/>
                    <a:pt x="1378" y="5602"/>
                    <a:pt x="1235" y="5824"/>
                  </a:cubicBezTo>
                  <a:cubicBezTo>
                    <a:pt x="1171" y="5904"/>
                    <a:pt x="1124" y="5999"/>
                    <a:pt x="1092" y="6094"/>
                  </a:cubicBezTo>
                  <a:cubicBezTo>
                    <a:pt x="631" y="7017"/>
                    <a:pt x="837" y="8066"/>
                    <a:pt x="1092" y="9163"/>
                  </a:cubicBezTo>
                  <a:cubicBezTo>
                    <a:pt x="1092" y="9211"/>
                    <a:pt x="1140" y="9242"/>
                    <a:pt x="1187" y="9242"/>
                  </a:cubicBezTo>
                  <a:lnTo>
                    <a:pt x="1203" y="9242"/>
                  </a:lnTo>
                  <a:cubicBezTo>
                    <a:pt x="1267" y="9227"/>
                    <a:pt x="1299" y="9163"/>
                    <a:pt x="1283" y="9115"/>
                  </a:cubicBezTo>
                  <a:cubicBezTo>
                    <a:pt x="1028" y="8050"/>
                    <a:pt x="853" y="7033"/>
                    <a:pt x="1267" y="6158"/>
                  </a:cubicBezTo>
                  <a:cubicBezTo>
                    <a:pt x="1299" y="6079"/>
                    <a:pt x="1362" y="5983"/>
                    <a:pt x="1410" y="5904"/>
                  </a:cubicBezTo>
                  <a:cubicBezTo>
                    <a:pt x="1569" y="5665"/>
                    <a:pt x="1664" y="5395"/>
                    <a:pt x="1696" y="5109"/>
                  </a:cubicBezTo>
                  <a:cubicBezTo>
                    <a:pt x="1696" y="4711"/>
                    <a:pt x="1442" y="4346"/>
                    <a:pt x="1235" y="4059"/>
                  </a:cubicBezTo>
                  <a:cubicBezTo>
                    <a:pt x="1012" y="3773"/>
                    <a:pt x="822" y="3503"/>
                    <a:pt x="790" y="3185"/>
                  </a:cubicBezTo>
                  <a:cubicBezTo>
                    <a:pt x="790" y="2962"/>
                    <a:pt x="837" y="2756"/>
                    <a:pt x="917" y="2565"/>
                  </a:cubicBezTo>
                  <a:cubicBezTo>
                    <a:pt x="965" y="2422"/>
                    <a:pt x="996" y="2263"/>
                    <a:pt x="1028" y="2120"/>
                  </a:cubicBezTo>
                  <a:cubicBezTo>
                    <a:pt x="1140" y="1357"/>
                    <a:pt x="694" y="673"/>
                    <a:pt x="217" y="37"/>
                  </a:cubicBezTo>
                  <a:cubicBezTo>
                    <a:pt x="196" y="12"/>
                    <a:pt x="169" y="1"/>
                    <a:pt x="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18"/>
          <p:cNvGrpSpPr/>
          <p:nvPr/>
        </p:nvGrpSpPr>
        <p:grpSpPr>
          <a:xfrm rot="1771811">
            <a:off x="332003" y="4235634"/>
            <a:ext cx="274590" cy="898549"/>
            <a:chOff x="4862100" y="4748050"/>
            <a:chExt cx="75550" cy="247225"/>
          </a:xfrm>
        </p:grpSpPr>
        <p:sp>
          <p:nvSpPr>
            <p:cNvPr id="188" name="Google Shape;188;p18"/>
            <p:cNvSpPr/>
            <p:nvPr/>
          </p:nvSpPr>
          <p:spPr>
            <a:xfrm>
              <a:off x="4862100" y="4748050"/>
              <a:ext cx="75550" cy="245625"/>
            </a:xfrm>
            <a:custGeom>
              <a:avLst/>
              <a:gdLst/>
              <a:ahLst/>
              <a:cxnLst/>
              <a:rect l="l" t="t" r="r" b="b"/>
              <a:pathLst>
                <a:path w="3022" h="9825" extrusionOk="0">
                  <a:moveTo>
                    <a:pt x="326" y="0"/>
                  </a:moveTo>
                  <a:cubicBezTo>
                    <a:pt x="286" y="0"/>
                    <a:pt x="247" y="20"/>
                    <a:pt x="223" y="63"/>
                  </a:cubicBezTo>
                  <a:cubicBezTo>
                    <a:pt x="80" y="381"/>
                    <a:pt x="80" y="746"/>
                    <a:pt x="223" y="1064"/>
                  </a:cubicBezTo>
                  <a:cubicBezTo>
                    <a:pt x="414" y="1526"/>
                    <a:pt x="747" y="1971"/>
                    <a:pt x="684" y="2448"/>
                  </a:cubicBezTo>
                  <a:cubicBezTo>
                    <a:pt x="604" y="2925"/>
                    <a:pt x="159" y="3290"/>
                    <a:pt x="112" y="3767"/>
                  </a:cubicBezTo>
                  <a:cubicBezTo>
                    <a:pt x="0" y="4642"/>
                    <a:pt x="1193" y="5325"/>
                    <a:pt x="1002" y="6184"/>
                  </a:cubicBezTo>
                  <a:cubicBezTo>
                    <a:pt x="906" y="6645"/>
                    <a:pt x="430" y="6931"/>
                    <a:pt x="255" y="7376"/>
                  </a:cubicBezTo>
                  <a:cubicBezTo>
                    <a:pt x="32" y="7965"/>
                    <a:pt x="684" y="9332"/>
                    <a:pt x="1065" y="9825"/>
                  </a:cubicBezTo>
                  <a:lnTo>
                    <a:pt x="2624" y="9237"/>
                  </a:lnTo>
                  <a:cubicBezTo>
                    <a:pt x="2783" y="8458"/>
                    <a:pt x="1733" y="7774"/>
                    <a:pt x="2019" y="7027"/>
                  </a:cubicBezTo>
                  <a:cubicBezTo>
                    <a:pt x="2147" y="6693"/>
                    <a:pt x="2528" y="6518"/>
                    <a:pt x="2751" y="6216"/>
                  </a:cubicBezTo>
                  <a:cubicBezTo>
                    <a:pt x="3021" y="5818"/>
                    <a:pt x="2989" y="5294"/>
                    <a:pt x="2655" y="4944"/>
                  </a:cubicBezTo>
                  <a:cubicBezTo>
                    <a:pt x="2369" y="4642"/>
                    <a:pt x="1876" y="4515"/>
                    <a:pt x="1749" y="4117"/>
                  </a:cubicBezTo>
                  <a:cubicBezTo>
                    <a:pt x="1606" y="3720"/>
                    <a:pt x="1924" y="3322"/>
                    <a:pt x="2051" y="2925"/>
                  </a:cubicBezTo>
                  <a:cubicBezTo>
                    <a:pt x="2210" y="2432"/>
                    <a:pt x="2083" y="1907"/>
                    <a:pt x="1733" y="1526"/>
                  </a:cubicBezTo>
                  <a:cubicBezTo>
                    <a:pt x="1479" y="1255"/>
                    <a:pt x="1097" y="1080"/>
                    <a:pt x="811" y="826"/>
                  </a:cubicBezTo>
                  <a:cubicBezTo>
                    <a:pt x="604" y="651"/>
                    <a:pt x="477" y="397"/>
                    <a:pt x="461" y="126"/>
                  </a:cubicBezTo>
                  <a:cubicBezTo>
                    <a:pt x="452" y="49"/>
                    <a:pt x="388" y="0"/>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8"/>
            <p:cNvSpPr/>
            <p:nvPr/>
          </p:nvSpPr>
          <p:spPr>
            <a:xfrm>
              <a:off x="4867800" y="4764200"/>
              <a:ext cx="42425" cy="231075"/>
            </a:xfrm>
            <a:custGeom>
              <a:avLst/>
              <a:gdLst/>
              <a:ahLst/>
              <a:cxnLst/>
              <a:rect l="l" t="t" r="r" b="b"/>
              <a:pathLst>
                <a:path w="1697" h="9243" extrusionOk="0">
                  <a:moveTo>
                    <a:pt x="143" y="1"/>
                  </a:moveTo>
                  <a:cubicBezTo>
                    <a:pt x="70" y="1"/>
                    <a:pt x="0" y="82"/>
                    <a:pt x="58" y="164"/>
                  </a:cubicBezTo>
                  <a:cubicBezTo>
                    <a:pt x="504" y="768"/>
                    <a:pt x="949" y="1404"/>
                    <a:pt x="837" y="2088"/>
                  </a:cubicBezTo>
                  <a:cubicBezTo>
                    <a:pt x="806" y="2231"/>
                    <a:pt x="774" y="2374"/>
                    <a:pt x="726" y="2501"/>
                  </a:cubicBezTo>
                  <a:cubicBezTo>
                    <a:pt x="631" y="2724"/>
                    <a:pt x="599" y="2962"/>
                    <a:pt x="599" y="3201"/>
                  </a:cubicBezTo>
                  <a:cubicBezTo>
                    <a:pt x="615" y="3582"/>
                    <a:pt x="837" y="3869"/>
                    <a:pt x="1060" y="4171"/>
                  </a:cubicBezTo>
                  <a:cubicBezTo>
                    <a:pt x="1299" y="4489"/>
                    <a:pt x="1489" y="4775"/>
                    <a:pt x="1489" y="5109"/>
                  </a:cubicBezTo>
                  <a:cubicBezTo>
                    <a:pt x="1458" y="5363"/>
                    <a:pt x="1378" y="5602"/>
                    <a:pt x="1235" y="5824"/>
                  </a:cubicBezTo>
                  <a:cubicBezTo>
                    <a:pt x="1171" y="5904"/>
                    <a:pt x="1124" y="5999"/>
                    <a:pt x="1092" y="6094"/>
                  </a:cubicBezTo>
                  <a:cubicBezTo>
                    <a:pt x="631" y="7017"/>
                    <a:pt x="837" y="8066"/>
                    <a:pt x="1092" y="9163"/>
                  </a:cubicBezTo>
                  <a:cubicBezTo>
                    <a:pt x="1092" y="9211"/>
                    <a:pt x="1140" y="9242"/>
                    <a:pt x="1187" y="9242"/>
                  </a:cubicBezTo>
                  <a:lnTo>
                    <a:pt x="1203" y="9242"/>
                  </a:lnTo>
                  <a:cubicBezTo>
                    <a:pt x="1267" y="9227"/>
                    <a:pt x="1299" y="9163"/>
                    <a:pt x="1283" y="9115"/>
                  </a:cubicBezTo>
                  <a:cubicBezTo>
                    <a:pt x="1028" y="8050"/>
                    <a:pt x="853" y="7033"/>
                    <a:pt x="1267" y="6158"/>
                  </a:cubicBezTo>
                  <a:cubicBezTo>
                    <a:pt x="1299" y="6079"/>
                    <a:pt x="1362" y="5983"/>
                    <a:pt x="1410" y="5904"/>
                  </a:cubicBezTo>
                  <a:cubicBezTo>
                    <a:pt x="1569" y="5665"/>
                    <a:pt x="1664" y="5395"/>
                    <a:pt x="1696" y="5109"/>
                  </a:cubicBezTo>
                  <a:cubicBezTo>
                    <a:pt x="1696" y="4711"/>
                    <a:pt x="1442" y="4346"/>
                    <a:pt x="1235" y="4059"/>
                  </a:cubicBezTo>
                  <a:cubicBezTo>
                    <a:pt x="1012" y="3773"/>
                    <a:pt x="822" y="3503"/>
                    <a:pt x="790" y="3185"/>
                  </a:cubicBezTo>
                  <a:cubicBezTo>
                    <a:pt x="790" y="2962"/>
                    <a:pt x="837" y="2756"/>
                    <a:pt x="917" y="2565"/>
                  </a:cubicBezTo>
                  <a:cubicBezTo>
                    <a:pt x="965" y="2422"/>
                    <a:pt x="996" y="2263"/>
                    <a:pt x="1028" y="2120"/>
                  </a:cubicBezTo>
                  <a:cubicBezTo>
                    <a:pt x="1140" y="1357"/>
                    <a:pt x="694" y="673"/>
                    <a:pt x="217" y="37"/>
                  </a:cubicBezTo>
                  <a:cubicBezTo>
                    <a:pt x="196" y="12"/>
                    <a:pt x="169" y="1"/>
                    <a:pt x="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18"/>
          <p:cNvGrpSpPr/>
          <p:nvPr/>
        </p:nvGrpSpPr>
        <p:grpSpPr>
          <a:xfrm>
            <a:off x="0" y="4575600"/>
            <a:ext cx="628793" cy="579293"/>
            <a:chOff x="1404813" y="4473748"/>
            <a:chExt cx="739321" cy="681121"/>
          </a:xfrm>
        </p:grpSpPr>
        <p:sp>
          <p:nvSpPr>
            <p:cNvPr id="191" name="Google Shape;191;p18"/>
            <p:cNvSpPr/>
            <p:nvPr/>
          </p:nvSpPr>
          <p:spPr>
            <a:xfrm>
              <a:off x="1404813" y="4473748"/>
              <a:ext cx="739321" cy="681121"/>
            </a:xfrm>
            <a:custGeom>
              <a:avLst/>
              <a:gdLst/>
              <a:ahLst/>
              <a:cxnLst/>
              <a:rect l="l" t="t" r="r" b="b"/>
              <a:pathLst>
                <a:path w="17288" h="15928" extrusionOk="0">
                  <a:moveTo>
                    <a:pt x="8179" y="0"/>
                  </a:moveTo>
                  <a:cubicBezTo>
                    <a:pt x="8118" y="0"/>
                    <a:pt x="8056" y="3"/>
                    <a:pt x="7991" y="9"/>
                  </a:cubicBezTo>
                  <a:cubicBezTo>
                    <a:pt x="3492" y="450"/>
                    <a:pt x="0" y="15928"/>
                    <a:pt x="0" y="15928"/>
                  </a:cubicBezTo>
                  <a:lnTo>
                    <a:pt x="12741" y="15928"/>
                  </a:lnTo>
                  <a:cubicBezTo>
                    <a:pt x="12741" y="15928"/>
                    <a:pt x="17287" y="8944"/>
                    <a:pt x="14063" y="7607"/>
                  </a:cubicBezTo>
                  <a:cubicBezTo>
                    <a:pt x="13809" y="7502"/>
                    <a:pt x="13554" y="7453"/>
                    <a:pt x="13298" y="7453"/>
                  </a:cubicBezTo>
                  <a:cubicBezTo>
                    <a:pt x="10295" y="7453"/>
                    <a:pt x="7236" y="14119"/>
                    <a:pt x="7236" y="14119"/>
                  </a:cubicBezTo>
                  <a:cubicBezTo>
                    <a:pt x="7236" y="14119"/>
                    <a:pt x="12339" y="0"/>
                    <a:pt x="81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2" name="Google Shape;192;p18"/>
            <p:cNvCxnSpPr/>
            <p:nvPr/>
          </p:nvCxnSpPr>
          <p:spPr>
            <a:xfrm rot="10800000" flipH="1">
              <a:off x="1535625" y="4508050"/>
              <a:ext cx="215100" cy="616200"/>
            </a:xfrm>
            <a:prstGeom prst="straightConnector1">
              <a:avLst/>
            </a:prstGeom>
            <a:noFill/>
            <a:ln w="19050" cap="flat" cmpd="sng">
              <a:solidFill>
                <a:schemeClr val="lt1"/>
              </a:solidFill>
              <a:prstDash val="solid"/>
              <a:round/>
              <a:headEnd type="none" w="med" len="med"/>
              <a:tailEnd type="none" w="med" len="med"/>
            </a:ln>
          </p:spPr>
        </p:cxnSp>
        <p:cxnSp>
          <p:nvCxnSpPr>
            <p:cNvPr id="193" name="Google Shape;193;p18"/>
            <p:cNvCxnSpPr/>
            <p:nvPr/>
          </p:nvCxnSpPr>
          <p:spPr>
            <a:xfrm rot="10800000" flipH="1">
              <a:off x="1826275" y="4821950"/>
              <a:ext cx="186000" cy="308100"/>
            </a:xfrm>
            <a:prstGeom prst="straightConnector1">
              <a:avLst/>
            </a:prstGeom>
            <a:noFill/>
            <a:ln w="19050" cap="flat" cmpd="sng">
              <a:solidFill>
                <a:schemeClr val="lt1"/>
              </a:solidFill>
              <a:prstDash val="solid"/>
              <a:round/>
              <a:headEnd type="none" w="med" len="med"/>
              <a:tailEnd type="none" w="med" len="med"/>
            </a:ln>
          </p:spPr>
        </p:cxnSp>
      </p:grpSp>
      <p:grpSp>
        <p:nvGrpSpPr>
          <p:cNvPr id="194" name="Google Shape;194;p18"/>
          <p:cNvGrpSpPr/>
          <p:nvPr/>
        </p:nvGrpSpPr>
        <p:grpSpPr>
          <a:xfrm>
            <a:off x="8331657" y="4325096"/>
            <a:ext cx="812340" cy="818415"/>
            <a:chOff x="2424807" y="4336471"/>
            <a:chExt cx="812340" cy="818415"/>
          </a:xfrm>
        </p:grpSpPr>
        <p:sp>
          <p:nvSpPr>
            <p:cNvPr id="195" name="Google Shape;195;p18"/>
            <p:cNvSpPr/>
            <p:nvPr/>
          </p:nvSpPr>
          <p:spPr>
            <a:xfrm>
              <a:off x="2424807" y="4336471"/>
              <a:ext cx="812340" cy="818415"/>
            </a:xfrm>
            <a:custGeom>
              <a:avLst/>
              <a:gdLst/>
              <a:ahLst/>
              <a:cxnLst/>
              <a:rect l="l" t="t" r="r" b="b"/>
              <a:pathLst>
                <a:path w="18052" h="18187" extrusionOk="0">
                  <a:moveTo>
                    <a:pt x="5187" y="1"/>
                  </a:moveTo>
                  <a:cubicBezTo>
                    <a:pt x="4805" y="1"/>
                    <a:pt x="4422" y="149"/>
                    <a:pt x="4043" y="475"/>
                  </a:cubicBezTo>
                  <a:cubicBezTo>
                    <a:pt x="1" y="3967"/>
                    <a:pt x="9423" y="18187"/>
                    <a:pt x="9423" y="18187"/>
                  </a:cubicBezTo>
                  <a:lnTo>
                    <a:pt x="17004" y="17998"/>
                  </a:lnTo>
                  <a:cubicBezTo>
                    <a:pt x="18052" y="10129"/>
                    <a:pt x="17007" y="4678"/>
                    <a:pt x="14818" y="4678"/>
                  </a:cubicBezTo>
                  <a:cubicBezTo>
                    <a:pt x="14706" y="4678"/>
                    <a:pt x="14590" y="4693"/>
                    <a:pt x="14472" y="4722"/>
                  </a:cubicBezTo>
                  <a:cubicBezTo>
                    <a:pt x="12034" y="5335"/>
                    <a:pt x="12506" y="13782"/>
                    <a:pt x="12506" y="13782"/>
                  </a:cubicBezTo>
                  <a:cubicBezTo>
                    <a:pt x="12506" y="13782"/>
                    <a:pt x="8876" y="1"/>
                    <a:pt x="5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6" name="Google Shape;196;p18"/>
            <p:cNvCxnSpPr/>
            <p:nvPr/>
          </p:nvCxnSpPr>
          <p:spPr>
            <a:xfrm>
              <a:off x="2628500" y="4385975"/>
              <a:ext cx="337200" cy="726600"/>
            </a:xfrm>
            <a:prstGeom prst="straightConnector1">
              <a:avLst/>
            </a:prstGeom>
            <a:noFill/>
            <a:ln w="19050" cap="flat" cmpd="sng">
              <a:solidFill>
                <a:schemeClr val="lt1"/>
              </a:solidFill>
              <a:prstDash val="solid"/>
              <a:round/>
              <a:headEnd type="none" w="med" len="med"/>
              <a:tailEnd type="none" w="med" len="med"/>
            </a:ln>
          </p:spPr>
        </p:cxnSp>
        <p:cxnSp>
          <p:nvCxnSpPr>
            <p:cNvPr id="197" name="Google Shape;197;p18"/>
            <p:cNvCxnSpPr/>
            <p:nvPr/>
          </p:nvCxnSpPr>
          <p:spPr>
            <a:xfrm flipH="1">
              <a:off x="3082050" y="4577825"/>
              <a:ext cx="23100" cy="569700"/>
            </a:xfrm>
            <a:prstGeom prst="straightConnector1">
              <a:avLst/>
            </a:prstGeom>
            <a:noFill/>
            <a:ln w="19050" cap="flat" cmpd="sng">
              <a:solidFill>
                <a:schemeClr val="lt1"/>
              </a:solidFill>
              <a:prstDash val="solid"/>
              <a:round/>
              <a:headEnd type="none" w="med" len="med"/>
              <a:tailEnd type="none" w="med" len="med"/>
            </a:ln>
          </p:spPr>
        </p:cxnSp>
      </p:grpSp>
      <p:sp>
        <p:nvSpPr>
          <p:cNvPr id="198" name="Google Shape;198;p18"/>
          <p:cNvSpPr/>
          <p:nvPr/>
        </p:nvSpPr>
        <p:spPr>
          <a:xfrm flipH="1">
            <a:off x="2676339" y="3801560"/>
            <a:ext cx="3791322" cy="1341948"/>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CUSTOM_20_1">
    <p:spTree>
      <p:nvGrpSpPr>
        <p:cNvPr id="199" name="Shape 199"/>
        <p:cNvGrpSpPr/>
        <p:nvPr/>
      </p:nvGrpSpPr>
      <p:grpSpPr>
        <a:xfrm>
          <a:off x="0" y="0"/>
          <a:ext cx="0" cy="0"/>
          <a:chOff x="0" y="0"/>
          <a:chExt cx="0" cy="0"/>
        </a:xfrm>
      </p:grpSpPr>
      <p:sp>
        <p:nvSpPr>
          <p:cNvPr id="200" name="Google Shape;200;p19"/>
          <p:cNvSpPr/>
          <p:nvPr/>
        </p:nvSpPr>
        <p:spPr>
          <a:xfrm rot="4144136">
            <a:off x="4589861" y="382791"/>
            <a:ext cx="1305920" cy="2243480"/>
          </a:xfrm>
          <a:custGeom>
            <a:avLst/>
            <a:gdLst/>
            <a:ahLst/>
            <a:cxnLst/>
            <a:rect l="l" t="t" r="r" b="b"/>
            <a:pathLst>
              <a:path w="10736" h="17145" extrusionOk="0">
                <a:moveTo>
                  <a:pt x="5339" y="0"/>
                </a:moveTo>
                <a:cubicBezTo>
                  <a:pt x="2861" y="0"/>
                  <a:pt x="1" y="555"/>
                  <a:pt x="1069" y="3102"/>
                </a:cubicBezTo>
                <a:cubicBezTo>
                  <a:pt x="1387" y="3852"/>
                  <a:pt x="1978" y="4443"/>
                  <a:pt x="2517" y="5028"/>
                </a:cubicBezTo>
                <a:cubicBezTo>
                  <a:pt x="3630" y="6232"/>
                  <a:pt x="4806" y="7430"/>
                  <a:pt x="5516" y="8946"/>
                </a:cubicBezTo>
                <a:cubicBezTo>
                  <a:pt x="6022" y="10009"/>
                  <a:pt x="6169" y="11201"/>
                  <a:pt x="5948" y="12354"/>
                </a:cubicBezTo>
                <a:cubicBezTo>
                  <a:pt x="5823" y="12990"/>
                  <a:pt x="5567" y="13581"/>
                  <a:pt x="5351" y="14183"/>
                </a:cubicBezTo>
                <a:cubicBezTo>
                  <a:pt x="5147" y="14740"/>
                  <a:pt x="4840" y="15461"/>
                  <a:pt x="5067" y="16057"/>
                </a:cubicBezTo>
                <a:cubicBezTo>
                  <a:pt x="5323" y="16739"/>
                  <a:pt x="6095" y="17085"/>
                  <a:pt x="6754" y="17136"/>
                </a:cubicBezTo>
                <a:cubicBezTo>
                  <a:pt x="6824" y="17142"/>
                  <a:pt x="6893" y="17145"/>
                  <a:pt x="6962" y="17145"/>
                </a:cubicBezTo>
                <a:cubicBezTo>
                  <a:pt x="7577" y="17145"/>
                  <a:pt x="8175" y="16920"/>
                  <a:pt x="8640" y="16512"/>
                </a:cubicBezTo>
                <a:cubicBezTo>
                  <a:pt x="9162" y="16034"/>
                  <a:pt x="9503" y="15393"/>
                  <a:pt x="9600" y="14694"/>
                </a:cubicBezTo>
                <a:cubicBezTo>
                  <a:pt x="9798" y="13388"/>
                  <a:pt x="9168" y="12116"/>
                  <a:pt x="8606" y="10997"/>
                </a:cubicBezTo>
                <a:cubicBezTo>
                  <a:pt x="8004" y="9804"/>
                  <a:pt x="7629" y="8441"/>
                  <a:pt x="7765" y="7084"/>
                </a:cubicBezTo>
                <a:cubicBezTo>
                  <a:pt x="7879" y="6016"/>
                  <a:pt x="8356" y="5096"/>
                  <a:pt x="8935" y="4227"/>
                </a:cubicBezTo>
                <a:lnTo>
                  <a:pt x="8969" y="4176"/>
                </a:lnTo>
                <a:cubicBezTo>
                  <a:pt x="9548" y="3307"/>
                  <a:pt x="10735" y="2171"/>
                  <a:pt x="9980" y="1041"/>
                </a:cubicBezTo>
                <a:cubicBezTo>
                  <a:pt x="9577" y="439"/>
                  <a:pt x="8770" y="331"/>
                  <a:pt x="8123" y="217"/>
                </a:cubicBezTo>
                <a:cubicBezTo>
                  <a:pt x="7571" y="121"/>
                  <a:pt x="6497" y="0"/>
                  <a:pt x="5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9"/>
          <p:cNvSpPr/>
          <p:nvPr/>
        </p:nvSpPr>
        <p:spPr>
          <a:xfrm rot="-209774">
            <a:off x="2232635" y="1922413"/>
            <a:ext cx="1441844" cy="2437538"/>
          </a:xfrm>
          <a:custGeom>
            <a:avLst/>
            <a:gdLst/>
            <a:ahLst/>
            <a:cxnLst/>
            <a:rect l="l" t="t" r="r" b="b"/>
            <a:pathLst>
              <a:path w="10736" h="17145" extrusionOk="0">
                <a:moveTo>
                  <a:pt x="5339" y="0"/>
                </a:moveTo>
                <a:cubicBezTo>
                  <a:pt x="2861" y="0"/>
                  <a:pt x="1" y="555"/>
                  <a:pt x="1069" y="3102"/>
                </a:cubicBezTo>
                <a:cubicBezTo>
                  <a:pt x="1387" y="3852"/>
                  <a:pt x="1978" y="4443"/>
                  <a:pt x="2517" y="5028"/>
                </a:cubicBezTo>
                <a:cubicBezTo>
                  <a:pt x="3630" y="6232"/>
                  <a:pt x="4806" y="7430"/>
                  <a:pt x="5516" y="8946"/>
                </a:cubicBezTo>
                <a:cubicBezTo>
                  <a:pt x="6022" y="10009"/>
                  <a:pt x="6169" y="11201"/>
                  <a:pt x="5948" y="12354"/>
                </a:cubicBezTo>
                <a:cubicBezTo>
                  <a:pt x="5823" y="12990"/>
                  <a:pt x="5567" y="13581"/>
                  <a:pt x="5351" y="14183"/>
                </a:cubicBezTo>
                <a:cubicBezTo>
                  <a:pt x="5147" y="14740"/>
                  <a:pt x="4840" y="15461"/>
                  <a:pt x="5067" y="16057"/>
                </a:cubicBezTo>
                <a:cubicBezTo>
                  <a:pt x="5323" y="16739"/>
                  <a:pt x="6095" y="17085"/>
                  <a:pt x="6754" y="17136"/>
                </a:cubicBezTo>
                <a:cubicBezTo>
                  <a:pt x="6824" y="17142"/>
                  <a:pt x="6893" y="17145"/>
                  <a:pt x="6962" y="17145"/>
                </a:cubicBezTo>
                <a:cubicBezTo>
                  <a:pt x="7577" y="17145"/>
                  <a:pt x="8175" y="16920"/>
                  <a:pt x="8640" y="16512"/>
                </a:cubicBezTo>
                <a:cubicBezTo>
                  <a:pt x="9162" y="16034"/>
                  <a:pt x="9503" y="15393"/>
                  <a:pt x="9600" y="14694"/>
                </a:cubicBezTo>
                <a:cubicBezTo>
                  <a:pt x="9798" y="13388"/>
                  <a:pt x="9168" y="12116"/>
                  <a:pt x="8606" y="10997"/>
                </a:cubicBezTo>
                <a:cubicBezTo>
                  <a:pt x="8004" y="9804"/>
                  <a:pt x="7629" y="8441"/>
                  <a:pt x="7765" y="7084"/>
                </a:cubicBezTo>
                <a:cubicBezTo>
                  <a:pt x="7879" y="6016"/>
                  <a:pt x="8356" y="5096"/>
                  <a:pt x="8935" y="4227"/>
                </a:cubicBezTo>
                <a:lnTo>
                  <a:pt x="8969" y="4176"/>
                </a:lnTo>
                <a:cubicBezTo>
                  <a:pt x="9548" y="3307"/>
                  <a:pt x="10735" y="2171"/>
                  <a:pt x="9980" y="1041"/>
                </a:cubicBezTo>
                <a:cubicBezTo>
                  <a:pt x="9577" y="439"/>
                  <a:pt x="8770" y="331"/>
                  <a:pt x="8123" y="217"/>
                </a:cubicBezTo>
                <a:cubicBezTo>
                  <a:pt x="7571" y="121"/>
                  <a:pt x="6497" y="0"/>
                  <a:pt x="5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9"/>
          <p:cNvSpPr/>
          <p:nvPr/>
        </p:nvSpPr>
        <p:spPr>
          <a:xfrm rot="3870501">
            <a:off x="3470770" y="968295"/>
            <a:ext cx="3177368" cy="3928002"/>
          </a:xfrm>
          <a:custGeom>
            <a:avLst/>
            <a:gdLst/>
            <a:ahLst/>
            <a:cxnLst/>
            <a:rect l="l" t="t" r="r" b="b"/>
            <a:pathLst>
              <a:path w="192196" h="177490" extrusionOk="0">
                <a:moveTo>
                  <a:pt x="76038" y="1"/>
                </a:moveTo>
                <a:cubicBezTo>
                  <a:pt x="68455" y="1"/>
                  <a:pt x="60870" y="2888"/>
                  <a:pt x="54888" y="7575"/>
                </a:cubicBezTo>
                <a:cubicBezTo>
                  <a:pt x="47494" y="13403"/>
                  <a:pt x="42319" y="21841"/>
                  <a:pt x="39361" y="30844"/>
                </a:cubicBezTo>
                <a:cubicBezTo>
                  <a:pt x="36273" y="40369"/>
                  <a:pt x="35273" y="51068"/>
                  <a:pt x="28836" y="58767"/>
                </a:cubicBezTo>
                <a:cubicBezTo>
                  <a:pt x="23356" y="65291"/>
                  <a:pt x="14831" y="68509"/>
                  <a:pt x="8742" y="74555"/>
                </a:cubicBezTo>
                <a:cubicBezTo>
                  <a:pt x="3392" y="79904"/>
                  <a:pt x="0" y="87951"/>
                  <a:pt x="217" y="95562"/>
                </a:cubicBezTo>
                <a:cubicBezTo>
                  <a:pt x="348" y="102695"/>
                  <a:pt x="6089" y="107349"/>
                  <a:pt x="8916" y="113568"/>
                </a:cubicBezTo>
                <a:cubicBezTo>
                  <a:pt x="12743" y="122006"/>
                  <a:pt x="10395" y="132227"/>
                  <a:pt x="14092" y="140751"/>
                </a:cubicBezTo>
                <a:cubicBezTo>
                  <a:pt x="17919" y="149624"/>
                  <a:pt x="27618" y="154756"/>
                  <a:pt x="37143" y="156583"/>
                </a:cubicBezTo>
                <a:cubicBezTo>
                  <a:pt x="46625" y="158410"/>
                  <a:pt x="56454" y="157627"/>
                  <a:pt x="66109" y="158540"/>
                </a:cubicBezTo>
                <a:cubicBezTo>
                  <a:pt x="84420" y="160193"/>
                  <a:pt x="101600" y="167717"/>
                  <a:pt x="119040" y="173589"/>
                </a:cubicBezTo>
                <a:cubicBezTo>
                  <a:pt x="124738" y="175502"/>
                  <a:pt x="130566" y="177242"/>
                  <a:pt x="136525" y="177460"/>
                </a:cubicBezTo>
                <a:cubicBezTo>
                  <a:pt x="136979" y="177479"/>
                  <a:pt x="137435" y="177489"/>
                  <a:pt x="137892" y="177489"/>
                </a:cubicBezTo>
                <a:cubicBezTo>
                  <a:pt x="143466" y="177489"/>
                  <a:pt x="149139" y="175995"/>
                  <a:pt x="153400" y="172458"/>
                </a:cubicBezTo>
                <a:cubicBezTo>
                  <a:pt x="162360" y="164977"/>
                  <a:pt x="162664" y="151059"/>
                  <a:pt x="170188" y="142143"/>
                </a:cubicBezTo>
                <a:cubicBezTo>
                  <a:pt x="175190" y="136228"/>
                  <a:pt x="182975" y="132966"/>
                  <a:pt x="187238" y="126529"/>
                </a:cubicBezTo>
                <a:cubicBezTo>
                  <a:pt x="192196" y="118918"/>
                  <a:pt x="191021" y="108827"/>
                  <a:pt x="187977" y="100259"/>
                </a:cubicBezTo>
                <a:cubicBezTo>
                  <a:pt x="184932" y="91691"/>
                  <a:pt x="180235" y="83688"/>
                  <a:pt x="178495" y="74772"/>
                </a:cubicBezTo>
                <a:cubicBezTo>
                  <a:pt x="176277" y="63290"/>
                  <a:pt x="178756" y="48850"/>
                  <a:pt x="169449" y="39891"/>
                </a:cubicBezTo>
                <a:cubicBezTo>
                  <a:pt x="158315" y="29191"/>
                  <a:pt x="138743" y="33019"/>
                  <a:pt x="125260" y="27582"/>
                </a:cubicBezTo>
                <a:cubicBezTo>
                  <a:pt x="109211" y="21102"/>
                  <a:pt x="98512" y="3791"/>
                  <a:pt x="81549" y="529"/>
                </a:cubicBezTo>
                <a:cubicBezTo>
                  <a:pt x="79728" y="172"/>
                  <a:pt x="77883" y="1"/>
                  <a:pt x="76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9"/>
          <p:cNvSpPr/>
          <p:nvPr/>
        </p:nvSpPr>
        <p:spPr>
          <a:xfrm rot="-844436" flipH="1">
            <a:off x="2709254" y="728548"/>
            <a:ext cx="3169708" cy="1265929"/>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9"/>
          <p:cNvSpPr/>
          <p:nvPr/>
        </p:nvSpPr>
        <p:spPr>
          <a:xfrm>
            <a:off x="2573642" y="710491"/>
            <a:ext cx="3996716" cy="3691348"/>
          </a:xfrm>
          <a:custGeom>
            <a:avLst/>
            <a:gdLst/>
            <a:ahLst/>
            <a:cxnLst/>
            <a:rect l="l" t="t" r="r" b="b"/>
            <a:pathLst>
              <a:path w="192196" h="177490" extrusionOk="0">
                <a:moveTo>
                  <a:pt x="76038" y="1"/>
                </a:moveTo>
                <a:cubicBezTo>
                  <a:pt x="68455" y="1"/>
                  <a:pt x="60870" y="2888"/>
                  <a:pt x="54888" y="7575"/>
                </a:cubicBezTo>
                <a:cubicBezTo>
                  <a:pt x="47494" y="13403"/>
                  <a:pt x="42319" y="21841"/>
                  <a:pt x="39361" y="30844"/>
                </a:cubicBezTo>
                <a:cubicBezTo>
                  <a:pt x="36273" y="40369"/>
                  <a:pt x="35273" y="51068"/>
                  <a:pt x="28836" y="58767"/>
                </a:cubicBezTo>
                <a:cubicBezTo>
                  <a:pt x="23356" y="65291"/>
                  <a:pt x="14831" y="68509"/>
                  <a:pt x="8742" y="74555"/>
                </a:cubicBezTo>
                <a:cubicBezTo>
                  <a:pt x="3392" y="79904"/>
                  <a:pt x="0" y="87951"/>
                  <a:pt x="217" y="95562"/>
                </a:cubicBezTo>
                <a:cubicBezTo>
                  <a:pt x="348" y="102695"/>
                  <a:pt x="6089" y="107349"/>
                  <a:pt x="8916" y="113568"/>
                </a:cubicBezTo>
                <a:cubicBezTo>
                  <a:pt x="12743" y="122006"/>
                  <a:pt x="10395" y="132227"/>
                  <a:pt x="14092" y="140751"/>
                </a:cubicBezTo>
                <a:cubicBezTo>
                  <a:pt x="17919" y="149624"/>
                  <a:pt x="27618" y="154756"/>
                  <a:pt x="37143" y="156583"/>
                </a:cubicBezTo>
                <a:cubicBezTo>
                  <a:pt x="46625" y="158410"/>
                  <a:pt x="56454" y="157627"/>
                  <a:pt x="66109" y="158540"/>
                </a:cubicBezTo>
                <a:cubicBezTo>
                  <a:pt x="84420" y="160193"/>
                  <a:pt x="101600" y="167717"/>
                  <a:pt x="119040" y="173589"/>
                </a:cubicBezTo>
                <a:cubicBezTo>
                  <a:pt x="124738" y="175502"/>
                  <a:pt x="130566" y="177242"/>
                  <a:pt x="136525" y="177460"/>
                </a:cubicBezTo>
                <a:cubicBezTo>
                  <a:pt x="136979" y="177479"/>
                  <a:pt x="137435" y="177489"/>
                  <a:pt x="137892" y="177489"/>
                </a:cubicBezTo>
                <a:cubicBezTo>
                  <a:pt x="143466" y="177489"/>
                  <a:pt x="149139" y="175995"/>
                  <a:pt x="153400" y="172458"/>
                </a:cubicBezTo>
                <a:cubicBezTo>
                  <a:pt x="162360" y="164977"/>
                  <a:pt x="162664" y="151059"/>
                  <a:pt x="170188" y="142143"/>
                </a:cubicBezTo>
                <a:cubicBezTo>
                  <a:pt x="175190" y="136228"/>
                  <a:pt x="182975" y="132966"/>
                  <a:pt x="187238" y="126529"/>
                </a:cubicBezTo>
                <a:cubicBezTo>
                  <a:pt x="192196" y="118918"/>
                  <a:pt x="191021" y="108827"/>
                  <a:pt x="187977" y="100259"/>
                </a:cubicBezTo>
                <a:cubicBezTo>
                  <a:pt x="184932" y="91691"/>
                  <a:pt x="180235" y="83688"/>
                  <a:pt x="178495" y="74772"/>
                </a:cubicBezTo>
                <a:cubicBezTo>
                  <a:pt x="176277" y="63290"/>
                  <a:pt x="178756" y="48850"/>
                  <a:pt x="169449" y="39891"/>
                </a:cubicBezTo>
                <a:cubicBezTo>
                  <a:pt x="158315" y="29191"/>
                  <a:pt x="138743" y="33019"/>
                  <a:pt x="125260" y="27582"/>
                </a:cubicBezTo>
                <a:cubicBezTo>
                  <a:pt x="109211" y="21102"/>
                  <a:pt x="98512" y="3791"/>
                  <a:pt x="81549" y="529"/>
                </a:cubicBezTo>
                <a:cubicBezTo>
                  <a:pt x="79728" y="172"/>
                  <a:pt x="77883" y="1"/>
                  <a:pt x="76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9"/>
          <p:cNvSpPr/>
          <p:nvPr/>
        </p:nvSpPr>
        <p:spPr>
          <a:xfrm>
            <a:off x="3640950" y="3116200"/>
            <a:ext cx="18621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9"/>
          <p:cNvSpPr txBox="1"/>
          <p:nvPr>
            <p:ph type="title"/>
          </p:nvPr>
        </p:nvSpPr>
        <p:spPr>
          <a:xfrm>
            <a:off x="3047100" y="2081963"/>
            <a:ext cx="3049800" cy="956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07" name="Google Shape;207;p19"/>
          <p:cNvSpPr txBox="1"/>
          <p:nvPr>
            <p:ph type="title" idx="2" hasCustomPrompt="1"/>
          </p:nvPr>
        </p:nvSpPr>
        <p:spPr>
          <a:xfrm>
            <a:off x="3704097" y="1186013"/>
            <a:ext cx="1735800" cy="818400"/>
          </a:xfrm>
          <a:prstGeom prst="rect">
            <a:avLst/>
          </a:prstGeom>
        </p:spPr>
        <p:txBody>
          <a:bodyPr spcFirstLastPara="1" wrap="square" lIns="91425" tIns="91425" rIns="91425" bIns="91425" anchor="t" anchorCtr="0">
            <a:noAutofit/>
          </a:bodyPr>
          <a:lstStyle>
            <a:lvl1pPr lvl="0" rtl="0">
              <a:spcBef>
                <a:spcPts val="0"/>
              </a:spcBef>
              <a:spcAft>
                <a:spcPts val="0"/>
              </a:spcAft>
              <a:buSzPts val="7200"/>
              <a:buNone/>
              <a:defRPr sz="6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08" name="Google Shape;208;p19"/>
          <p:cNvSpPr txBox="1"/>
          <p:nvPr>
            <p:ph type="subTitle" idx="1"/>
          </p:nvPr>
        </p:nvSpPr>
        <p:spPr>
          <a:xfrm>
            <a:off x="3275850" y="3252075"/>
            <a:ext cx="2592300" cy="6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100"/>
              <a:buFont typeface="Montserrat"/>
              <a:buNone/>
              <a:defRPr/>
            </a:lvl1pPr>
            <a:lvl2pPr lvl="1" algn="ctr" rtl="0">
              <a:lnSpc>
                <a:spcPct val="100000"/>
              </a:lnSpc>
              <a:spcBef>
                <a:spcPts val="0"/>
              </a:spcBef>
              <a:spcAft>
                <a:spcPts val="0"/>
              </a:spcAft>
              <a:buClr>
                <a:schemeClr val="accent1"/>
              </a:buClr>
              <a:buSzPts val="2100"/>
              <a:buFont typeface="Montserrat"/>
              <a:buNone/>
              <a:defRPr sz="2100">
                <a:solidFill>
                  <a:schemeClr val="accent1"/>
                </a:solidFill>
              </a:defRPr>
            </a:lvl2pPr>
            <a:lvl3pPr lvl="2" algn="ctr" rtl="0">
              <a:lnSpc>
                <a:spcPct val="100000"/>
              </a:lnSpc>
              <a:spcBef>
                <a:spcPts val="0"/>
              </a:spcBef>
              <a:spcAft>
                <a:spcPts val="0"/>
              </a:spcAft>
              <a:buClr>
                <a:schemeClr val="accent1"/>
              </a:buClr>
              <a:buSzPts val="2100"/>
              <a:buFont typeface="Montserrat"/>
              <a:buNone/>
              <a:defRPr sz="2100">
                <a:solidFill>
                  <a:schemeClr val="accent1"/>
                </a:solidFill>
              </a:defRPr>
            </a:lvl3pPr>
            <a:lvl4pPr lvl="3" algn="ctr" rtl="0">
              <a:lnSpc>
                <a:spcPct val="100000"/>
              </a:lnSpc>
              <a:spcBef>
                <a:spcPts val="0"/>
              </a:spcBef>
              <a:spcAft>
                <a:spcPts val="0"/>
              </a:spcAft>
              <a:buClr>
                <a:schemeClr val="accent1"/>
              </a:buClr>
              <a:buSzPts val="2100"/>
              <a:buFont typeface="Montserrat"/>
              <a:buNone/>
              <a:defRPr sz="2100">
                <a:solidFill>
                  <a:schemeClr val="accent1"/>
                </a:solidFill>
              </a:defRPr>
            </a:lvl4pPr>
            <a:lvl5pPr lvl="4" algn="ctr" rtl="0">
              <a:lnSpc>
                <a:spcPct val="100000"/>
              </a:lnSpc>
              <a:spcBef>
                <a:spcPts val="0"/>
              </a:spcBef>
              <a:spcAft>
                <a:spcPts val="0"/>
              </a:spcAft>
              <a:buClr>
                <a:schemeClr val="accent1"/>
              </a:buClr>
              <a:buSzPts val="2100"/>
              <a:buFont typeface="Montserrat"/>
              <a:buNone/>
              <a:defRPr sz="2100">
                <a:solidFill>
                  <a:schemeClr val="accent1"/>
                </a:solidFill>
              </a:defRPr>
            </a:lvl5pPr>
            <a:lvl6pPr lvl="5" algn="ctr" rtl="0">
              <a:lnSpc>
                <a:spcPct val="100000"/>
              </a:lnSpc>
              <a:spcBef>
                <a:spcPts val="0"/>
              </a:spcBef>
              <a:spcAft>
                <a:spcPts val="0"/>
              </a:spcAft>
              <a:buClr>
                <a:schemeClr val="accent1"/>
              </a:buClr>
              <a:buSzPts val="2100"/>
              <a:buFont typeface="Montserrat"/>
              <a:buNone/>
              <a:defRPr sz="2100">
                <a:solidFill>
                  <a:schemeClr val="accent1"/>
                </a:solidFill>
              </a:defRPr>
            </a:lvl6pPr>
            <a:lvl7pPr lvl="6" algn="ctr" rtl="0">
              <a:lnSpc>
                <a:spcPct val="100000"/>
              </a:lnSpc>
              <a:spcBef>
                <a:spcPts val="0"/>
              </a:spcBef>
              <a:spcAft>
                <a:spcPts val="0"/>
              </a:spcAft>
              <a:buClr>
                <a:schemeClr val="accent1"/>
              </a:buClr>
              <a:buSzPts val="2100"/>
              <a:buFont typeface="Montserrat"/>
              <a:buNone/>
              <a:defRPr sz="2100">
                <a:solidFill>
                  <a:schemeClr val="accent1"/>
                </a:solidFill>
              </a:defRPr>
            </a:lvl7pPr>
            <a:lvl8pPr lvl="7" algn="ctr" rtl="0">
              <a:lnSpc>
                <a:spcPct val="100000"/>
              </a:lnSpc>
              <a:spcBef>
                <a:spcPts val="0"/>
              </a:spcBef>
              <a:spcAft>
                <a:spcPts val="0"/>
              </a:spcAft>
              <a:buClr>
                <a:schemeClr val="accent1"/>
              </a:buClr>
              <a:buSzPts val="2100"/>
              <a:buFont typeface="Montserrat"/>
              <a:buNone/>
              <a:defRPr sz="2100">
                <a:solidFill>
                  <a:schemeClr val="accent1"/>
                </a:solidFill>
              </a:defRPr>
            </a:lvl8pPr>
            <a:lvl9pPr lvl="8" algn="ctr" rtl="0">
              <a:lnSpc>
                <a:spcPct val="100000"/>
              </a:lnSpc>
              <a:spcBef>
                <a:spcPts val="0"/>
              </a:spcBef>
              <a:spcAft>
                <a:spcPts val="0"/>
              </a:spcAft>
              <a:buClr>
                <a:schemeClr val="accent1"/>
              </a:buClr>
              <a:buSzPts val="2100"/>
              <a:buFont typeface="Montserrat"/>
              <a:buNone/>
              <a:defRPr sz="2100">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27">
    <p:spTree>
      <p:nvGrpSpPr>
        <p:cNvPr id="209" name="Shape 209"/>
        <p:cNvGrpSpPr/>
        <p:nvPr/>
      </p:nvGrpSpPr>
      <p:grpSpPr>
        <a:xfrm>
          <a:off x="0" y="0"/>
          <a:ext cx="0" cy="0"/>
          <a:chOff x="0" y="0"/>
          <a:chExt cx="0" cy="0"/>
        </a:xfrm>
      </p:grpSpPr>
      <p:sp>
        <p:nvSpPr>
          <p:cNvPr id="210" name="Google Shape;210;p20"/>
          <p:cNvSpPr txBox="1"/>
          <p:nvPr>
            <p:ph type="title"/>
          </p:nvPr>
        </p:nvSpPr>
        <p:spPr>
          <a:xfrm>
            <a:off x="4572000" y="1624413"/>
            <a:ext cx="3132000" cy="94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1" name="Google Shape;211;p20"/>
          <p:cNvSpPr txBox="1"/>
          <p:nvPr>
            <p:ph type="subTitle" idx="1"/>
          </p:nvPr>
        </p:nvSpPr>
        <p:spPr>
          <a:xfrm>
            <a:off x="5001612" y="2571813"/>
            <a:ext cx="2702400" cy="94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12" name="Google Shape;212;p20"/>
          <p:cNvGrpSpPr/>
          <p:nvPr/>
        </p:nvGrpSpPr>
        <p:grpSpPr>
          <a:xfrm rot="-5400000">
            <a:off x="2746599" y="-109757"/>
            <a:ext cx="1582690" cy="1885663"/>
            <a:chOff x="6981538" y="-300875"/>
            <a:chExt cx="1741900" cy="2075350"/>
          </a:xfrm>
        </p:grpSpPr>
        <p:sp>
          <p:nvSpPr>
            <p:cNvPr id="213" name="Google Shape;213;p20"/>
            <p:cNvSpPr/>
            <p:nvPr/>
          </p:nvSpPr>
          <p:spPr>
            <a:xfrm>
              <a:off x="7809863" y="-1852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0"/>
            <p:cNvSpPr/>
            <p:nvPr/>
          </p:nvSpPr>
          <p:spPr>
            <a:xfrm>
              <a:off x="8065913" y="156475"/>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0"/>
            <p:cNvSpPr/>
            <p:nvPr/>
          </p:nvSpPr>
          <p:spPr>
            <a:xfrm>
              <a:off x="6981538" y="-190700"/>
              <a:ext cx="1509950" cy="1449625"/>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0"/>
            <p:cNvSpPr/>
            <p:nvPr/>
          </p:nvSpPr>
          <p:spPr>
            <a:xfrm>
              <a:off x="7378088" y="-108975"/>
              <a:ext cx="1044700" cy="1217575"/>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0"/>
            <p:cNvSpPr/>
            <p:nvPr/>
          </p:nvSpPr>
          <p:spPr>
            <a:xfrm>
              <a:off x="7170663" y="-300875"/>
              <a:ext cx="1180325" cy="921400"/>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0"/>
            <p:cNvSpPr/>
            <p:nvPr/>
          </p:nvSpPr>
          <p:spPr>
            <a:xfrm>
              <a:off x="7329013" y="-246175"/>
              <a:ext cx="989400" cy="764525"/>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20"/>
          <p:cNvGrpSpPr/>
          <p:nvPr/>
        </p:nvGrpSpPr>
        <p:grpSpPr>
          <a:xfrm rot="-5400000" flipH="1">
            <a:off x="2746599" y="3414943"/>
            <a:ext cx="1582690" cy="1885663"/>
            <a:chOff x="6981538" y="-300875"/>
            <a:chExt cx="1741900" cy="2075350"/>
          </a:xfrm>
        </p:grpSpPr>
        <p:sp>
          <p:nvSpPr>
            <p:cNvPr id="220" name="Google Shape;220;p20"/>
            <p:cNvSpPr/>
            <p:nvPr/>
          </p:nvSpPr>
          <p:spPr>
            <a:xfrm>
              <a:off x="7809863" y="-1852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0"/>
            <p:cNvSpPr/>
            <p:nvPr/>
          </p:nvSpPr>
          <p:spPr>
            <a:xfrm>
              <a:off x="8065913" y="156475"/>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0"/>
            <p:cNvSpPr/>
            <p:nvPr/>
          </p:nvSpPr>
          <p:spPr>
            <a:xfrm>
              <a:off x="6981538" y="-190700"/>
              <a:ext cx="1509950" cy="1449625"/>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0"/>
            <p:cNvSpPr/>
            <p:nvPr/>
          </p:nvSpPr>
          <p:spPr>
            <a:xfrm>
              <a:off x="7378088" y="-108975"/>
              <a:ext cx="1044700" cy="1217575"/>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0"/>
            <p:cNvSpPr/>
            <p:nvPr/>
          </p:nvSpPr>
          <p:spPr>
            <a:xfrm>
              <a:off x="7170663" y="-300875"/>
              <a:ext cx="1180325" cy="921400"/>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0"/>
            <p:cNvSpPr/>
            <p:nvPr/>
          </p:nvSpPr>
          <p:spPr>
            <a:xfrm>
              <a:off x="7329013" y="-246175"/>
              <a:ext cx="989400" cy="764525"/>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6" name="Google Shape;226;p20"/>
          <p:cNvSpPr/>
          <p:nvPr/>
        </p:nvSpPr>
        <p:spPr>
          <a:xfrm>
            <a:off x="0" y="50"/>
            <a:ext cx="3667114" cy="5143523"/>
          </a:xfrm>
          <a:custGeom>
            <a:avLst/>
            <a:gdLst/>
            <a:ahLst/>
            <a:cxnLst/>
            <a:rect l="l" t="t" r="r" b="b"/>
            <a:pathLst>
              <a:path w="19362" h="27916" extrusionOk="0">
                <a:moveTo>
                  <a:pt x="0" y="1"/>
                </a:moveTo>
                <a:lnTo>
                  <a:pt x="0" y="27915"/>
                </a:lnTo>
                <a:lnTo>
                  <a:pt x="15590" y="27915"/>
                </a:lnTo>
                <a:cubicBezTo>
                  <a:pt x="15641" y="27876"/>
                  <a:pt x="15687" y="27836"/>
                  <a:pt x="15738" y="27790"/>
                </a:cubicBezTo>
                <a:cubicBezTo>
                  <a:pt x="16635" y="27001"/>
                  <a:pt x="17215" y="25842"/>
                  <a:pt x="17396" y="24650"/>
                </a:cubicBezTo>
                <a:cubicBezTo>
                  <a:pt x="17743" y="22389"/>
                  <a:pt x="16647" y="20191"/>
                  <a:pt x="15670" y="18255"/>
                </a:cubicBezTo>
                <a:cubicBezTo>
                  <a:pt x="14636" y="16187"/>
                  <a:pt x="13983" y="13836"/>
                  <a:pt x="14227" y="11485"/>
                </a:cubicBezTo>
                <a:cubicBezTo>
                  <a:pt x="14415" y="9633"/>
                  <a:pt x="15249" y="8049"/>
                  <a:pt x="16249" y="6538"/>
                </a:cubicBezTo>
                <a:cubicBezTo>
                  <a:pt x="16272" y="6509"/>
                  <a:pt x="16289" y="6481"/>
                  <a:pt x="16306" y="6453"/>
                </a:cubicBezTo>
                <a:cubicBezTo>
                  <a:pt x="17311" y="4953"/>
                  <a:pt x="19361" y="2977"/>
                  <a:pt x="18055" y="1023"/>
                </a:cubicBezTo>
                <a:cubicBezTo>
                  <a:pt x="17709" y="512"/>
                  <a:pt x="17197" y="205"/>
                  <a:pt x="16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1"/>
        </a:solidFill>
        <a:effectLst/>
      </p:bgPr>
    </p:bg>
    <p:spTree>
      <p:nvGrpSpPr>
        <p:cNvPr id="13" name="Shape 13"/>
        <p:cNvGrpSpPr/>
        <p:nvPr/>
      </p:nvGrpSpPr>
      <p:grpSpPr>
        <a:xfrm>
          <a:off x="0" y="0"/>
          <a:ext cx="0" cy="0"/>
          <a:chOff x="0" y="0"/>
          <a:chExt cx="0" cy="0"/>
        </a:xfrm>
      </p:grpSpPr>
      <p:grpSp>
        <p:nvGrpSpPr>
          <p:cNvPr id="14" name="Google Shape;14;p3"/>
          <p:cNvGrpSpPr/>
          <p:nvPr/>
        </p:nvGrpSpPr>
        <p:grpSpPr>
          <a:xfrm>
            <a:off x="826471" y="531945"/>
            <a:ext cx="7491057" cy="4079610"/>
            <a:chOff x="841175" y="1036025"/>
            <a:chExt cx="5753500" cy="3133100"/>
          </a:xfrm>
        </p:grpSpPr>
        <p:sp>
          <p:nvSpPr>
            <p:cNvPr id="15" name="Google Shape;15;p3"/>
            <p:cNvSpPr/>
            <p:nvPr/>
          </p:nvSpPr>
          <p:spPr>
            <a:xfrm>
              <a:off x="841175" y="1036025"/>
              <a:ext cx="5753500" cy="3133100"/>
            </a:xfrm>
            <a:custGeom>
              <a:avLst/>
              <a:gdLst/>
              <a:ahLst/>
              <a:cxnLst/>
              <a:rect l="l" t="t" r="r" b="b"/>
              <a:pathLst>
                <a:path w="230140" h="125324" extrusionOk="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p:nvPr/>
          </p:nvSpPr>
          <p:spPr>
            <a:xfrm>
              <a:off x="4751925" y="1176225"/>
              <a:ext cx="712150" cy="591475"/>
            </a:xfrm>
            <a:custGeom>
              <a:avLst/>
              <a:gdLst/>
              <a:ahLst/>
              <a:cxnLst/>
              <a:rect l="l" t="t" r="r" b="b"/>
              <a:pathLst>
                <a:path w="28486" h="23659" extrusionOk="0">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 name="Google Shape;17;p3"/>
          <p:cNvSpPr txBox="1"/>
          <p:nvPr>
            <p:ph type="title"/>
          </p:nvPr>
        </p:nvSpPr>
        <p:spPr>
          <a:xfrm>
            <a:off x="1890000" y="2445890"/>
            <a:ext cx="53640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3600"/>
              <a:buNone/>
              <a:defRPr sz="3600">
                <a:solidFill>
                  <a:schemeClr val="accent1"/>
                </a:solidFill>
              </a:defRPr>
            </a:lvl1pPr>
            <a:lvl2pPr lvl="1">
              <a:spcBef>
                <a:spcPts val="0"/>
              </a:spcBef>
              <a:spcAft>
                <a:spcPts val="0"/>
              </a:spcAft>
              <a:buClr>
                <a:schemeClr val="accent1"/>
              </a:buClr>
              <a:buSzPts val="3600"/>
              <a:buNone/>
              <a:defRPr sz="3600">
                <a:solidFill>
                  <a:schemeClr val="accent1"/>
                </a:solidFill>
              </a:defRPr>
            </a:lvl2pPr>
            <a:lvl3pPr lvl="2">
              <a:spcBef>
                <a:spcPts val="0"/>
              </a:spcBef>
              <a:spcAft>
                <a:spcPts val="0"/>
              </a:spcAft>
              <a:buClr>
                <a:schemeClr val="accent1"/>
              </a:buClr>
              <a:buSzPts val="3600"/>
              <a:buNone/>
              <a:defRPr sz="3600">
                <a:solidFill>
                  <a:schemeClr val="accent1"/>
                </a:solidFill>
              </a:defRPr>
            </a:lvl3pPr>
            <a:lvl4pPr lvl="3">
              <a:spcBef>
                <a:spcPts val="0"/>
              </a:spcBef>
              <a:spcAft>
                <a:spcPts val="0"/>
              </a:spcAft>
              <a:buClr>
                <a:schemeClr val="accent1"/>
              </a:buClr>
              <a:buSzPts val="3600"/>
              <a:buNone/>
              <a:defRPr sz="3600">
                <a:solidFill>
                  <a:schemeClr val="accent1"/>
                </a:solidFill>
              </a:defRPr>
            </a:lvl4pPr>
            <a:lvl5pPr lvl="4">
              <a:spcBef>
                <a:spcPts val="0"/>
              </a:spcBef>
              <a:spcAft>
                <a:spcPts val="0"/>
              </a:spcAft>
              <a:buClr>
                <a:schemeClr val="accent1"/>
              </a:buClr>
              <a:buSzPts val="3600"/>
              <a:buNone/>
              <a:defRPr sz="3600">
                <a:solidFill>
                  <a:schemeClr val="accent1"/>
                </a:solidFill>
              </a:defRPr>
            </a:lvl5pPr>
            <a:lvl6pPr lvl="5">
              <a:spcBef>
                <a:spcPts val="0"/>
              </a:spcBef>
              <a:spcAft>
                <a:spcPts val="0"/>
              </a:spcAft>
              <a:buClr>
                <a:schemeClr val="accent1"/>
              </a:buClr>
              <a:buSzPts val="3600"/>
              <a:buNone/>
              <a:defRPr sz="3600">
                <a:solidFill>
                  <a:schemeClr val="accent1"/>
                </a:solidFill>
              </a:defRPr>
            </a:lvl6pPr>
            <a:lvl7pPr lvl="6">
              <a:spcBef>
                <a:spcPts val="0"/>
              </a:spcBef>
              <a:spcAft>
                <a:spcPts val="0"/>
              </a:spcAft>
              <a:buClr>
                <a:schemeClr val="accent1"/>
              </a:buClr>
              <a:buSzPts val="3600"/>
              <a:buNone/>
              <a:defRPr sz="3600">
                <a:solidFill>
                  <a:schemeClr val="accent1"/>
                </a:solidFill>
              </a:defRPr>
            </a:lvl7pPr>
            <a:lvl8pPr lvl="7">
              <a:spcBef>
                <a:spcPts val="0"/>
              </a:spcBef>
              <a:spcAft>
                <a:spcPts val="0"/>
              </a:spcAft>
              <a:buClr>
                <a:schemeClr val="accent1"/>
              </a:buClr>
              <a:buSzPts val="3600"/>
              <a:buNone/>
              <a:defRPr sz="3600">
                <a:solidFill>
                  <a:schemeClr val="accent1"/>
                </a:solidFill>
              </a:defRPr>
            </a:lvl8pPr>
            <a:lvl9pPr lvl="8">
              <a:spcBef>
                <a:spcPts val="0"/>
              </a:spcBef>
              <a:spcAft>
                <a:spcPts val="0"/>
              </a:spcAft>
              <a:buClr>
                <a:schemeClr val="accent1"/>
              </a:buClr>
              <a:buSzPts val="3600"/>
              <a:buNone/>
              <a:defRPr sz="3600">
                <a:solidFill>
                  <a:schemeClr val="accent1"/>
                </a:solidFill>
              </a:defRPr>
            </a:lvl9pPr>
          </a:lstStyle>
          <a:p/>
        </p:txBody>
      </p:sp>
      <p:sp>
        <p:nvSpPr>
          <p:cNvPr id="18" name="Google Shape;18;p3"/>
          <p:cNvSpPr txBox="1"/>
          <p:nvPr>
            <p:ph type="title" idx="2" hasCustomPrompt="1"/>
          </p:nvPr>
        </p:nvSpPr>
        <p:spPr>
          <a:xfrm>
            <a:off x="3931500" y="1884600"/>
            <a:ext cx="1281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CUSTOM_27_1">
    <p:spTree>
      <p:nvGrpSpPr>
        <p:cNvPr id="227" name="Shape 227"/>
        <p:cNvGrpSpPr/>
        <p:nvPr/>
      </p:nvGrpSpPr>
      <p:grpSpPr>
        <a:xfrm>
          <a:off x="0" y="0"/>
          <a:ext cx="0" cy="0"/>
          <a:chOff x="0" y="0"/>
          <a:chExt cx="0" cy="0"/>
        </a:xfrm>
      </p:grpSpPr>
      <p:sp>
        <p:nvSpPr>
          <p:cNvPr id="228" name="Google Shape;228;p21"/>
          <p:cNvSpPr/>
          <p:nvPr/>
        </p:nvSpPr>
        <p:spPr>
          <a:xfrm rot="10046973">
            <a:off x="4995125" y="2034413"/>
            <a:ext cx="1585924" cy="600519"/>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21"/>
          <p:cNvSpPr/>
          <p:nvPr/>
        </p:nvSpPr>
        <p:spPr>
          <a:xfrm rot="-5044098" flipH="1">
            <a:off x="1591620" y="708050"/>
            <a:ext cx="1759748" cy="1191419"/>
          </a:xfrm>
          <a:custGeom>
            <a:avLst/>
            <a:gdLst/>
            <a:ahLst/>
            <a:cxnLst/>
            <a:rect l="l" t="t" r="r" b="b"/>
            <a:pathLst>
              <a:path w="7714" h="6246" extrusionOk="0">
                <a:moveTo>
                  <a:pt x="4870" y="1"/>
                </a:moveTo>
                <a:cubicBezTo>
                  <a:pt x="4471" y="1"/>
                  <a:pt x="4071" y="145"/>
                  <a:pt x="3834" y="430"/>
                </a:cubicBezTo>
                <a:cubicBezTo>
                  <a:pt x="3374" y="992"/>
                  <a:pt x="3352" y="1788"/>
                  <a:pt x="3113" y="2446"/>
                </a:cubicBezTo>
                <a:cubicBezTo>
                  <a:pt x="2829" y="3225"/>
                  <a:pt x="2233" y="3645"/>
                  <a:pt x="1631" y="4201"/>
                </a:cubicBezTo>
                <a:cubicBezTo>
                  <a:pt x="1057" y="4735"/>
                  <a:pt x="200" y="5417"/>
                  <a:pt x="1" y="6246"/>
                </a:cubicBezTo>
                <a:lnTo>
                  <a:pt x="7714" y="6246"/>
                </a:lnTo>
                <a:cubicBezTo>
                  <a:pt x="7714" y="6184"/>
                  <a:pt x="7714" y="6121"/>
                  <a:pt x="7714" y="6059"/>
                </a:cubicBezTo>
                <a:cubicBezTo>
                  <a:pt x="7708" y="5900"/>
                  <a:pt x="7691" y="5746"/>
                  <a:pt x="7668" y="5593"/>
                </a:cubicBezTo>
                <a:cubicBezTo>
                  <a:pt x="7515" y="4684"/>
                  <a:pt x="7026" y="3895"/>
                  <a:pt x="6458" y="3168"/>
                </a:cubicBezTo>
                <a:cubicBezTo>
                  <a:pt x="6209" y="2844"/>
                  <a:pt x="6021" y="2481"/>
                  <a:pt x="6032" y="2066"/>
                </a:cubicBezTo>
                <a:cubicBezTo>
                  <a:pt x="6049" y="1651"/>
                  <a:pt x="6163" y="1220"/>
                  <a:pt x="6067" y="799"/>
                </a:cubicBezTo>
                <a:cubicBezTo>
                  <a:pt x="5943" y="264"/>
                  <a:pt x="5408" y="1"/>
                  <a:pt x="4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1"/>
          <p:cNvSpPr/>
          <p:nvPr/>
        </p:nvSpPr>
        <p:spPr>
          <a:xfrm rot="-1418069">
            <a:off x="1634198" y="171783"/>
            <a:ext cx="1864605" cy="2577226"/>
          </a:xfrm>
          <a:custGeom>
            <a:avLst/>
            <a:gdLst/>
            <a:ahLst/>
            <a:cxnLst/>
            <a:rect l="l" t="t" r="r" b="b"/>
            <a:pathLst>
              <a:path w="10736" h="17145" extrusionOk="0">
                <a:moveTo>
                  <a:pt x="5339" y="0"/>
                </a:moveTo>
                <a:cubicBezTo>
                  <a:pt x="2861" y="0"/>
                  <a:pt x="1" y="555"/>
                  <a:pt x="1069" y="3102"/>
                </a:cubicBezTo>
                <a:cubicBezTo>
                  <a:pt x="1387" y="3852"/>
                  <a:pt x="1978" y="4443"/>
                  <a:pt x="2517" y="5028"/>
                </a:cubicBezTo>
                <a:cubicBezTo>
                  <a:pt x="3630" y="6232"/>
                  <a:pt x="4806" y="7430"/>
                  <a:pt x="5516" y="8946"/>
                </a:cubicBezTo>
                <a:cubicBezTo>
                  <a:pt x="6022" y="10009"/>
                  <a:pt x="6169" y="11201"/>
                  <a:pt x="5948" y="12354"/>
                </a:cubicBezTo>
                <a:cubicBezTo>
                  <a:pt x="5823" y="12990"/>
                  <a:pt x="5567" y="13581"/>
                  <a:pt x="5351" y="14183"/>
                </a:cubicBezTo>
                <a:cubicBezTo>
                  <a:pt x="5147" y="14740"/>
                  <a:pt x="4840" y="15461"/>
                  <a:pt x="5067" y="16057"/>
                </a:cubicBezTo>
                <a:cubicBezTo>
                  <a:pt x="5323" y="16739"/>
                  <a:pt x="6095" y="17085"/>
                  <a:pt x="6754" y="17136"/>
                </a:cubicBezTo>
                <a:cubicBezTo>
                  <a:pt x="6824" y="17142"/>
                  <a:pt x="6893" y="17145"/>
                  <a:pt x="6962" y="17145"/>
                </a:cubicBezTo>
                <a:cubicBezTo>
                  <a:pt x="7577" y="17145"/>
                  <a:pt x="8175" y="16920"/>
                  <a:pt x="8640" y="16512"/>
                </a:cubicBezTo>
                <a:cubicBezTo>
                  <a:pt x="9162" y="16034"/>
                  <a:pt x="9503" y="15393"/>
                  <a:pt x="9600" y="14694"/>
                </a:cubicBezTo>
                <a:cubicBezTo>
                  <a:pt x="9798" y="13388"/>
                  <a:pt x="9168" y="12116"/>
                  <a:pt x="8606" y="10997"/>
                </a:cubicBezTo>
                <a:cubicBezTo>
                  <a:pt x="8004" y="9804"/>
                  <a:pt x="7629" y="8441"/>
                  <a:pt x="7765" y="7084"/>
                </a:cubicBezTo>
                <a:cubicBezTo>
                  <a:pt x="7879" y="6016"/>
                  <a:pt x="8356" y="5096"/>
                  <a:pt x="8935" y="4227"/>
                </a:cubicBezTo>
                <a:lnTo>
                  <a:pt x="8969" y="4176"/>
                </a:lnTo>
                <a:cubicBezTo>
                  <a:pt x="9548" y="3307"/>
                  <a:pt x="10735" y="2171"/>
                  <a:pt x="9980" y="1041"/>
                </a:cubicBezTo>
                <a:cubicBezTo>
                  <a:pt x="9577" y="439"/>
                  <a:pt x="8770" y="331"/>
                  <a:pt x="8123" y="217"/>
                </a:cubicBezTo>
                <a:cubicBezTo>
                  <a:pt x="7571" y="121"/>
                  <a:pt x="6497" y="0"/>
                  <a:pt x="53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1"/>
          <p:cNvSpPr/>
          <p:nvPr/>
        </p:nvSpPr>
        <p:spPr>
          <a:xfrm rot="3013715">
            <a:off x="5985590" y="306446"/>
            <a:ext cx="1228119" cy="1961229"/>
          </a:xfrm>
          <a:custGeom>
            <a:avLst/>
            <a:gdLst/>
            <a:ahLst/>
            <a:cxnLst/>
            <a:rect l="l" t="t" r="r" b="b"/>
            <a:pathLst>
              <a:path w="10736" h="17145" extrusionOk="0">
                <a:moveTo>
                  <a:pt x="5339" y="0"/>
                </a:moveTo>
                <a:cubicBezTo>
                  <a:pt x="2861" y="0"/>
                  <a:pt x="1" y="555"/>
                  <a:pt x="1069" y="3102"/>
                </a:cubicBezTo>
                <a:cubicBezTo>
                  <a:pt x="1387" y="3852"/>
                  <a:pt x="1978" y="4443"/>
                  <a:pt x="2517" y="5028"/>
                </a:cubicBezTo>
                <a:cubicBezTo>
                  <a:pt x="3630" y="6232"/>
                  <a:pt x="4806" y="7430"/>
                  <a:pt x="5516" y="8946"/>
                </a:cubicBezTo>
                <a:cubicBezTo>
                  <a:pt x="6022" y="10009"/>
                  <a:pt x="6169" y="11201"/>
                  <a:pt x="5948" y="12354"/>
                </a:cubicBezTo>
                <a:cubicBezTo>
                  <a:pt x="5823" y="12990"/>
                  <a:pt x="5567" y="13581"/>
                  <a:pt x="5351" y="14183"/>
                </a:cubicBezTo>
                <a:cubicBezTo>
                  <a:pt x="5147" y="14740"/>
                  <a:pt x="4840" y="15461"/>
                  <a:pt x="5067" y="16057"/>
                </a:cubicBezTo>
                <a:cubicBezTo>
                  <a:pt x="5323" y="16739"/>
                  <a:pt x="6095" y="17085"/>
                  <a:pt x="6754" y="17136"/>
                </a:cubicBezTo>
                <a:cubicBezTo>
                  <a:pt x="6824" y="17142"/>
                  <a:pt x="6893" y="17145"/>
                  <a:pt x="6962" y="17145"/>
                </a:cubicBezTo>
                <a:cubicBezTo>
                  <a:pt x="7577" y="17145"/>
                  <a:pt x="8175" y="16920"/>
                  <a:pt x="8640" y="16512"/>
                </a:cubicBezTo>
                <a:cubicBezTo>
                  <a:pt x="9162" y="16034"/>
                  <a:pt x="9503" y="15393"/>
                  <a:pt x="9600" y="14694"/>
                </a:cubicBezTo>
                <a:cubicBezTo>
                  <a:pt x="9798" y="13388"/>
                  <a:pt x="9168" y="12116"/>
                  <a:pt x="8606" y="10997"/>
                </a:cubicBezTo>
                <a:cubicBezTo>
                  <a:pt x="8004" y="9804"/>
                  <a:pt x="7629" y="8441"/>
                  <a:pt x="7765" y="7084"/>
                </a:cubicBezTo>
                <a:cubicBezTo>
                  <a:pt x="7879" y="6016"/>
                  <a:pt x="8356" y="5096"/>
                  <a:pt x="8935" y="4227"/>
                </a:cubicBezTo>
                <a:lnTo>
                  <a:pt x="8969" y="4176"/>
                </a:lnTo>
                <a:cubicBezTo>
                  <a:pt x="9548" y="3307"/>
                  <a:pt x="10735" y="2171"/>
                  <a:pt x="9980" y="1041"/>
                </a:cubicBezTo>
                <a:cubicBezTo>
                  <a:pt x="9577" y="439"/>
                  <a:pt x="8770" y="331"/>
                  <a:pt x="8123" y="217"/>
                </a:cubicBezTo>
                <a:cubicBezTo>
                  <a:pt x="7571" y="121"/>
                  <a:pt x="6497" y="0"/>
                  <a:pt x="53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1"/>
          <p:cNvSpPr/>
          <p:nvPr/>
        </p:nvSpPr>
        <p:spPr>
          <a:xfrm rot="10800000" flipH="1">
            <a:off x="2153450" y="0"/>
            <a:ext cx="4837101" cy="2574125"/>
          </a:xfrm>
          <a:custGeom>
            <a:avLst/>
            <a:gdLst/>
            <a:ahLst/>
            <a:cxnLst/>
            <a:rect l="l" t="t" r="r" b="b"/>
            <a:pathLst>
              <a:path w="7108" h="2131" extrusionOk="0">
                <a:moveTo>
                  <a:pt x="3562" y="0"/>
                </a:moveTo>
                <a:cubicBezTo>
                  <a:pt x="1590" y="0"/>
                  <a:pt x="0" y="954"/>
                  <a:pt x="0" y="2131"/>
                </a:cubicBezTo>
                <a:lnTo>
                  <a:pt x="7107" y="2131"/>
                </a:lnTo>
                <a:cubicBezTo>
                  <a:pt x="7107" y="954"/>
                  <a:pt x="5517" y="0"/>
                  <a:pt x="3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1"/>
          <p:cNvSpPr/>
          <p:nvPr/>
        </p:nvSpPr>
        <p:spPr>
          <a:xfrm rot="10800000" flipH="1">
            <a:off x="0" y="3774277"/>
            <a:ext cx="1256394" cy="1369223"/>
          </a:xfrm>
          <a:custGeom>
            <a:avLst/>
            <a:gdLst/>
            <a:ahLst/>
            <a:cxnLst/>
            <a:rect l="l" t="t" r="r" b="b"/>
            <a:pathLst>
              <a:path w="11695" h="5747" extrusionOk="0">
                <a:moveTo>
                  <a:pt x="0" y="1"/>
                </a:moveTo>
                <a:lnTo>
                  <a:pt x="0" y="5425"/>
                </a:lnTo>
                <a:cubicBezTo>
                  <a:pt x="463" y="5624"/>
                  <a:pt x="1017" y="5747"/>
                  <a:pt x="1677" y="5747"/>
                </a:cubicBezTo>
                <a:cubicBezTo>
                  <a:pt x="2011" y="5747"/>
                  <a:pt x="2374" y="5715"/>
                  <a:pt x="2766" y="5646"/>
                </a:cubicBezTo>
                <a:cubicBezTo>
                  <a:pt x="5617" y="5157"/>
                  <a:pt x="6078" y="4745"/>
                  <a:pt x="7076" y="4745"/>
                </a:cubicBezTo>
                <a:cubicBezTo>
                  <a:pt x="7456" y="4745"/>
                  <a:pt x="7914" y="4804"/>
                  <a:pt x="8610" y="4942"/>
                </a:cubicBezTo>
                <a:cubicBezTo>
                  <a:pt x="9049" y="5029"/>
                  <a:pt x="9423" y="5067"/>
                  <a:pt x="9742" y="5067"/>
                </a:cubicBezTo>
                <a:cubicBezTo>
                  <a:pt x="11263" y="5067"/>
                  <a:pt x="11538" y="4206"/>
                  <a:pt x="11609" y="3647"/>
                </a:cubicBezTo>
                <a:cubicBezTo>
                  <a:pt x="11694" y="2971"/>
                  <a:pt x="11047" y="1330"/>
                  <a:pt x="9757" y="506"/>
                </a:cubicBezTo>
                <a:cubicBezTo>
                  <a:pt x="9547" y="319"/>
                  <a:pt x="9320" y="148"/>
                  <a:pt x="9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1"/>
          <p:cNvSpPr/>
          <p:nvPr/>
        </p:nvSpPr>
        <p:spPr>
          <a:xfrm rot="5400000" flipH="1">
            <a:off x="7598551" y="3598046"/>
            <a:ext cx="1767722" cy="1323169"/>
          </a:xfrm>
          <a:custGeom>
            <a:avLst/>
            <a:gdLst/>
            <a:ahLst/>
            <a:cxnLst/>
            <a:rect l="l" t="t" r="r" b="b"/>
            <a:pathLst>
              <a:path w="12733" h="10212" extrusionOk="0">
                <a:moveTo>
                  <a:pt x="0" y="0"/>
                </a:moveTo>
                <a:lnTo>
                  <a:pt x="0" y="10212"/>
                </a:lnTo>
                <a:cubicBezTo>
                  <a:pt x="8" y="10212"/>
                  <a:pt x="15" y="10212"/>
                  <a:pt x="23" y="10212"/>
                </a:cubicBezTo>
                <a:cubicBezTo>
                  <a:pt x="2460" y="10212"/>
                  <a:pt x="2081" y="6171"/>
                  <a:pt x="4185" y="6171"/>
                </a:cubicBezTo>
                <a:cubicBezTo>
                  <a:pt x="4313" y="6171"/>
                  <a:pt x="4451" y="6186"/>
                  <a:pt x="4600" y="6218"/>
                </a:cubicBezTo>
                <a:cubicBezTo>
                  <a:pt x="4960" y="6296"/>
                  <a:pt x="5296" y="6331"/>
                  <a:pt x="5609" y="6331"/>
                </a:cubicBezTo>
                <a:cubicBezTo>
                  <a:pt x="7544" y="6331"/>
                  <a:pt x="8602" y="4971"/>
                  <a:pt x="8950" y="3751"/>
                </a:cubicBezTo>
                <a:cubicBezTo>
                  <a:pt x="9492" y="1849"/>
                  <a:pt x="12733" y="4302"/>
                  <a:pt x="12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1"/>
          <p:cNvSpPr txBox="1"/>
          <p:nvPr>
            <p:ph type="title"/>
          </p:nvPr>
        </p:nvSpPr>
        <p:spPr>
          <a:xfrm>
            <a:off x="3006000" y="2869398"/>
            <a:ext cx="3132000" cy="773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36" name="Google Shape;236;p21"/>
          <p:cNvSpPr txBox="1"/>
          <p:nvPr>
            <p:ph type="subTitle" idx="1"/>
          </p:nvPr>
        </p:nvSpPr>
        <p:spPr>
          <a:xfrm>
            <a:off x="3220806" y="3642963"/>
            <a:ext cx="2702400" cy="947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6">
  <p:cSld name="CUSTOM_23">
    <p:spTree>
      <p:nvGrpSpPr>
        <p:cNvPr id="237" name="Shape 237"/>
        <p:cNvGrpSpPr/>
        <p:nvPr/>
      </p:nvGrpSpPr>
      <p:grpSpPr>
        <a:xfrm>
          <a:off x="0" y="0"/>
          <a:ext cx="0" cy="0"/>
          <a:chOff x="0" y="0"/>
          <a:chExt cx="0" cy="0"/>
        </a:xfrm>
      </p:grpSpPr>
      <p:sp>
        <p:nvSpPr>
          <p:cNvPr id="238" name="Google Shape;238;p22"/>
          <p:cNvSpPr txBox="1"/>
          <p:nvPr>
            <p:ph type="title"/>
          </p:nvPr>
        </p:nvSpPr>
        <p:spPr>
          <a:xfrm>
            <a:off x="1038550" y="3091800"/>
            <a:ext cx="24906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p:txBody>
      </p:sp>
      <p:sp>
        <p:nvSpPr>
          <p:cNvPr id="239" name="Google Shape;239;p22"/>
          <p:cNvSpPr txBox="1"/>
          <p:nvPr>
            <p:ph type="subTitle" idx="1"/>
          </p:nvPr>
        </p:nvSpPr>
        <p:spPr>
          <a:xfrm>
            <a:off x="1038575" y="3811075"/>
            <a:ext cx="2490600" cy="58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240" name="Google Shape;240;p22"/>
          <p:cNvSpPr txBox="1"/>
          <p:nvPr>
            <p:ph type="subTitle" idx="2"/>
          </p:nvPr>
        </p:nvSpPr>
        <p:spPr>
          <a:xfrm>
            <a:off x="5614851" y="3811075"/>
            <a:ext cx="2490600" cy="58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241" name="Google Shape;241;p22"/>
          <p:cNvSpPr txBox="1"/>
          <p:nvPr>
            <p:ph type="subTitle" idx="3"/>
          </p:nvPr>
        </p:nvSpPr>
        <p:spPr>
          <a:xfrm>
            <a:off x="5614850" y="3091800"/>
            <a:ext cx="2490600" cy="66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Font typeface="Montserrat"/>
              <a:buNone/>
              <a:defRPr sz="2800" b="1">
                <a:solidFill>
                  <a:schemeClr val="accent1"/>
                </a:solidFill>
              </a:defRPr>
            </a:lvl1pPr>
            <a:lvl2pPr lvl="1" rtl="0">
              <a:spcBef>
                <a:spcPts val="0"/>
              </a:spcBef>
              <a:spcAft>
                <a:spcPts val="0"/>
              </a:spcAft>
              <a:buClr>
                <a:schemeClr val="accent1"/>
              </a:buClr>
              <a:buSzPts val="2800"/>
              <a:buFont typeface="Montserrat"/>
              <a:buNone/>
              <a:defRPr sz="2800">
                <a:solidFill>
                  <a:schemeClr val="accent1"/>
                </a:solidFill>
              </a:defRPr>
            </a:lvl2pPr>
            <a:lvl3pPr lvl="2" rtl="0">
              <a:spcBef>
                <a:spcPts val="0"/>
              </a:spcBef>
              <a:spcAft>
                <a:spcPts val="0"/>
              </a:spcAft>
              <a:buClr>
                <a:schemeClr val="accent1"/>
              </a:buClr>
              <a:buSzPts val="2800"/>
              <a:buFont typeface="Montserrat"/>
              <a:buNone/>
              <a:defRPr sz="2800">
                <a:solidFill>
                  <a:schemeClr val="accent1"/>
                </a:solidFill>
              </a:defRPr>
            </a:lvl3pPr>
            <a:lvl4pPr lvl="3" rtl="0">
              <a:spcBef>
                <a:spcPts val="0"/>
              </a:spcBef>
              <a:spcAft>
                <a:spcPts val="0"/>
              </a:spcAft>
              <a:buClr>
                <a:schemeClr val="accent1"/>
              </a:buClr>
              <a:buSzPts val="2800"/>
              <a:buFont typeface="Montserrat"/>
              <a:buNone/>
              <a:defRPr sz="2800">
                <a:solidFill>
                  <a:schemeClr val="accent1"/>
                </a:solidFill>
              </a:defRPr>
            </a:lvl4pPr>
            <a:lvl5pPr lvl="4" rtl="0">
              <a:spcBef>
                <a:spcPts val="0"/>
              </a:spcBef>
              <a:spcAft>
                <a:spcPts val="0"/>
              </a:spcAft>
              <a:buClr>
                <a:schemeClr val="accent1"/>
              </a:buClr>
              <a:buSzPts val="2800"/>
              <a:buFont typeface="Montserrat"/>
              <a:buNone/>
              <a:defRPr sz="2800">
                <a:solidFill>
                  <a:schemeClr val="accent1"/>
                </a:solidFill>
              </a:defRPr>
            </a:lvl5pPr>
            <a:lvl6pPr lvl="5" rtl="0">
              <a:spcBef>
                <a:spcPts val="0"/>
              </a:spcBef>
              <a:spcAft>
                <a:spcPts val="0"/>
              </a:spcAft>
              <a:buClr>
                <a:schemeClr val="accent1"/>
              </a:buClr>
              <a:buSzPts val="2800"/>
              <a:buFont typeface="Montserrat"/>
              <a:buNone/>
              <a:defRPr sz="2800">
                <a:solidFill>
                  <a:schemeClr val="accent1"/>
                </a:solidFill>
              </a:defRPr>
            </a:lvl6pPr>
            <a:lvl7pPr lvl="6" rtl="0">
              <a:spcBef>
                <a:spcPts val="0"/>
              </a:spcBef>
              <a:spcAft>
                <a:spcPts val="0"/>
              </a:spcAft>
              <a:buClr>
                <a:schemeClr val="accent1"/>
              </a:buClr>
              <a:buSzPts val="2800"/>
              <a:buFont typeface="Montserrat"/>
              <a:buNone/>
              <a:defRPr sz="2800">
                <a:solidFill>
                  <a:schemeClr val="accent1"/>
                </a:solidFill>
              </a:defRPr>
            </a:lvl7pPr>
            <a:lvl8pPr lvl="7" rtl="0">
              <a:spcBef>
                <a:spcPts val="0"/>
              </a:spcBef>
              <a:spcAft>
                <a:spcPts val="0"/>
              </a:spcAft>
              <a:buClr>
                <a:schemeClr val="accent1"/>
              </a:buClr>
              <a:buSzPts val="2800"/>
              <a:buFont typeface="Montserrat"/>
              <a:buNone/>
              <a:defRPr sz="2800">
                <a:solidFill>
                  <a:schemeClr val="accent1"/>
                </a:solidFill>
              </a:defRPr>
            </a:lvl8pPr>
            <a:lvl9pPr lvl="8" rtl="0">
              <a:spcBef>
                <a:spcPts val="0"/>
              </a:spcBef>
              <a:spcAft>
                <a:spcPts val="0"/>
              </a:spcAft>
              <a:buClr>
                <a:schemeClr val="accent1"/>
              </a:buClr>
              <a:buSzPts val="2800"/>
              <a:buFont typeface="Montserrat"/>
              <a:buNone/>
              <a:defRPr sz="2800">
                <a:solidFill>
                  <a:schemeClr val="accent1"/>
                </a:solidFill>
              </a:defRPr>
            </a:lvl9pPr>
          </a:lstStyle>
          <a:p/>
        </p:txBody>
      </p:sp>
      <p:sp>
        <p:nvSpPr>
          <p:cNvPr id="242" name="Google Shape;242;p22"/>
          <p:cNvSpPr/>
          <p:nvPr/>
        </p:nvSpPr>
        <p:spPr>
          <a:xfrm rot="5400000">
            <a:off x="47782" y="-47794"/>
            <a:ext cx="1642217" cy="1737807"/>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2"/>
          <p:cNvSpPr/>
          <p:nvPr/>
        </p:nvSpPr>
        <p:spPr>
          <a:xfrm rot="-5400000" flipH="1">
            <a:off x="7527149" y="35226"/>
            <a:ext cx="1661937" cy="1571763"/>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2"/>
          <p:cNvSpPr/>
          <p:nvPr/>
        </p:nvSpPr>
        <p:spPr>
          <a:xfrm>
            <a:off x="1392550" y="3674100"/>
            <a:ext cx="17826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45" name="Google Shape;245;p22"/>
          <p:cNvSpPr/>
          <p:nvPr/>
        </p:nvSpPr>
        <p:spPr>
          <a:xfrm>
            <a:off x="5968850" y="3674100"/>
            <a:ext cx="17826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3">
  <p:cSld name="CUSTOM_23_1">
    <p:spTree>
      <p:nvGrpSpPr>
        <p:cNvPr id="246" name="Shape 246"/>
        <p:cNvGrpSpPr/>
        <p:nvPr/>
      </p:nvGrpSpPr>
      <p:grpSpPr>
        <a:xfrm>
          <a:off x="0" y="0"/>
          <a:ext cx="0" cy="0"/>
          <a:chOff x="0" y="0"/>
          <a:chExt cx="0" cy="0"/>
        </a:xfrm>
      </p:grpSpPr>
      <p:grpSp>
        <p:nvGrpSpPr>
          <p:cNvPr id="247" name="Google Shape;247;p23"/>
          <p:cNvGrpSpPr/>
          <p:nvPr/>
        </p:nvGrpSpPr>
        <p:grpSpPr>
          <a:xfrm>
            <a:off x="8900" y="0"/>
            <a:ext cx="8096550" cy="5143525"/>
            <a:chOff x="-366225" y="0"/>
            <a:chExt cx="8096550" cy="5143525"/>
          </a:xfrm>
        </p:grpSpPr>
        <p:sp>
          <p:nvSpPr>
            <p:cNvPr id="248" name="Google Shape;248;p23"/>
            <p:cNvSpPr/>
            <p:nvPr/>
          </p:nvSpPr>
          <p:spPr>
            <a:xfrm rot="10800000">
              <a:off x="2124416" y="42"/>
              <a:ext cx="5605909" cy="5143483"/>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3"/>
            <p:cNvSpPr/>
            <p:nvPr/>
          </p:nvSpPr>
          <p:spPr>
            <a:xfrm>
              <a:off x="-366225" y="0"/>
              <a:ext cx="2490600" cy="5143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0" name="Google Shape;250;p23"/>
          <p:cNvSpPr txBox="1"/>
          <p:nvPr>
            <p:ph type="title"/>
          </p:nvPr>
        </p:nvSpPr>
        <p:spPr>
          <a:xfrm>
            <a:off x="1038550" y="646263"/>
            <a:ext cx="2490600" cy="662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p:txBody>
      </p:sp>
      <p:sp>
        <p:nvSpPr>
          <p:cNvPr id="251" name="Google Shape;251;p23"/>
          <p:cNvSpPr txBox="1"/>
          <p:nvPr>
            <p:ph type="subTitle" idx="1"/>
          </p:nvPr>
        </p:nvSpPr>
        <p:spPr>
          <a:xfrm>
            <a:off x="1038575" y="1365538"/>
            <a:ext cx="2490600" cy="58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252" name="Google Shape;252;p23"/>
          <p:cNvSpPr txBox="1"/>
          <p:nvPr>
            <p:ph type="subTitle" idx="2"/>
          </p:nvPr>
        </p:nvSpPr>
        <p:spPr>
          <a:xfrm>
            <a:off x="5614851" y="3811075"/>
            <a:ext cx="2490600" cy="58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253" name="Google Shape;253;p23"/>
          <p:cNvSpPr txBox="1"/>
          <p:nvPr>
            <p:ph type="subTitle" idx="3"/>
          </p:nvPr>
        </p:nvSpPr>
        <p:spPr>
          <a:xfrm>
            <a:off x="5614850" y="3091800"/>
            <a:ext cx="2490600" cy="66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Font typeface="Montserrat"/>
              <a:buNone/>
              <a:defRPr sz="2800" b="1">
                <a:solidFill>
                  <a:schemeClr val="accent1"/>
                </a:solidFill>
              </a:defRPr>
            </a:lvl1pPr>
            <a:lvl2pPr lvl="1" rtl="0">
              <a:spcBef>
                <a:spcPts val="0"/>
              </a:spcBef>
              <a:spcAft>
                <a:spcPts val="0"/>
              </a:spcAft>
              <a:buClr>
                <a:schemeClr val="accent1"/>
              </a:buClr>
              <a:buSzPts val="2800"/>
              <a:buFont typeface="Montserrat"/>
              <a:buNone/>
              <a:defRPr sz="2800">
                <a:solidFill>
                  <a:schemeClr val="accent1"/>
                </a:solidFill>
              </a:defRPr>
            </a:lvl2pPr>
            <a:lvl3pPr lvl="2" rtl="0">
              <a:spcBef>
                <a:spcPts val="0"/>
              </a:spcBef>
              <a:spcAft>
                <a:spcPts val="0"/>
              </a:spcAft>
              <a:buClr>
                <a:schemeClr val="accent1"/>
              </a:buClr>
              <a:buSzPts val="2800"/>
              <a:buFont typeface="Montserrat"/>
              <a:buNone/>
              <a:defRPr sz="2800">
                <a:solidFill>
                  <a:schemeClr val="accent1"/>
                </a:solidFill>
              </a:defRPr>
            </a:lvl3pPr>
            <a:lvl4pPr lvl="3" rtl="0">
              <a:spcBef>
                <a:spcPts val="0"/>
              </a:spcBef>
              <a:spcAft>
                <a:spcPts val="0"/>
              </a:spcAft>
              <a:buClr>
                <a:schemeClr val="accent1"/>
              </a:buClr>
              <a:buSzPts val="2800"/>
              <a:buFont typeface="Montserrat"/>
              <a:buNone/>
              <a:defRPr sz="2800">
                <a:solidFill>
                  <a:schemeClr val="accent1"/>
                </a:solidFill>
              </a:defRPr>
            </a:lvl4pPr>
            <a:lvl5pPr lvl="4" rtl="0">
              <a:spcBef>
                <a:spcPts val="0"/>
              </a:spcBef>
              <a:spcAft>
                <a:spcPts val="0"/>
              </a:spcAft>
              <a:buClr>
                <a:schemeClr val="accent1"/>
              </a:buClr>
              <a:buSzPts val="2800"/>
              <a:buFont typeface="Montserrat"/>
              <a:buNone/>
              <a:defRPr sz="2800">
                <a:solidFill>
                  <a:schemeClr val="accent1"/>
                </a:solidFill>
              </a:defRPr>
            </a:lvl5pPr>
            <a:lvl6pPr lvl="5" rtl="0">
              <a:spcBef>
                <a:spcPts val="0"/>
              </a:spcBef>
              <a:spcAft>
                <a:spcPts val="0"/>
              </a:spcAft>
              <a:buClr>
                <a:schemeClr val="accent1"/>
              </a:buClr>
              <a:buSzPts val="2800"/>
              <a:buFont typeface="Montserrat"/>
              <a:buNone/>
              <a:defRPr sz="2800">
                <a:solidFill>
                  <a:schemeClr val="accent1"/>
                </a:solidFill>
              </a:defRPr>
            </a:lvl6pPr>
            <a:lvl7pPr lvl="6" rtl="0">
              <a:spcBef>
                <a:spcPts val="0"/>
              </a:spcBef>
              <a:spcAft>
                <a:spcPts val="0"/>
              </a:spcAft>
              <a:buClr>
                <a:schemeClr val="accent1"/>
              </a:buClr>
              <a:buSzPts val="2800"/>
              <a:buFont typeface="Montserrat"/>
              <a:buNone/>
              <a:defRPr sz="2800">
                <a:solidFill>
                  <a:schemeClr val="accent1"/>
                </a:solidFill>
              </a:defRPr>
            </a:lvl7pPr>
            <a:lvl8pPr lvl="7" rtl="0">
              <a:spcBef>
                <a:spcPts val="0"/>
              </a:spcBef>
              <a:spcAft>
                <a:spcPts val="0"/>
              </a:spcAft>
              <a:buClr>
                <a:schemeClr val="accent1"/>
              </a:buClr>
              <a:buSzPts val="2800"/>
              <a:buFont typeface="Montserrat"/>
              <a:buNone/>
              <a:defRPr sz="2800">
                <a:solidFill>
                  <a:schemeClr val="accent1"/>
                </a:solidFill>
              </a:defRPr>
            </a:lvl8pPr>
            <a:lvl9pPr lvl="8" rtl="0">
              <a:spcBef>
                <a:spcPts val="0"/>
              </a:spcBef>
              <a:spcAft>
                <a:spcPts val="0"/>
              </a:spcAft>
              <a:buClr>
                <a:schemeClr val="accent1"/>
              </a:buClr>
              <a:buSzPts val="2800"/>
              <a:buFont typeface="Montserrat"/>
              <a:buNone/>
              <a:defRPr sz="2800">
                <a:solidFill>
                  <a:schemeClr val="accent1"/>
                </a:solidFill>
              </a:defRPr>
            </a:lvl9pPr>
          </a:lstStyle>
          <a:p/>
        </p:txBody>
      </p:sp>
      <p:sp>
        <p:nvSpPr>
          <p:cNvPr id="254" name="Google Shape;254;p23"/>
          <p:cNvSpPr/>
          <p:nvPr/>
        </p:nvSpPr>
        <p:spPr>
          <a:xfrm>
            <a:off x="1392550" y="1228563"/>
            <a:ext cx="17826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55" name="Google Shape;255;p23"/>
          <p:cNvSpPr/>
          <p:nvPr/>
        </p:nvSpPr>
        <p:spPr>
          <a:xfrm>
            <a:off x="5968850" y="3674100"/>
            <a:ext cx="17826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56" name="Google Shape;256;p23"/>
          <p:cNvSpPr/>
          <p:nvPr/>
        </p:nvSpPr>
        <p:spPr>
          <a:xfrm rot="150">
            <a:off x="357862" y="3939560"/>
            <a:ext cx="433484" cy="1226262"/>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3"/>
          <p:cNvSpPr/>
          <p:nvPr/>
        </p:nvSpPr>
        <p:spPr>
          <a:xfrm rot="150">
            <a:off x="508582" y="4011917"/>
            <a:ext cx="137070" cy="1153901"/>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3"/>
          <p:cNvSpPr/>
          <p:nvPr/>
        </p:nvSpPr>
        <p:spPr>
          <a:xfrm rot="-618062">
            <a:off x="55772" y="3969651"/>
            <a:ext cx="433469" cy="1226186"/>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3"/>
          <p:cNvSpPr/>
          <p:nvPr/>
        </p:nvSpPr>
        <p:spPr>
          <a:xfrm rot="-618062">
            <a:off x="212923" y="4040973"/>
            <a:ext cx="137065" cy="1153829"/>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3"/>
          <p:cNvSpPr/>
          <p:nvPr/>
        </p:nvSpPr>
        <p:spPr>
          <a:xfrm rot="10799850" flipH="1">
            <a:off x="8513737" y="-7796"/>
            <a:ext cx="433484" cy="1226262"/>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3"/>
          <p:cNvSpPr/>
          <p:nvPr/>
        </p:nvSpPr>
        <p:spPr>
          <a:xfrm rot="10799850" flipH="1">
            <a:off x="8664457" y="-7791"/>
            <a:ext cx="137070" cy="1153901"/>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3"/>
          <p:cNvSpPr/>
          <p:nvPr/>
        </p:nvSpPr>
        <p:spPr>
          <a:xfrm rot="-10181938" flipH="1">
            <a:off x="8211647" y="-37810"/>
            <a:ext cx="433469" cy="1226186"/>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3"/>
          <p:cNvSpPr/>
          <p:nvPr/>
        </p:nvSpPr>
        <p:spPr>
          <a:xfrm rot="-10181938" flipH="1">
            <a:off x="8368798" y="-36776"/>
            <a:ext cx="137065" cy="1153829"/>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3">
  <p:cSld name="CUSTOM_1">
    <p:spTree>
      <p:nvGrpSpPr>
        <p:cNvPr id="264" name="Shape 264"/>
        <p:cNvGrpSpPr/>
        <p:nvPr/>
      </p:nvGrpSpPr>
      <p:grpSpPr>
        <a:xfrm>
          <a:off x="0" y="0"/>
          <a:ext cx="0" cy="0"/>
          <a:chOff x="0" y="0"/>
          <a:chExt cx="0" cy="0"/>
        </a:xfrm>
      </p:grpSpPr>
      <p:sp>
        <p:nvSpPr>
          <p:cNvPr id="265" name="Google Shape;265;p2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
        <p:nvSpPr>
          <p:cNvPr id="266" name="Google Shape;266;p24"/>
          <p:cNvSpPr/>
          <p:nvPr/>
        </p:nvSpPr>
        <p:spPr>
          <a:xfrm>
            <a:off x="-394275" y="-335266"/>
            <a:ext cx="4812353" cy="1390524"/>
          </a:xfrm>
          <a:custGeom>
            <a:avLst/>
            <a:gdLst/>
            <a:ahLst/>
            <a:cxnLst/>
            <a:rect l="l" t="t" r="r" b="b"/>
            <a:pathLst>
              <a:path w="259461" h="85729" extrusionOk="0">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7" name="Google Shape;267;p24"/>
          <p:cNvGrpSpPr/>
          <p:nvPr/>
        </p:nvGrpSpPr>
        <p:grpSpPr>
          <a:xfrm flipH="1">
            <a:off x="8249902" y="4210039"/>
            <a:ext cx="817388" cy="1087138"/>
            <a:chOff x="6377563" y="1659325"/>
            <a:chExt cx="1152225" cy="1532475"/>
          </a:xfrm>
        </p:grpSpPr>
        <p:sp>
          <p:nvSpPr>
            <p:cNvPr id="268" name="Google Shape;268;p24"/>
            <p:cNvSpPr/>
            <p:nvPr/>
          </p:nvSpPr>
          <p:spPr>
            <a:xfrm rot="10800000">
              <a:off x="6377563" y="1659325"/>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4"/>
            <p:cNvSpPr/>
            <p:nvPr/>
          </p:nvSpPr>
          <p:spPr>
            <a:xfrm rot="10800000">
              <a:off x="6828538" y="180490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4"/>
            <p:cNvSpPr/>
            <p:nvPr/>
          </p:nvSpPr>
          <p:spPr>
            <a:xfrm rot="10800000">
              <a:off x="6762963" y="22948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24"/>
          <p:cNvGrpSpPr/>
          <p:nvPr/>
        </p:nvGrpSpPr>
        <p:grpSpPr>
          <a:xfrm flipH="1">
            <a:off x="8630897" y="4019552"/>
            <a:ext cx="608258" cy="1193779"/>
            <a:chOff x="7090388" y="1362675"/>
            <a:chExt cx="913575" cy="1793000"/>
          </a:xfrm>
        </p:grpSpPr>
        <p:sp>
          <p:nvSpPr>
            <p:cNvPr id="272" name="Google Shape;272;p24"/>
            <p:cNvSpPr/>
            <p:nvPr/>
          </p:nvSpPr>
          <p:spPr>
            <a:xfrm rot="10800000">
              <a:off x="7090388" y="136267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4"/>
            <p:cNvSpPr/>
            <p:nvPr/>
          </p:nvSpPr>
          <p:spPr>
            <a:xfrm rot="10800000">
              <a:off x="7260338" y="1480350"/>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4" name="Google Shape;274;p24"/>
          <p:cNvSpPr txBox="1"/>
          <p:nvPr>
            <p:ph type="title"/>
          </p:nvPr>
        </p:nvSpPr>
        <p:spPr>
          <a:xfrm>
            <a:off x="724050" y="347825"/>
            <a:ext cx="76959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5" name="Google Shape;275;p24"/>
          <p:cNvSpPr txBox="1"/>
          <p:nvPr>
            <p:ph type="subTitle" idx="1"/>
          </p:nvPr>
        </p:nvSpPr>
        <p:spPr>
          <a:xfrm>
            <a:off x="645925" y="3316725"/>
            <a:ext cx="2343900" cy="32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76" name="Google Shape;276;p24"/>
          <p:cNvSpPr txBox="1"/>
          <p:nvPr>
            <p:ph type="subTitle" idx="2"/>
          </p:nvPr>
        </p:nvSpPr>
        <p:spPr>
          <a:xfrm>
            <a:off x="691663" y="3721425"/>
            <a:ext cx="2343900" cy="88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77" name="Google Shape;277;p24"/>
          <p:cNvSpPr txBox="1"/>
          <p:nvPr>
            <p:ph type="subTitle" idx="3"/>
          </p:nvPr>
        </p:nvSpPr>
        <p:spPr>
          <a:xfrm>
            <a:off x="3384375" y="3316725"/>
            <a:ext cx="2343900" cy="32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78" name="Google Shape;278;p24"/>
          <p:cNvSpPr txBox="1"/>
          <p:nvPr>
            <p:ph type="subTitle" idx="4"/>
          </p:nvPr>
        </p:nvSpPr>
        <p:spPr>
          <a:xfrm>
            <a:off x="3384388" y="3721425"/>
            <a:ext cx="2343900" cy="88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79" name="Google Shape;279;p24"/>
          <p:cNvSpPr txBox="1"/>
          <p:nvPr>
            <p:ph type="subTitle" idx="5"/>
          </p:nvPr>
        </p:nvSpPr>
        <p:spPr>
          <a:xfrm>
            <a:off x="6108438" y="3316725"/>
            <a:ext cx="2343900" cy="328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80" name="Google Shape;280;p24"/>
          <p:cNvSpPr txBox="1"/>
          <p:nvPr>
            <p:ph type="subTitle" idx="6"/>
          </p:nvPr>
        </p:nvSpPr>
        <p:spPr>
          <a:xfrm>
            <a:off x="6108438" y="3721425"/>
            <a:ext cx="2343900" cy="88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3">
  <p:cSld name="CUSTOM_1_2">
    <p:spTree>
      <p:nvGrpSpPr>
        <p:cNvPr id="281" name="Shape 281"/>
        <p:cNvGrpSpPr/>
        <p:nvPr/>
      </p:nvGrpSpPr>
      <p:grpSpPr>
        <a:xfrm>
          <a:off x="0" y="0"/>
          <a:ext cx="0" cy="0"/>
          <a:chOff x="0" y="0"/>
          <a:chExt cx="0" cy="0"/>
        </a:xfrm>
      </p:grpSpPr>
      <p:sp>
        <p:nvSpPr>
          <p:cNvPr id="282" name="Google Shape;282;p25"/>
          <p:cNvSpPr txBox="1"/>
          <p:nvPr>
            <p:ph type="title"/>
          </p:nvPr>
        </p:nvSpPr>
        <p:spPr>
          <a:xfrm>
            <a:off x="724050" y="347825"/>
            <a:ext cx="76959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83" name="Google Shape;283;p25"/>
          <p:cNvSpPr txBox="1"/>
          <p:nvPr>
            <p:ph type="subTitle" idx="1"/>
          </p:nvPr>
        </p:nvSpPr>
        <p:spPr>
          <a:xfrm>
            <a:off x="2345186" y="1745100"/>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p:txBody>
      </p:sp>
      <p:sp>
        <p:nvSpPr>
          <p:cNvPr id="284" name="Google Shape;284;p25"/>
          <p:cNvSpPr txBox="1"/>
          <p:nvPr>
            <p:ph type="subTitle" idx="2"/>
          </p:nvPr>
        </p:nvSpPr>
        <p:spPr>
          <a:xfrm>
            <a:off x="2345175" y="2149800"/>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p:txBody>
      </p:sp>
      <p:sp>
        <p:nvSpPr>
          <p:cNvPr id="285" name="Google Shape;285;p25"/>
          <p:cNvSpPr txBox="1"/>
          <p:nvPr>
            <p:ph type="subTitle" idx="3"/>
          </p:nvPr>
        </p:nvSpPr>
        <p:spPr>
          <a:xfrm>
            <a:off x="2345174" y="3316725"/>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p:txBody>
      </p:sp>
      <p:sp>
        <p:nvSpPr>
          <p:cNvPr id="286" name="Google Shape;286;p25"/>
          <p:cNvSpPr txBox="1"/>
          <p:nvPr>
            <p:ph type="subTitle" idx="4"/>
          </p:nvPr>
        </p:nvSpPr>
        <p:spPr>
          <a:xfrm>
            <a:off x="2345188" y="3721425"/>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p:txBody>
      </p:sp>
      <p:sp>
        <p:nvSpPr>
          <p:cNvPr id="287" name="Google Shape;287;p25"/>
          <p:cNvSpPr txBox="1"/>
          <p:nvPr>
            <p:ph type="subTitle" idx="5"/>
          </p:nvPr>
        </p:nvSpPr>
        <p:spPr>
          <a:xfrm>
            <a:off x="6342738" y="1745100"/>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p:txBody>
      </p:sp>
      <p:sp>
        <p:nvSpPr>
          <p:cNvPr id="288" name="Google Shape;288;p25"/>
          <p:cNvSpPr txBox="1"/>
          <p:nvPr>
            <p:ph type="subTitle" idx="6"/>
          </p:nvPr>
        </p:nvSpPr>
        <p:spPr>
          <a:xfrm>
            <a:off x="6342747" y="2149800"/>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p:txBody>
      </p:sp>
      <p:sp>
        <p:nvSpPr>
          <p:cNvPr id="289" name="Google Shape;289;p25"/>
          <p:cNvSpPr/>
          <p:nvPr/>
        </p:nvSpPr>
        <p:spPr>
          <a:xfrm rot="-5400000" flipH="1">
            <a:off x="259574" y="-220291"/>
            <a:ext cx="589804" cy="1157561"/>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5"/>
          <p:cNvSpPr/>
          <p:nvPr/>
        </p:nvSpPr>
        <p:spPr>
          <a:xfrm rot="-5400000" flipH="1">
            <a:off x="415584" y="-98036"/>
            <a:ext cx="314778" cy="968610"/>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5"/>
          <p:cNvSpPr/>
          <p:nvPr/>
        </p:nvSpPr>
        <p:spPr>
          <a:xfrm rot="-5400000" flipH="1">
            <a:off x="75120" y="246945"/>
            <a:ext cx="743876" cy="989366"/>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5"/>
          <p:cNvSpPr/>
          <p:nvPr/>
        </p:nvSpPr>
        <p:spPr>
          <a:xfrm rot="-5400000" flipH="1">
            <a:off x="276652" y="251295"/>
            <a:ext cx="249411" cy="8928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5"/>
          <p:cNvSpPr/>
          <p:nvPr/>
        </p:nvSpPr>
        <p:spPr>
          <a:xfrm rot="8320551" flipH="1">
            <a:off x="7954373" y="71359"/>
            <a:ext cx="1077493" cy="1034446"/>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25"/>
          <p:cNvSpPr/>
          <p:nvPr/>
        </p:nvSpPr>
        <p:spPr>
          <a:xfrm rot="8320551" flipH="1">
            <a:off x="8224403" y="95287"/>
            <a:ext cx="745493" cy="868856"/>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5"/>
          <p:cNvSpPr/>
          <p:nvPr/>
        </p:nvSpPr>
        <p:spPr>
          <a:xfrm rot="8320551" flipH="1">
            <a:off x="8261387" y="448958"/>
            <a:ext cx="842274" cy="657507"/>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5"/>
          <p:cNvSpPr/>
          <p:nvPr/>
        </p:nvSpPr>
        <p:spPr>
          <a:xfrm rot="8320551" flipH="1">
            <a:off x="8374403" y="488015"/>
            <a:ext cx="706031" cy="545561"/>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5"/>
          <p:cNvSpPr txBox="1"/>
          <p:nvPr>
            <p:ph type="subTitle" idx="7"/>
          </p:nvPr>
        </p:nvSpPr>
        <p:spPr>
          <a:xfrm>
            <a:off x="6342749" y="3316725"/>
            <a:ext cx="18753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a:solidFill>
                  <a:schemeClr val="accent1"/>
                </a:solidFill>
              </a:defRPr>
            </a:lvl2pPr>
            <a:lvl3pPr lvl="2" algn="l" rtl="0">
              <a:spcBef>
                <a:spcPts val="0"/>
              </a:spcBef>
              <a:spcAft>
                <a:spcPts val="0"/>
              </a:spcAft>
              <a:buNone/>
              <a:defRPr sz="1800">
                <a:solidFill>
                  <a:schemeClr val="accent1"/>
                </a:solidFill>
              </a:defRPr>
            </a:lvl3pPr>
            <a:lvl4pPr lvl="3" algn="l" rtl="0">
              <a:spcBef>
                <a:spcPts val="0"/>
              </a:spcBef>
              <a:spcAft>
                <a:spcPts val="0"/>
              </a:spcAft>
              <a:buNone/>
              <a:defRPr sz="1800">
                <a:solidFill>
                  <a:schemeClr val="accent1"/>
                </a:solidFill>
              </a:defRPr>
            </a:lvl4pPr>
            <a:lvl5pPr lvl="4" algn="l" rtl="0">
              <a:spcBef>
                <a:spcPts val="0"/>
              </a:spcBef>
              <a:spcAft>
                <a:spcPts val="0"/>
              </a:spcAft>
              <a:buNone/>
              <a:defRPr sz="1800">
                <a:solidFill>
                  <a:schemeClr val="accent1"/>
                </a:solidFill>
              </a:defRPr>
            </a:lvl5pPr>
            <a:lvl6pPr lvl="5" algn="l" rtl="0">
              <a:spcBef>
                <a:spcPts val="0"/>
              </a:spcBef>
              <a:spcAft>
                <a:spcPts val="0"/>
              </a:spcAft>
              <a:buNone/>
              <a:defRPr sz="1800">
                <a:solidFill>
                  <a:schemeClr val="accent1"/>
                </a:solidFill>
              </a:defRPr>
            </a:lvl6pPr>
            <a:lvl7pPr lvl="6" algn="l" rtl="0">
              <a:spcBef>
                <a:spcPts val="0"/>
              </a:spcBef>
              <a:spcAft>
                <a:spcPts val="0"/>
              </a:spcAft>
              <a:buNone/>
              <a:defRPr sz="1800">
                <a:solidFill>
                  <a:schemeClr val="accent1"/>
                </a:solidFill>
              </a:defRPr>
            </a:lvl7pPr>
            <a:lvl8pPr lvl="7" algn="l" rtl="0">
              <a:spcBef>
                <a:spcPts val="0"/>
              </a:spcBef>
              <a:spcAft>
                <a:spcPts val="0"/>
              </a:spcAft>
              <a:buNone/>
              <a:defRPr sz="1800">
                <a:solidFill>
                  <a:schemeClr val="accent1"/>
                </a:solidFill>
              </a:defRPr>
            </a:lvl8pPr>
            <a:lvl9pPr lvl="8" algn="l" rtl="0">
              <a:spcBef>
                <a:spcPts val="0"/>
              </a:spcBef>
              <a:spcAft>
                <a:spcPts val="0"/>
              </a:spcAft>
              <a:buNone/>
              <a:defRPr sz="1800">
                <a:solidFill>
                  <a:schemeClr val="accent1"/>
                </a:solidFill>
              </a:defRPr>
            </a:lvl9pPr>
          </a:lstStyle>
          <a:p/>
        </p:txBody>
      </p:sp>
      <p:sp>
        <p:nvSpPr>
          <p:cNvPr id="298" name="Google Shape;298;p25"/>
          <p:cNvSpPr txBox="1"/>
          <p:nvPr>
            <p:ph type="subTitle" idx="8"/>
          </p:nvPr>
        </p:nvSpPr>
        <p:spPr>
          <a:xfrm>
            <a:off x="6342763" y="3721425"/>
            <a:ext cx="1875300" cy="5292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600"/>
            </a:lvl1pPr>
            <a:lvl2pPr lvl="1" algn="l" rtl="0">
              <a:spcBef>
                <a:spcPts val="0"/>
              </a:spcBef>
              <a:spcAft>
                <a:spcPts val="0"/>
              </a:spcAft>
              <a:buNone/>
              <a:defRPr sz="1600"/>
            </a:lvl2pPr>
            <a:lvl3pPr lvl="2" algn="l" rtl="0">
              <a:spcBef>
                <a:spcPts val="0"/>
              </a:spcBef>
              <a:spcAft>
                <a:spcPts val="0"/>
              </a:spcAft>
              <a:buNone/>
              <a:defRPr sz="1600"/>
            </a:lvl3pPr>
            <a:lvl4pPr lvl="3" algn="l" rtl="0">
              <a:spcBef>
                <a:spcPts val="0"/>
              </a:spcBef>
              <a:spcAft>
                <a:spcPts val="0"/>
              </a:spcAft>
              <a:buNone/>
              <a:defRPr sz="1600"/>
            </a:lvl4pPr>
            <a:lvl5pPr lvl="4" algn="l" rtl="0">
              <a:spcBef>
                <a:spcPts val="0"/>
              </a:spcBef>
              <a:spcAft>
                <a:spcPts val="0"/>
              </a:spcAft>
              <a:buNone/>
              <a:defRPr sz="1600"/>
            </a:lvl5pPr>
            <a:lvl6pPr lvl="5" algn="l" rtl="0">
              <a:spcBef>
                <a:spcPts val="0"/>
              </a:spcBef>
              <a:spcAft>
                <a:spcPts val="0"/>
              </a:spcAft>
              <a:buNone/>
              <a:defRPr sz="1600"/>
            </a:lvl6pPr>
            <a:lvl7pPr lvl="6" algn="l" rtl="0">
              <a:spcBef>
                <a:spcPts val="0"/>
              </a:spcBef>
              <a:spcAft>
                <a:spcPts val="0"/>
              </a:spcAft>
              <a:buNone/>
              <a:defRPr sz="1600"/>
            </a:lvl7pPr>
            <a:lvl8pPr lvl="7" algn="l" rtl="0">
              <a:spcBef>
                <a:spcPts val="0"/>
              </a:spcBef>
              <a:spcAft>
                <a:spcPts val="0"/>
              </a:spcAft>
              <a:buNone/>
              <a:defRPr sz="1600"/>
            </a:lvl8pPr>
            <a:lvl9pPr lvl="8" algn="l" rtl="0">
              <a:spcBef>
                <a:spcPts val="0"/>
              </a:spcBef>
              <a:spcAft>
                <a:spcPts val="0"/>
              </a:spcAft>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1">
  <p:cSld name="CUSTOM_2">
    <p:spTree>
      <p:nvGrpSpPr>
        <p:cNvPr id="299" name="Shape 299"/>
        <p:cNvGrpSpPr/>
        <p:nvPr/>
      </p:nvGrpSpPr>
      <p:grpSpPr>
        <a:xfrm>
          <a:off x="0" y="0"/>
          <a:ext cx="0" cy="0"/>
          <a:chOff x="0" y="0"/>
          <a:chExt cx="0" cy="0"/>
        </a:xfrm>
      </p:grpSpPr>
      <p:sp>
        <p:nvSpPr>
          <p:cNvPr id="300" name="Google Shape;300;p26"/>
          <p:cNvSpPr/>
          <p:nvPr/>
        </p:nvSpPr>
        <p:spPr>
          <a:xfrm rot="10800000" flipH="1">
            <a:off x="-639331" y="-14428"/>
            <a:ext cx="5609625" cy="5233000"/>
          </a:xfrm>
          <a:custGeom>
            <a:avLst/>
            <a:gdLst/>
            <a:ahLst/>
            <a:cxnLst/>
            <a:rect l="l" t="t" r="r" b="b"/>
            <a:pathLst>
              <a:path w="224385" h="209320" extrusionOk="0">
                <a:moveTo>
                  <a:pt x="0" y="0"/>
                </a:moveTo>
                <a:lnTo>
                  <a:pt x="0" y="209320"/>
                </a:lnTo>
                <a:lnTo>
                  <a:pt x="176134" y="209320"/>
                </a:lnTo>
                <a:cubicBezTo>
                  <a:pt x="185257" y="204863"/>
                  <a:pt x="224384" y="146863"/>
                  <a:pt x="179608" y="93403"/>
                </a:cubicBezTo>
                <a:cubicBezTo>
                  <a:pt x="134831" y="39943"/>
                  <a:pt x="151361" y="0"/>
                  <a:pt x="151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6"/>
          <p:cNvSpPr txBox="1"/>
          <p:nvPr>
            <p:ph type="title"/>
          </p:nvPr>
        </p:nvSpPr>
        <p:spPr>
          <a:xfrm>
            <a:off x="633350" y="2862821"/>
            <a:ext cx="2995800" cy="19278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p:txBody>
      </p:sp>
      <p:sp>
        <p:nvSpPr>
          <p:cNvPr id="302" name="Google Shape;302;p26"/>
          <p:cNvSpPr/>
          <p:nvPr/>
        </p:nvSpPr>
        <p:spPr>
          <a:xfrm rot="10800000" flipH="1">
            <a:off x="448747" y="-8003"/>
            <a:ext cx="4517425" cy="3497775"/>
          </a:xfrm>
          <a:custGeom>
            <a:avLst/>
            <a:gdLst/>
            <a:ahLst/>
            <a:cxnLst/>
            <a:rect l="l" t="t" r="r" b="b"/>
            <a:pathLst>
              <a:path w="180697" h="139911" extrusionOk="0">
                <a:moveTo>
                  <a:pt x="93120" y="0"/>
                </a:moveTo>
                <a:cubicBezTo>
                  <a:pt x="81858" y="0"/>
                  <a:pt x="71002" y="3419"/>
                  <a:pt x="65491" y="10666"/>
                </a:cubicBezTo>
                <a:cubicBezTo>
                  <a:pt x="47581" y="34247"/>
                  <a:pt x="94617" y="87204"/>
                  <a:pt x="80807" y="100721"/>
                </a:cubicBezTo>
                <a:cubicBezTo>
                  <a:pt x="78965" y="102524"/>
                  <a:pt x="76399" y="103271"/>
                  <a:pt x="73319" y="103271"/>
                </a:cubicBezTo>
                <a:cubicBezTo>
                  <a:pt x="58419" y="103271"/>
                  <a:pt x="31467" y="85792"/>
                  <a:pt x="15972" y="85792"/>
                </a:cubicBezTo>
                <a:cubicBezTo>
                  <a:pt x="12700" y="85792"/>
                  <a:pt x="9938" y="86571"/>
                  <a:pt x="7910" y="88460"/>
                </a:cubicBezTo>
                <a:cubicBezTo>
                  <a:pt x="0" y="95825"/>
                  <a:pt x="6822" y="116937"/>
                  <a:pt x="17827" y="139911"/>
                </a:cubicBezTo>
                <a:lnTo>
                  <a:pt x="132446" y="139911"/>
                </a:lnTo>
                <a:cubicBezTo>
                  <a:pt x="141569" y="135454"/>
                  <a:pt x="180696" y="77454"/>
                  <a:pt x="135920" y="23994"/>
                </a:cubicBezTo>
                <a:cubicBezTo>
                  <a:pt x="129664" y="16503"/>
                  <a:pt x="124475" y="8636"/>
                  <a:pt x="113950" y="4096"/>
                </a:cubicBezTo>
                <a:cubicBezTo>
                  <a:pt x="107703" y="1401"/>
                  <a:pt x="100328" y="0"/>
                  <a:pt x="93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6"/>
          <p:cNvSpPr/>
          <p:nvPr/>
        </p:nvSpPr>
        <p:spPr>
          <a:xfrm rot="10800000">
            <a:off x="-602281" y="-14425"/>
            <a:ext cx="2729500" cy="2519100"/>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304" name="Shape 304"/>
        <p:cNvGrpSpPr/>
        <p:nvPr/>
      </p:nvGrpSpPr>
      <p:grpSpPr>
        <a:xfrm>
          <a:off x="0" y="0"/>
          <a:ext cx="0" cy="0"/>
          <a:chOff x="0" y="0"/>
          <a:chExt cx="0" cy="0"/>
        </a:xfrm>
      </p:grpSpPr>
      <p:sp>
        <p:nvSpPr>
          <p:cNvPr id="305" name="Google Shape;305;p27"/>
          <p:cNvSpPr txBox="1"/>
          <p:nvPr>
            <p:ph type="title"/>
          </p:nvPr>
        </p:nvSpPr>
        <p:spPr>
          <a:xfrm>
            <a:off x="596344" y="771884"/>
            <a:ext cx="4608600" cy="10224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4600"/>
            </a:lvl1pPr>
            <a:lvl2pPr lvl="1" rtl="0">
              <a:spcBef>
                <a:spcPts val="0"/>
              </a:spcBef>
              <a:spcAft>
                <a:spcPts val="0"/>
              </a:spcAft>
              <a:buNone/>
              <a:defRPr sz="4600"/>
            </a:lvl2pPr>
            <a:lvl3pPr lvl="2" rtl="0">
              <a:spcBef>
                <a:spcPts val="0"/>
              </a:spcBef>
              <a:spcAft>
                <a:spcPts val="0"/>
              </a:spcAft>
              <a:buNone/>
              <a:defRPr sz="4600"/>
            </a:lvl3pPr>
            <a:lvl4pPr lvl="3" rtl="0">
              <a:spcBef>
                <a:spcPts val="0"/>
              </a:spcBef>
              <a:spcAft>
                <a:spcPts val="0"/>
              </a:spcAft>
              <a:buNone/>
              <a:defRPr sz="4600"/>
            </a:lvl4pPr>
            <a:lvl5pPr lvl="4" rtl="0">
              <a:spcBef>
                <a:spcPts val="0"/>
              </a:spcBef>
              <a:spcAft>
                <a:spcPts val="0"/>
              </a:spcAft>
              <a:buNone/>
              <a:defRPr sz="4600"/>
            </a:lvl5pPr>
            <a:lvl6pPr lvl="5" rtl="0">
              <a:spcBef>
                <a:spcPts val="0"/>
              </a:spcBef>
              <a:spcAft>
                <a:spcPts val="0"/>
              </a:spcAft>
              <a:buNone/>
              <a:defRPr sz="4600"/>
            </a:lvl6pPr>
            <a:lvl7pPr lvl="6" rtl="0">
              <a:spcBef>
                <a:spcPts val="0"/>
              </a:spcBef>
              <a:spcAft>
                <a:spcPts val="0"/>
              </a:spcAft>
              <a:buNone/>
              <a:defRPr sz="4600"/>
            </a:lvl7pPr>
            <a:lvl8pPr lvl="7" rtl="0">
              <a:spcBef>
                <a:spcPts val="0"/>
              </a:spcBef>
              <a:spcAft>
                <a:spcPts val="0"/>
              </a:spcAft>
              <a:buNone/>
              <a:defRPr sz="4600"/>
            </a:lvl8pPr>
            <a:lvl9pPr lvl="8" rtl="0">
              <a:spcBef>
                <a:spcPts val="0"/>
              </a:spcBef>
              <a:spcAft>
                <a:spcPts val="0"/>
              </a:spcAft>
              <a:buNone/>
              <a:defRPr sz="4600"/>
            </a:lvl9pPr>
          </a:lstStyle>
          <a:p/>
        </p:txBody>
      </p:sp>
      <p:sp>
        <p:nvSpPr>
          <p:cNvPr id="306" name="Google Shape;306;p27"/>
          <p:cNvSpPr txBox="1"/>
          <p:nvPr/>
        </p:nvSpPr>
        <p:spPr>
          <a:xfrm>
            <a:off x="619275" y="3521700"/>
            <a:ext cx="3654900" cy="1047000"/>
          </a:xfrm>
          <a:prstGeom prst="rect">
            <a:avLst/>
          </a:prstGeom>
          <a:noFill/>
          <a:ln>
            <a:noFill/>
          </a:ln>
        </p:spPr>
        <p:txBody>
          <a:bodyPr spcFirstLastPara="1" wrap="square" lIns="91425" tIns="72000" rIns="91425" bIns="0" anchor="t" anchorCtr="0">
            <a:noAutofit/>
          </a:bodyPr>
          <a:lstStyle/>
          <a:p>
            <a:pPr marL="0" marR="0" lvl="0" indent="0" algn="l" rtl="0">
              <a:spcBef>
                <a:spcPts val="300"/>
              </a:spcBef>
              <a:spcAft>
                <a:spcPts val="0"/>
              </a:spcAft>
              <a:buNone/>
            </a:pPr>
            <a:r>
              <a:rPr lang="en-GB" sz="1200" b="1">
                <a:solidFill>
                  <a:schemeClr val="accent2"/>
                </a:solidFill>
                <a:latin typeface="Montserrat"/>
                <a:ea typeface="Montserrat"/>
                <a:cs typeface="Montserrat"/>
                <a:sym typeface="Montserrat"/>
              </a:rPr>
              <a:t>CREDITS</a:t>
            </a:r>
            <a:r>
              <a:rPr lang="en-GB" sz="1200">
                <a:solidFill>
                  <a:schemeClr val="accent2"/>
                </a:solidFill>
                <a:latin typeface="Montserrat Medium"/>
                <a:ea typeface="Montserrat Medium"/>
                <a:cs typeface="Montserrat Medium"/>
                <a:sym typeface="Montserrat Medium"/>
              </a:rPr>
              <a:t>: </a:t>
            </a:r>
            <a:r>
              <a:rPr lang="en-GB" sz="1200">
                <a:solidFill>
                  <a:schemeClr val="accent2"/>
                </a:solidFill>
                <a:latin typeface="Montserrat"/>
                <a:ea typeface="Montserrat"/>
                <a:cs typeface="Montserrat"/>
                <a:sym typeface="Montserrat"/>
              </a:rPr>
              <a:t>This presentation template was created by </a:t>
            </a:r>
            <a:r>
              <a:rPr lang="en-GB" sz="1200" b="1">
                <a:solidFill>
                  <a:schemeClr val="accent2"/>
                </a:solidFill>
                <a:latin typeface="Montserrat"/>
                <a:ea typeface="Montserrat"/>
                <a:cs typeface="Montserrat"/>
                <a:sym typeface="Montserrat"/>
              </a:rPr>
              <a:t>Slidesgo</a:t>
            </a:r>
            <a:r>
              <a:rPr lang="en-GB" sz="1200">
                <a:solidFill>
                  <a:schemeClr val="accent2"/>
                </a:solidFill>
                <a:latin typeface="Montserrat Medium"/>
                <a:ea typeface="Montserrat Medium"/>
                <a:cs typeface="Montserrat Medium"/>
                <a:sym typeface="Montserrat Medium"/>
              </a:rPr>
              <a:t>, </a:t>
            </a:r>
            <a:r>
              <a:rPr lang="en-GB" sz="1200">
                <a:solidFill>
                  <a:schemeClr val="accent2"/>
                </a:solidFill>
                <a:latin typeface="Montserrat"/>
                <a:ea typeface="Montserrat"/>
                <a:cs typeface="Montserrat"/>
                <a:sym typeface="Montserrat"/>
              </a:rPr>
              <a:t>including icons by </a:t>
            </a:r>
            <a:r>
              <a:rPr lang="en-GB" sz="1200" b="1">
                <a:solidFill>
                  <a:schemeClr val="accent2"/>
                </a:solidFill>
                <a:latin typeface="Montserrat"/>
                <a:ea typeface="Montserrat"/>
                <a:cs typeface="Montserrat"/>
                <a:sym typeface="Montserrat"/>
              </a:rPr>
              <a:t>Flaticon</a:t>
            </a:r>
            <a:r>
              <a:rPr lang="en-GB" sz="1200">
                <a:solidFill>
                  <a:schemeClr val="accent2"/>
                </a:solidFill>
                <a:latin typeface="Montserrat Medium"/>
                <a:ea typeface="Montserrat Medium"/>
                <a:cs typeface="Montserrat Medium"/>
                <a:sym typeface="Montserrat Medium"/>
              </a:rPr>
              <a:t>,</a:t>
            </a:r>
            <a:r>
              <a:rPr lang="en-GB" sz="1200">
                <a:solidFill>
                  <a:schemeClr val="accent2"/>
                </a:solidFill>
                <a:latin typeface="Montserrat"/>
                <a:ea typeface="Montserrat"/>
                <a:cs typeface="Montserrat"/>
                <a:sym typeface="Montserrat"/>
              </a:rPr>
              <a:t> infographics &amp; images by </a:t>
            </a:r>
            <a:r>
              <a:rPr lang="en-GB" sz="1200" b="1">
                <a:solidFill>
                  <a:schemeClr val="accent2"/>
                </a:solidFill>
                <a:latin typeface="Montserrat"/>
                <a:ea typeface="Montserrat"/>
                <a:cs typeface="Montserrat"/>
                <a:sym typeface="Montserrat"/>
              </a:rPr>
              <a:t>Freepik </a:t>
            </a:r>
            <a:r>
              <a:rPr lang="en-GB" sz="1200">
                <a:solidFill>
                  <a:schemeClr val="accent2"/>
                </a:solidFill>
                <a:latin typeface="Montserrat"/>
                <a:ea typeface="Montserrat"/>
                <a:cs typeface="Montserrat"/>
                <a:sym typeface="Montserrat"/>
              </a:rPr>
              <a:t>and illustrations by</a:t>
            </a:r>
            <a:r>
              <a:rPr lang="en-GB" sz="1200">
                <a:solidFill>
                  <a:schemeClr val="accent2"/>
                </a:solidFill>
                <a:latin typeface="Montserrat Medium"/>
                <a:ea typeface="Montserrat Medium"/>
                <a:cs typeface="Montserrat Medium"/>
                <a:sym typeface="Montserrat Medium"/>
              </a:rPr>
              <a:t> </a:t>
            </a:r>
            <a:r>
              <a:rPr lang="en-GB" sz="1200" b="1">
                <a:solidFill>
                  <a:schemeClr val="accent2"/>
                </a:solidFill>
                <a:latin typeface="Montserrat"/>
                <a:ea typeface="Montserrat"/>
                <a:cs typeface="Montserrat"/>
                <a:sym typeface="Montserrat"/>
              </a:rPr>
              <a:t>Storyset</a:t>
            </a:r>
            <a:r>
              <a:rPr lang="en-GB" sz="1200">
                <a:solidFill>
                  <a:schemeClr val="accent2"/>
                </a:solidFill>
                <a:latin typeface="Montserrat Medium"/>
                <a:ea typeface="Montserrat Medium"/>
                <a:cs typeface="Montserrat Medium"/>
                <a:sym typeface="Montserrat Medium"/>
              </a:rPr>
              <a:t>.</a:t>
            </a:r>
            <a:endParaRPr sz="1700">
              <a:solidFill>
                <a:schemeClr val="accent2"/>
              </a:solidFill>
              <a:latin typeface="Montserrat Medium"/>
              <a:ea typeface="Montserrat Medium"/>
              <a:cs typeface="Montserrat Medium"/>
              <a:sym typeface="Montserrat Medium"/>
            </a:endParaRPr>
          </a:p>
        </p:txBody>
      </p:sp>
      <p:sp>
        <p:nvSpPr>
          <p:cNvPr id="307" name="Google Shape;307;p27"/>
          <p:cNvSpPr/>
          <p:nvPr/>
        </p:nvSpPr>
        <p:spPr>
          <a:xfrm rot="519298">
            <a:off x="5303945" y="2112100"/>
            <a:ext cx="4806720" cy="4225984"/>
          </a:xfrm>
          <a:custGeom>
            <a:avLst/>
            <a:gdLst/>
            <a:ahLst/>
            <a:cxnLst/>
            <a:rect l="l" t="t" r="r" b="b"/>
            <a:pathLst>
              <a:path w="151325" h="138720" extrusionOk="0">
                <a:moveTo>
                  <a:pt x="113711" y="0"/>
                </a:moveTo>
                <a:cubicBezTo>
                  <a:pt x="103623" y="0"/>
                  <a:pt x="91774" y="3757"/>
                  <a:pt x="86234" y="11698"/>
                </a:cubicBezTo>
                <a:cubicBezTo>
                  <a:pt x="78151" y="23296"/>
                  <a:pt x="89214" y="35661"/>
                  <a:pt x="79525" y="54967"/>
                </a:cubicBezTo>
                <a:cubicBezTo>
                  <a:pt x="76546" y="60926"/>
                  <a:pt x="73691" y="67046"/>
                  <a:pt x="67303" y="69401"/>
                </a:cubicBezTo>
                <a:cubicBezTo>
                  <a:pt x="65397" y="70105"/>
                  <a:pt x="63463" y="70395"/>
                  <a:pt x="61508" y="70395"/>
                </a:cubicBezTo>
                <a:cubicBezTo>
                  <a:pt x="52449" y="70395"/>
                  <a:pt x="42948" y="64179"/>
                  <a:pt x="33801" y="64179"/>
                </a:cubicBezTo>
                <a:cubicBezTo>
                  <a:pt x="32059" y="64179"/>
                  <a:pt x="30331" y="64405"/>
                  <a:pt x="28620" y="64941"/>
                </a:cubicBezTo>
                <a:cubicBezTo>
                  <a:pt x="22572" y="66832"/>
                  <a:pt x="18361" y="72221"/>
                  <a:pt x="14899" y="77538"/>
                </a:cubicBezTo>
                <a:cubicBezTo>
                  <a:pt x="8993" y="86602"/>
                  <a:pt x="4033" y="96504"/>
                  <a:pt x="2035" y="107139"/>
                </a:cubicBezTo>
                <a:cubicBezTo>
                  <a:pt x="322" y="116274"/>
                  <a:pt x="1" y="136222"/>
                  <a:pt x="6888" y="138524"/>
                </a:cubicBezTo>
                <a:cubicBezTo>
                  <a:pt x="7282" y="138656"/>
                  <a:pt x="7667" y="138719"/>
                  <a:pt x="8048" y="138719"/>
                </a:cubicBezTo>
                <a:cubicBezTo>
                  <a:pt x="14961" y="138719"/>
                  <a:pt x="20189" y="117776"/>
                  <a:pt x="41735" y="107781"/>
                </a:cubicBezTo>
                <a:cubicBezTo>
                  <a:pt x="55235" y="101505"/>
                  <a:pt x="71558" y="101195"/>
                  <a:pt x="93244" y="101195"/>
                </a:cubicBezTo>
                <a:cubicBezTo>
                  <a:pt x="94430" y="101195"/>
                  <a:pt x="95632" y="101196"/>
                  <a:pt x="96851" y="101197"/>
                </a:cubicBezTo>
                <a:cubicBezTo>
                  <a:pt x="98281" y="101200"/>
                  <a:pt x="99713" y="101216"/>
                  <a:pt x="101158" y="101216"/>
                </a:cubicBezTo>
                <a:cubicBezTo>
                  <a:pt x="107736" y="101216"/>
                  <a:pt x="114576" y="100897"/>
                  <a:pt x="122651" y="97664"/>
                </a:cubicBezTo>
                <a:cubicBezTo>
                  <a:pt x="129770" y="94809"/>
                  <a:pt x="138745" y="91205"/>
                  <a:pt x="142635" y="83301"/>
                </a:cubicBezTo>
                <a:cubicBezTo>
                  <a:pt x="151324" y="65619"/>
                  <a:pt x="123168" y="48115"/>
                  <a:pt x="129217" y="18086"/>
                </a:cubicBezTo>
                <a:cubicBezTo>
                  <a:pt x="130306" y="12698"/>
                  <a:pt x="131929" y="8968"/>
                  <a:pt x="129717" y="5632"/>
                </a:cubicBezTo>
                <a:cubicBezTo>
                  <a:pt x="127266" y="1930"/>
                  <a:pt x="120941" y="0"/>
                  <a:pt x="113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7"/>
          <p:cNvSpPr/>
          <p:nvPr/>
        </p:nvSpPr>
        <p:spPr>
          <a:xfrm>
            <a:off x="5912763" y="-294525"/>
            <a:ext cx="3589075" cy="3021975"/>
          </a:xfrm>
          <a:custGeom>
            <a:avLst/>
            <a:gdLst/>
            <a:ahLst/>
            <a:cxnLst/>
            <a:rect l="l" t="t" r="r" b="b"/>
            <a:pathLst>
              <a:path w="143563" h="120879" extrusionOk="0">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7"/>
          <p:cNvSpPr/>
          <p:nvPr/>
        </p:nvSpPr>
        <p:spPr>
          <a:xfrm>
            <a:off x="7809863" y="-1852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7"/>
          <p:cNvSpPr/>
          <p:nvPr/>
        </p:nvSpPr>
        <p:spPr>
          <a:xfrm>
            <a:off x="7809863" y="-1852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7"/>
          <p:cNvSpPr/>
          <p:nvPr/>
        </p:nvSpPr>
        <p:spPr>
          <a:xfrm>
            <a:off x="8065913" y="156475"/>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7"/>
          <p:cNvSpPr/>
          <p:nvPr/>
        </p:nvSpPr>
        <p:spPr>
          <a:xfrm>
            <a:off x="8284038" y="-54650"/>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7"/>
          <p:cNvSpPr/>
          <p:nvPr/>
        </p:nvSpPr>
        <p:spPr>
          <a:xfrm>
            <a:off x="8598963" y="-5065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27"/>
          <p:cNvSpPr/>
          <p:nvPr/>
        </p:nvSpPr>
        <p:spPr>
          <a:xfrm>
            <a:off x="8707813" y="5664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27"/>
          <p:cNvSpPr/>
          <p:nvPr/>
        </p:nvSpPr>
        <p:spPr>
          <a:xfrm>
            <a:off x="6981538" y="-190700"/>
            <a:ext cx="1509950" cy="1449625"/>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7"/>
          <p:cNvSpPr/>
          <p:nvPr/>
        </p:nvSpPr>
        <p:spPr>
          <a:xfrm>
            <a:off x="6981538" y="-190700"/>
            <a:ext cx="1509950" cy="1449625"/>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7"/>
          <p:cNvSpPr/>
          <p:nvPr/>
        </p:nvSpPr>
        <p:spPr>
          <a:xfrm>
            <a:off x="7378088" y="-108975"/>
            <a:ext cx="1044700" cy="1217575"/>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7"/>
          <p:cNvSpPr/>
          <p:nvPr/>
        </p:nvSpPr>
        <p:spPr>
          <a:xfrm>
            <a:off x="7170663" y="-300875"/>
            <a:ext cx="1180325" cy="921400"/>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7"/>
          <p:cNvSpPr/>
          <p:nvPr/>
        </p:nvSpPr>
        <p:spPr>
          <a:xfrm>
            <a:off x="7329013" y="-246175"/>
            <a:ext cx="989400" cy="764525"/>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7"/>
          <p:cNvSpPr/>
          <p:nvPr/>
        </p:nvSpPr>
        <p:spPr>
          <a:xfrm>
            <a:off x="6833842" y="1608670"/>
            <a:ext cx="1749700" cy="1623825"/>
          </a:xfrm>
          <a:custGeom>
            <a:avLst/>
            <a:gdLst/>
            <a:ahLst/>
            <a:cxnLst/>
            <a:rect l="l" t="t" r="r" b="b"/>
            <a:pathLst>
              <a:path w="69988" h="64953" extrusionOk="0">
                <a:moveTo>
                  <a:pt x="12360" y="3698"/>
                </a:moveTo>
                <a:cubicBezTo>
                  <a:pt x="7229" y="4734"/>
                  <a:pt x="7613" y="2735"/>
                  <a:pt x="6377" y="7021"/>
                </a:cubicBezTo>
                <a:cubicBezTo>
                  <a:pt x="5141" y="11307"/>
                  <a:pt x="5995" y="23318"/>
                  <a:pt x="4942" y="29412"/>
                </a:cubicBezTo>
                <a:cubicBezTo>
                  <a:pt x="3890" y="35506"/>
                  <a:pt x="211" y="38728"/>
                  <a:pt x="62" y="43583"/>
                </a:cubicBezTo>
                <a:cubicBezTo>
                  <a:pt x="-86" y="48438"/>
                  <a:pt x="-325" y="55106"/>
                  <a:pt x="4051" y="58540"/>
                </a:cubicBezTo>
                <a:cubicBezTo>
                  <a:pt x="8427" y="61975"/>
                  <a:pt x="21390" y="66849"/>
                  <a:pt x="26320" y="64190"/>
                </a:cubicBezTo>
                <a:cubicBezTo>
                  <a:pt x="31250" y="61531"/>
                  <a:pt x="26874" y="46131"/>
                  <a:pt x="33632" y="42586"/>
                </a:cubicBezTo>
                <a:cubicBezTo>
                  <a:pt x="40390" y="39041"/>
                  <a:pt x="61607" y="46796"/>
                  <a:pt x="66870" y="42918"/>
                </a:cubicBezTo>
                <a:cubicBezTo>
                  <a:pt x="72133" y="39040"/>
                  <a:pt x="70160" y="26338"/>
                  <a:pt x="65208" y="19319"/>
                </a:cubicBezTo>
                <a:cubicBezTo>
                  <a:pt x="60257" y="12300"/>
                  <a:pt x="45969" y="3408"/>
                  <a:pt x="37161" y="804"/>
                </a:cubicBezTo>
                <a:cubicBezTo>
                  <a:pt x="28353" y="-1799"/>
                  <a:pt x="17491" y="2662"/>
                  <a:pt x="12360" y="3698"/>
                </a:cubicBezTo>
                <a:close/>
              </a:path>
            </a:pathLst>
          </a:custGeom>
          <a:solidFill>
            <a:schemeClr val="accent3"/>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6">
  <p:cSld name="CUSTOM_4">
    <p:spTree>
      <p:nvGrpSpPr>
        <p:cNvPr id="321" name="Shape 321"/>
        <p:cNvGrpSpPr/>
        <p:nvPr/>
      </p:nvGrpSpPr>
      <p:grpSpPr>
        <a:xfrm>
          <a:off x="0" y="0"/>
          <a:ext cx="0" cy="0"/>
          <a:chOff x="0" y="0"/>
          <a:chExt cx="0" cy="0"/>
        </a:xfrm>
      </p:grpSpPr>
      <p:sp>
        <p:nvSpPr>
          <p:cNvPr id="322" name="Google Shape;322;p28"/>
          <p:cNvSpPr/>
          <p:nvPr/>
        </p:nvSpPr>
        <p:spPr>
          <a:xfrm>
            <a:off x="1855020" y="1616001"/>
            <a:ext cx="5433960" cy="2368697"/>
          </a:xfrm>
          <a:custGeom>
            <a:avLst/>
            <a:gdLst/>
            <a:ahLst/>
            <a:cxnLst/>
            <a:rect l="l" t="t" r="r" b="b"/>
            <a:pathLst>
              <a:path w="194122" h="84619" extrusionOk="0">
                <a:moveTo>
                  <a:pt x="59091" y="81019"/>
                </a:moveTo>
                <a:cubicBezTo>
                  <a:pt x="72259" y="80657"/>
                  <a:pt x="73486" y="73961"/>
                  <a:pt x="84786" y="74965"/>
                </a:cubicBezTo>
                <a:cubicBezTo>
                  <a:pt x="97005" y="76081"/>
                  <a:pt x="98317" y="84172"/>
                  <a:pt x="109197" y="84172"/>
                </a:cubicBezTo>
                <a:cubicBezTo>
                  <a:pt x="120189" y="84172"/>
                  <a:pt x="121194" y="75942"/>
                  <a:pt x="132688" y="74965"/>
                </a:cubicBezTo>
                <a:cubicBezTo>
                  <a:pt x="145271" y="73933"/>
                  <a:pt x="147810" y="83530"/>
                  <a:pt x="162819" y="84172"/>
                </a:cubicBezTo>
                <a:cubicBezTo>
                  <a:pt x="173170" y="84618"/>
                  <a:pt x="186533" y="80657"/>
                  <a:pt x="189351" y="72733"/>
                </a:cubicBezTo>
                <a:cubicBezTo>
                  <a:pt x="191220" y="67460"/>
                  <a:pt x="186980" y="64475"/>
                  <a:pt x="189128" y="55603"/>
                </a:cubicBezTo>
                <a:cubicBezTo>
                  <a:pt x="190635" y="49521"/>
                  <a:pt x="193062" y="49159"/>
                  <a:pt x="193564" y="43858"/>
                </a:cubicBezTo>
                <a:cubicBezTo>
                  <a:pt x="194122" y="37748"/>
                  <a:pt x="191025" y="36576"/>
                  <a:pt x="190077" y="28932"/>
                </a:cubicBezTo>
                <a:cubicBezTo>
                  <a:pt x="188905" y="19418"/>
                  <a:pt x="193145" y="16656"/>
                  <a:pt x="190718" y="12750"/>
                </a:cubicBezTo>
                <a:cubicBezTo>
                  <a:pt x="190049" y="11718"/>
                  <a:pt x="187789" y="8789"/>
                  <a:pt x="168176" y="8649"/>
                </a:cubicBezTo>
                <a:cubicBezTo>
                  <a:pt x="152943" y="8537"/>
                  <a:pt x="152385" y="10267"/>
                  <a:pt x="145326" y="8956"/>
                </a:cubicBezTo>
                <a:cubicBezTo>
                  <a:pt x="132884" y="6612"/>
                  <a:pt x="132437" y="698"/>
                  <a:pt x="123426" y="363"/>
                </a:cubicBezTo>
                <a:cubicBezTo>
                  <a:pt x="111764" y="0"/>
                  <a:pt x="110229" y="9960"/>
                  <a:pt x="97424" y="11467"/>
                </a:cubicBezTo>
                <a:cubicBezTo>
                  <a:pt x="84702" y="12973"/>
                  <a:pt x="82470" y="3544"/>
                  <a:pt x="66344" y="2874"/>
                </a:cubicBezTo>
                <a:cubicBezTo>
                  <a:pt x="54292" y="2400"/>
                  <a:pt x="53929" y="7617"/>
                  <a:pt x="37776" y="9235"/>
                </a:cubicBezTo>
                <a:cubicBezTo>
                  <a:pt x="19362" y="11048"/>
                  <a:pt x="10546" y="5162"/>
                  <a:pt x="6696" y="10184"/>
                </a:cubicBezTo>
                <a:cubicBezTo>
                  <a:pt x="2930" y="15094"/>
                  <a:pt x="10965" y="21232"/>
                  <a:pt x="9263" y="34595"/>
                </a:cubicBezTo>
                <a:cubicBezTo>
                  <a:pt x="7924" y="44806"/>
                  <a:pt x="2734" y="45532"/>
                  <a:pt x="1116" y="56412"/>
                </a:cubicBezTo>
                <a:cubicBezTo>
                  <a:pt x="0" y="64085"/>
                  <a:pt x="698" y="76807"/>
                  <a:pt x="7338" y="80238"/>
                </a:cubicBezTo>
                <a:cubicBezTo>
                  <a:pt x="13169" y="83279"/>
                  <a:pt x="17354" y="75802"/>
                  <a:pt x="30187" y="74826"/>
                </a:cubicBezTo>
                <a:cubicBezTo>
                  <a:pt x="43411" y="73989"/>
                  <a:pt x="45225" y="81354"/>
                  <a:pt x="59091" y="810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8"/>
          <p:cNvSpPr txBox="1"/>
          <p:nvPr>
            <p:ph type="title"/>
          </p:nvPr>
        </p:nvSpPr>
        <p:spPr>
          <a:xfrm>
            <a:off x="718500" y="348264"/>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324" name="Google Shape;324;p28"/>
          <p:cNvSpPr txBox="1"/>
          <p:nvPr>
            <p:ph type="sldNum" idx="12"/>
          </p:nvPr>
        </p:nvSpPr>
        <p:spPr>
          <a:xfrm flipH="1">
            <a:off x="141799" y="46244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grpSp>
        <p:nvGrpSpPr>
          <p:cNvPr id="325" name="Google Shape;325;p28"/>
          <p:cNvGrpSpPr/>
          <p:nvPr/>
        </p:nvGrpSpPr>
        <p:grpSpPr>
          <a:xfrm>
            <a:off x="95666" y="4171239"/>
            <a:ext cx="817388" cy="1087138"/>
            <a:chOff x="6377563" y="1659325"/>
            <a:chExt cx="1152225" cy="1532475"/>
          </a:xfrm>
        </p:grpSpPr>
        <p:sp>
          <p:nvSpPr>
            <p:cNvPr id="326" name="Google Shape;326;p28"/>
            <p:cNvSpPr/>
            <p:nvPr/>
          </p:nvSpPr>
          <p:spPr>
            <a:xfrm rot="10800000">
              <a:off x="6377563" y="1659325"/>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28"/>
            <p:cNvSpPr/>
            <p:nvPr/>
          </p:nvSpPr>
          <p:spPr>
            <a:xfrm rot="10800000">
              <a:off x="6828538" y="180490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28"/>
            <p:cNvSpPr/>
            <p:nvPr/>
          </p:nvSpPr>
          <p:spPr>
            <a:xfrm rot="10800000">
              <a:off x="6762963" y="22948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9" name="Google Shape;329;p28"/>
          <p:cNvGrpSpPr/>
          <p:nvPr/>
        </p:nvGrpSpPr>
        <p:grpSpPr>
          <a:xfrm>
            <a:off x="-76198" y="3980752"/>
            <a:ext cx="608258" cy="1193779"/>
            <a:chOff x="7090388" y="1362675"/>
            <a:chExt cx="913575" cy="1793000"/>
          </a:xfrm>
        </p:grpSpPr>
        <p:sp>
          <p:nvSpPr>
            <p:cNvPr id="330" name="Google Shape;330;p28"/>
            <p:cNvSpPr/>
            <p:nvPr/>
          </p:nvSpPr>
          <p:spPr>
            <a:xfrm rot="10800000">
              <a:off x="7090388" y="136267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28"/>
            <p:cNvSpPr/>
            <p:nvPr/>
          </p:nvSpPr>
          <p:spPr>
            <a:xfrm rot="10800000">
              <a:off x="7260338" y="1480350"/>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2" name="Google Shape;332;p28"/>
          <p:cNvGrpSpPr/>
          <p:nvPr/>
        </p:nvGrpSpPr>
        <p:grpSpPr>
          <a:xfrm rot="10800000" flipH="1">
            <a:off x="6897063" y="3389527"/>
            <a:ext cx="2454725" cy="2075350"/>
            <a:chOff x="6981538" y="-300875"/>
            <a:chExt cx="2454725" cy="2075350"/>
          </a:xfrm>
        </p:grpSpPr>
        <p:sp>
          <p:nvSpPr>
            <p:cNvPr id="333" name="Google Shape;333;p28"/>
            <p:cNvSpPr/>
            <p:nvPr/>
          </p:nvSpPr>
          <p:spPr>
            <a:xfrm>
              <a:off x="7809863" y="-1852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28"/>
            <p:cNvSpPr/>
            <p:nvPr/>
          </p:nvSpPr>
          <p:spPr>
            <a:xfrm>
              <a:off x="8065913" y="156475"/>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8"/>
            <p:cNvSpPr/>
            <p:nvPr/>
          </p:nvSpPr>
          <p:spPr>
            <a:xfrm>
              <a:off x="8284038" y="-54650"/>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28"/>
            <p:cNvSpPr/>
            <p:nvPr/>
          </p:nvSpPr>
          <p:spPr>
            <a:xfrm>
              <a:off x="8598963" y="-5065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8"/>
            <p:cNvSpPr/>
            <p:nvPr/>
          </p:nvSpPr>
          <p:spPr>
            <a:xfrm>
              <a:off x="6981538" y="-190700"/>
              <a:ext cx="1509950" cy="1449625"/>
            </a:xfrm>
            <a:custGeom>
              <a:avLst/>
              <a:gdLst/>
              <a:ahLst/>
              <a:cxnLst/>
              <a:rect l="l" t="t" r="r" b="b"/>
              <a:pathLst>
                <a:path w="60398" h="57985" extrusionOk="0">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28"/>
            <p:cNvSpPr/>
            <p:nvPr/>
          </p:nvSpPr>
          <p:spPr>
            <a:xfrm>
              <a:off x="7378088" y="-108975"/>
              <a:ext cx="1044700" cy="1217575"/>
            </a:xfrm>
            <a:custGeom>
              <a:avLst/>
              <a:gdLst/>
              <a:ahLst/>
              <a:cxnLst/>
              <a:rect l="l" t="t" r="r" b="b"/>
              <a:pathLst>
                <a:path w="41788" h="48703" extrusionOk="0">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28"/>
            <p:cNvSpPr/>
            <p:nvPr/>
          </p:nvSpPr>
          <p:spPr>
            <a:xfrm>
              <a:off x="7170663" y="-300875"/>
              <a:ext cx="1180325" cy="921400"/>
            </a:xfrm>
            <a:custGeom>
              <a:avLst/>
              <a:gdLst/>
              <a:ahLst/>
              <a:cxnLst/>
              <a:rect l="l" t="t" r="r" b="b"/>
              <a:pathLst>
                <a:path w="47213" h="36856" extrusionOk="0">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28"/>
            <p:cNvSpPr/>
            <p:nvPr/>
          </p:nvSpPr>
          <p:spPr>
            <a:xfrm>
              <a:off x="7329013" y="-246175"/>
              <a:ext cx="989400" cy="764525"/>
            </a:xfrm>
            <a:custGeom>
              <a:avLst/>
              <a:gdLst/>
              <a:ahLst/>
              <a:cxnLst/>
              <a:rect l="l" t="t" r="r" b="b"/>
              <a:pathLst>
                <a:path w="39576" h="30581" extrusionOk="0">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1" name="Google Shape;341;p28"/>
          <p:cNvSpPr txBox="1"/>
          <p:nvPr>
            <p:ph type="subTitle" idx="1"/>
          </p:nvPr>
        </p:nvSpPr>
        <p:spPr>
          <a:xfrm>
            <a:off x="2883300" y="2211131"/>
            <a:ext cx="3377400" cy="1183200"/>
          </a:xfrm>
          <a:prstGeom prst="rect">
            <a:avLst/>
          </a:prstGeom>
        </p:spPr>
        <p:txBody>
          <a:bodyPr spcFirstLastPara="1" wrap="square" lIns="91425" tIns="91425" rIns="91425" bIns="91425" anchor="ctr" anchorCtr="0">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0">
  <p:cSld name="CUSTOM_21">
    <p:spTree>
      <p:nvGrpSpPr>
        <p:cNvPr id="342" name="Shape 342"/>
        <p:cNvGrpSpPr/>
        <p:nvPr/>
      </p:nvGrpSpPr>
      <p:grpSpPr>
        <a:xfrm>
          <a:off x="0" y="0"/>
          <a:ext cx="0" cy="0"/>
          <a:chOff x="0" y="0"/>
          <a:chExt cx="0" cy="0"/>
        </a:xfrm>
      </p:grpSpPr>
      <p:sp>
        <p:nvSpPr>
          <p:cNvPr id="343" name="Google Shape;343;p29"/>
          <p:cNvSpPr txBox="1"/>
          <p:nvPr>
            <p:ph type="subTitle" idx="1"/>
          </p:nvPr>
        </p:nvSpPr>
        <p:spPr>
          <a:xfrm>
            <a:off x="713225" y="1718200"/>
            <a:ext cx="4157100" cy="2523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1600"/>
              <a:buChar char="●"/>
              <a:defRPr sz="1600">
                <a:solidFill>
                  <a:schemeClr val="accent1"/>
                </a:solidFill>
              </a:defRPr>
            </a:lvl1pPr>
            <a:lvl2pPr lvl="1" rtl="0">
              <a:spcBef>
                <a:spcPts val="0"/>
              </a:spcBef>
              <a:spcAft>
                <a:spcPts val="0"/>
              </a:spcAft>
              <a:buClr>
                <a:schemeClr val="accent1"/>
              </a:buClr>
              <a:buSzPts val="1600"/>
              <a:buChar char="○"/>
              <a:defRPr sz="1600">
                <a:solidFill>
                  <a:schemeClr val="accent1"/>
                </a:solidFill>
              </a:defRPr>
            </a:lvl2pPr>
            <a:lvl3pPr lvl="2" rtl="0">
              <a:spcBef>
                <a:spcPts val="0"/>
              </a:spcBef>
              <a:spcAft>
                <a:spcPts val="0"/>
              </a:spcAft>
              <a:buClr>
                <a:schemeClr val="accent1"/>
              </a:buClr>
              <a:buSzPts val="1600"/>
              <a:buChar char="■"/>
              <a:defRPr sz="1600">
                <a:solidFill>
                  <a:schemeClr val="accent1"/>
                </a:solidFill>
              </a:defRPr>
            </a:lvl3pPr>
            <a:lvl4pPr lvl="3" rtl="0">
              <a:spcBef>
                <a:spcPts val="0"/>
              </a:spcBef>
              <a:spcAft>
                <a:spcPts val="0"/>
              </a:spcAft>
              <a:buClr>
                <a:schemeClr val="accent1"/>
              </a:buClr>
              <a:buSzPts val="1600"/>
              <a:buChar char="●"/>
              <a:defRPr sz="1600">
                <a:solidFill>
                  <a:schemeClr val="accent1"/>
                </a:solidFill>
              </a:defRPr>
            </a:lvl4pPr>
            <a:lvl5pPr lvl="4" rtl="0">
              <a:spcBef>
                <a:spcPts val="0"/>
              </a:spcBef>
              <a:spcAft>
                <a:spcPts val="0"/>
              </a:spcAft>
              <a:buClr>
                <a:schemeClr val="accent1"/>
              </a:buClr>
              <a:buSzPts val="1600"/>
              <a:buChar char="○"/>
              <a:defRPr sz="1600">
                <a:solidFill>
                  <a:schemeClr val="accent1"/>
                </a:solidFill>
              </a:defRPr>
            </a:lvl5pPr>
            <a:lvl6pPr lvl="5" rtl="0">
              <a:spcBef>
                <a:spcPts val="0"/>
              </a:spcBef>
              <a:spcAft>
                <a:spcPts val="0"/>
              </a:spcAft>
              <a:buClr>
                <a:schemeClr val="accent1"/>
              </a:buClr>
              <a:buSzPts val="1600"/>
              <a:buChar char="■"/>
              <a:defRPr sz="1600">
                <a:solidFill>
                  <a:schemeClr val="accent1"/>
                </a:solidFill>
              </a:defRPr>
            </a:lvl6pPr>
            <a:lvl7pPr lvl="6" rtl="0">
              <a:spcBef>
                <a:spcPts val="0"/>
              </a:spcBef>
              <a:spcAft>
                <a:spcPts val="0"/>
              </a:spcAft>
              <a:buClr>
                <a:schemeClr val="accent1"/>
              </a:buClr>
              <a:buSzPts val="1600"/>
              <a:buChar char="●"/>
              <a:defRPr sz="1600">
                <a:solidFill>
                  <a:schemeClr val="accent1"/>
                </a:solidFill>
              </a:defRPr>
            </a:lvl7pPr>
            <a:lvl8pPr lvl="7" rtl="0">
              <a:spcBef>
                <a:spcPts val="0"/>
              </a:spcBef>
              <a:spcAft>
                <a:spcPts val="0"/>
              </a:spcAft>
              <a:buClr>
                <a:schemeClr val="accent1"/>
              </a:buClr>
              <a:buSzPts val="1600"/>
              <a:buChar char="○"/>
              <a:defRPr sz="1600">
                <a:solidFill>
                  <a:schemeClr val="accent1"/>
                </a:solidFill>
              </a:defRPr>
            </a:lvl8pPr>
            <a:lvl9pPr lvl="8" rtl="0">
              <a:spcBef>
                <a:spcPts val="0"/>
              </a:spcBef>
              <a:spcAft>
                <a:spcPts val="0"/>
              </a:spcAft>
              <a:buClr>
                <a:schemeClr val="accent1"/>
              </a:buClr>
              <a:buSzPts val="1600"/>
              <a:buChar char="■"/>
              <a:defRPr sz="1600">
                <a:solidFill>
                  <a:schemeClr val="accent1"/>
                </a:solidFill>
              </a:defRPr>
            </a:lvl9pPr>
          </a:lstStyle>
          <a:p/>
        </p:txBody>
      </p:sp>
      <p:sp>
        <p:nvSpPr>
          <p:cNvPr id="344" name="Google Shape;344;p29"/>
          <p:cNvSpPr/>
          <p:nvPr/>
        </p:nvSpPr>
        <p:spPr>
          <a:xfrm>
            <a:off x="3411300" y="884775"/>
            <a:ext cx="2321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9"/>
          <p:cNvSpPr/>
          <p:nvPr/>
        </p:nvSpPr>
        <p:spPr>
          <a:xfrm rot="10800000" flipH="1">
            <a:off x="5616457" y="1661756"/>
            <a:ext cx="3527572" cy="3481771"/>
          </a:xfrm>
          <a:custGeom>
            <a:avLst/>
            <a:gdLst/>
            <a:ahLst/>
            <a:cxnLst/>
            <a:rect l="l" t="t" r="r" b="b"/>
            <a:pathLst>
              <a:path w="9991" h="9861" extrusionOk="0">
                <a:moveTo>
                  <a:pt x="1" y="0"/>
                </a:moveTo>
                <a:cubicBezTo>
                  <a:pt x="189" y="4096"/>
                  <a:pt x="2590" y="4453"/>
                  <a:pt x="4551" y="4453"/>
                </a:cubicBezTo>
                <a:cubicBezTo>
                  <a:pt x="4966" y="4453"/>
                  <a:pt x="5360" y="4437"/>
                  <a:pt x="5710" y="4437"/>
                </a:cubicBezTo>
                <a:cubicBezTo>
                  <a:pt x="6198" y="4437"/>
                  <a:pt x="6600" y="4468"/>
                  <a:pt x="6847" y="4616"/>
                </a:cubicBezTo>
                <a:cubicBezTo>
                  <a:pt x="8084" y="5359"/>
                  <a:pt x="7504" y="9861"/>
                  <a:pt x="9844" y="9861"/>
                </a:cubicBezTo>
                <a:cubicBezTo>
                  <a:pt x="9892" y="9861"/>
                  <a:pt x="9940" y="9859"/>
                  <a:pt x="9990" y="9855"/>
                </a:cubicBezTo>
                <a:lnTo>
                  <a:pt x="99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9"/>
          <p:cNvSpPr txBox="1"/>
          <p:nvPr>
            <p:ph type="title"/>
          </p:nvPr>
        </p:nvSpPr>
        <p:spPr>
          <a:xfrm>
            <a:off x="718500" y="348264"/>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2">
  <p:cSld name="CUSTOM_21_1">
    <p:spTree>
      <p:nvGrpSpPr>
        <p:cNvPr id="347" name="Shape 347"/>
        <p:cNvGrpSpPr/>
        <p:nvPr/>
      </p:nvGrpSpPr>
      <p:grpSpPr>
        <a:xfrm>
          <a:off x="0" y="0"/>
          <a:ext cx="0" cy="0"/>
          <a:chOff x="0" y="0"/>
          <a:chExt cx="0" cy="0"/>
        </a:xfrm>
      </p:grpSpPr>
      <p:sp>
        <p:nvSpPr>
          <p:cNvPr id="348" name="Google Shape;348;p30"/>
          <p:cNvSpPr/>
          <p:nvPr/>
        </p:nvSpPr>
        <p:spPr>
          <a:xfrm>
            <a:off x="4784700" y="3518475"/>
            <a:ext cx="3379777" cy="963717"/>
          </a:xfrm>
          <a:custGeom>
            <a:avLst/>
            <a:gdLst/>
            <a:ahLst/>
            <a:cxnLst/>
            <a:rect l="l" t="t" r="r" b="b"/>
            <a:pathLst>
              <a:path w="199544" h="111348" extrusionOk="0">
                <a:moveTo>
                  <a:pt x="99772" y="1"/>
                </a:moveTo>
                <a:cubicBezTo>
                  <a:pt x="44666" y="1"/>
                  <a:pt x="1" y="24919"/>
                  <a:pt x="1" y="55674"/>
                </a:cubicBezTo>
                <a:cubicBezTo>
                  <a:pt x="1" y="86429"/>
                  <a:pt x="44666" y="111347"/>
                  <a:pt x="99772" y="111347"/>
                </a:cubicBezTo>
                <a:cubicBezTo>
                  <a:pt x="154878" y="111347"/>
                  <a:pt x="199543" y="86429"/>
                  <a:pt x="199543" y="55674"/>
                </a:cubicBezTo>
                <a:cubicBezTo>
                  <a:pt x="199543" y="24919"/>
                  <a:pt x="154878" y="1"/>
                  <a:pt x="99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30"/>
          <p:cNvSpPr/>
          <p:nvPr/>
        </p:nvSpPr>
        <p:spPr>
          <a:xfrm rot="10800000">
            <a:off x="6371323" y="-22"/>
            <a:ext cx="2802301" cy="1908198"/>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30"/>
          <p:cNvSpPr/>
          <p:nvPr/>
        </p:nvSpPr>
        <p:spPr>
          <a:xfrm flipH="1">
            <a:off x="7904838" y="3746504"/>
            <a:ext cx="611314" cy="1396972"/>
          </a:xfrm>
          <a:custGeom>
            <a:avLst/>
            <a:gdLst/>
            <a:ahLst/>
            <a:cxnLst/>
            <a:rect l="l" t="t" r="r" b="b"/>
            <a:pathLst>
              <a:path w="13815" h="31570" extrusionOk="0">
                <a:moveTo>
                  <a:pt x="12378" y="1"/>
                </a:moveTo>
                <a:cubicBezTo>
                  <a:pt x="12281" y="1"/>
                  <a:pt x="12182" y="10"/>
                  <a:pt x="12084" y="27"/>
                </a:cubicBezTo>
                <a:cubicBezTo>
                  <a:pt x="10380" y="255"/>
                  <a:pt x="8978" y="1669"/>
                  <a:pt x="8410" y="3298"/>
                </a:cubicBezTo>
                <a:cubicBezTo>
                  <a:pt x="8284" y="3651"/>
                  <a:pt x="8195" y="4017"/>
                  <a:pt x="7955" y="4308"/>
                </a:cubicBezTo>
                <a:cubicBezTo>
                  <a:pt x="7793" y="4516"/>
                  <a:pt x="7520" y="4659"/>
                  <a:pt x="7263" y="4659"/>
                </a:cubicBezTo>
                <a:cubicBezTo>
                  <a:pt x="7160" y="4659"/>
                  <a:pt x="7060" y="4636"/>
                  <a:pt x="6970" y="4586"/>
                </a:cubicBezTo>
                <a:cubicBezTo>
                  <a:pt x="6516" y="4320"/>
                  <a:pt x="6516" y="3525"/>
                  <a:pt x="5998" y="3411"/>
                </a:cubicBezTo>
                <a:cubicBezTo>
                  <a:pt x="4495" y="4320"/>
                  <a:pt x="4155" y="6429"/>
                  <a:pt x="4634" y="8121"/>
                </a:cubicBezTo>
                <a:cubicBezTo>
                  <a:pt x="4761" y="8563"/>
                  <a:pt x="4925" y="9030"/>
                  <a:pt x="4798" y="9472"/>
                </a:cubicBezTo>
                <a:cubicBezTo>
                  <a:pt x="4713" y="9803"/>
                  <a:pt x="4373" y="10078"/>
                  <a:pt x="4059" y="10078"/>
                </a:cubicBezTo>
                <a:cubicBezTo>
                  <a:pt x="3954" y="10078"/>
                  <a:pt x="3852" y="10047"/>
                  <a:pt x="3763" y="9977"/>
                </a:cubicBezTo>
                <a:cubicBezTo>
                  <a:pt x="3649" y="9876"/>
                  <a:pt x="3574" y="9737"/>
                  <a:pt x="3447" y="9662"/>
                </a:cubicBezTo>
                <a:cubicBezTo>
                  <a:pt x="3377" y="9621"/>
                  <a:pt x="3305" y="9603"/>
                  <a:pt x="3232" y="9603"/>
                </a:cubicBezTo>
                <a:cubicBezTo>
                  <a:pt x="2988" y="9603"/>
                  <a:pt x="2741" y="9802"/>
                  <a:pt x="2576" y="10015"/>
                </a:cubicBezTo>
                <a:cubicBezTo>
                  <a:pt x="1048" y="11947"/>
                  <a:pt x="1806" y="14952"/>
                  <a:pt x="3485" y="16745"/>
                </a:cubicBezTo>
                <a:cubicBezTo>
                  <a:pt x="3826" y="17112"/>
                  <a:pt x="4218" y="17528"/>
                  <a:pt x="4142" y="17996"/>
                </a:cubicBezTo>
                <a:cubicBezTo>
                  <a:pt x="4003" y="18728"/>
                  <a:pt x="3031" y="18778"/>
                  <a:pt x="2349" y="19107"/>
                </a:cubicBezTo>
                <a:cubicBezTo>
                  <a:pt x="1667" y="19422"/>
                  <a:pt x="1276" y="20104"/>
                  <a:pt x="1149" y="20862"/>
                </a:cubicBezTo>
                <a:cubicBezTo>
                  <a:pt x="1086" y="21279"/>
                  <a:pt x="1086" y="21708"/>
                  <a:pt x="1175" y="22125"/>
                </a:cubicBezTo>
                <a:cubicBezTo>
                  <a:pt x="1225" y="22377"/>
                  <a:pt x="1301" y="22630"/>
                  <a:pt x="1389" y="22870"/>
                </a:cubicBezTo>
                <a:cubicBezTo>
                  <a:pt x="1402" y="22895"/>
                  <a:pt x="1414" y="22920"/>
                  <a:pt x="1414" y="22933"/>
                </a:cubicBezTo>
                <a:cubicBezTo>
                  <a:pt x="1717" y="23753"/>
                  <a:pt x="2197" y="24524"/>
                  <a:pt x="2563" y="25332"/>
                </a:cubicBezTo>
                <a:cubicBezTo>
                  <a:pt x="2740" y="25723"/>
                  <a:pt x="2892" y="26228"/>
                  <a:pt x="2614" y="26569"/>
                </a:cubicBezTo>
                <a:cubicBezTo>
                  <a:pt x="2427" y="26807"/>
                  <a:pt x="2147" y="26852"/>
                  <a:pt x="1838" y="26852"/>
                </a:cubicBezTo>
                <a:cubicBezTo>
                  <a:pt x="1649" y="26852"/>
                  <a:pt x="1449" y="26835"/>
                  <a:pt x="1253" y="26835"/>
                </a:cubicBezTo>
                <a:cubicBezTo>
                  <a:pt x="1054" y="26835"/>
                  <a:pt x="858" y="26852"/>
                  <a:pt x="682" y="26923"/>
                </a:cubicBezTo>
                <a:cubicBezTo>
                  <a:pt x="442" y="27024"/>
                  <a:pt x="253" y="27213"/>
                  <a:pt x="164" y="27453"/>
                </a:cubicBezTo>
                <a:cubicBezTo>
                  <a:pt x="25" y="27744"/>
                  <a:pt x="0" y="28059"/>
                  <a:pt x="76" y="28375"/>
                </a:cubicBezTo>
                <a:cubicBezTo>
                  <a:pt x="202" y="28931"/>
                  <a:pt x="568" y="29398"/>
                  <a:pt x="947" y="29840"/>
                </a:cubicBezTo>
                <a:cubicBezTo>
                  <a:pt x="1427" y="30408"/>
                  <a:pt x="1907" y="30989"/>
                  <a:pt x="2399" y="31570"/>
                </a:cubicBezTo>
                <a:lnTo>
                  <a:pt x="10973" y="31570"/>
                </a:lnTo>
                <a:cubicBezTo>
                  <a:pt x="11289" y="31140"/>
                  <a:pt x="11554" y="30686"/>
                  <a:pt x="11794" y="30218"/>
                </a:cubicBezTo>
                <a:cubicBezTo>
                  <a:pt x="12274" y="29234"/>
                  <a:pt x="12665" y="28072"/>
                  <a:pt x="12248" y="27049"/>
                </a:cubicBezTo>
                <a:cubicBezTo>
                  <a:pt x="12135" y="26733"/>
                  <a:pt x="11920" y="26443"/>
                  <a:pt x="11604" y="26342"/>
                </a:cubicBezTo>
                <a:cubicBezTo>
                  <a:pt x="11532" y="26322"/>
                  <a:pt x="11460" y="26313"/>
                  <a:pt x="11388" y="26313"/>
                </a:cubicBezTo>
                <a:cubicBezTo>
                  <a:pt x="10831" y="26313"/>
                  <a:pt x="10304" y="26847"/>
                  <a:pt x="9728" y="26847"/>
                </a:cubicBezTo>
                <a:cubicBezTo>
                  <a:pt x="9722" y="26847"/>
                  <a:pt x="9716" y="26847"/>
                  <a:pt x="9710" y="26847"/>
                </a:cubicBezTo>
                <a:cubicBezTo>
                  <a:pt x="9155" y="26834"/>
                  <a:pt x="8713" y="26291"/>
                  <a:pt x="8650" y="25736"/>
                </a:cubicBezTo>
                <a:cubicBezTo>
                  <a:pt x="8587" y="25193"/>
                  <a:pt x="9079" y="24284"/>
                  <a:pt x="9332" y="23791"/>
                </a:cubicBezTo>
                <a:cubicBezTo>
                  <a:pt x="9988" y="23514"/>
                  <a:pt x="10405" y="22844"/>
                  <a:pt x="10519" y="22162"/>
                </a:cubicBezTo>
                <a:cubicBezTo>
                  <a:pt x="10645" y="21493"/>
                  <a:pt x="10468" y="20761"/>
                  <a:pt x="9976" y="20281"/>
                </a:cubicBezTo>
                <a:cubicBezTo>
                  <a:pt x="9761" y="20092"/>
                  <a:pt x="9521" y="19927"/>
                  <a:pt x="9369" y="19700"/>
                </a:cubicBezTo>
                <a:cubicBezTo>
                  <a:pt x="8827" y="18879"/>
                  <a:pt x="9660" y="17857"/>
                  <a:pt x="10430" y="17251"/>
                </a:cubicBezTo>
                <a:lnTo>
                  <a:pt x="11781" y="16165"/>
                </a:lnTo>
                <a:cubicBezTo>
                  <a:pt x="12160" y="15862"/>
                  <a:pt x="12564" y="15470"/>
                  <a:pt x="12476" y="15003"/>
                </a:cubicBezTo>
                <a:cubicBezTo>
                  <a:pt x="12299" y="14094"/>
                  <a:pt x="10796" y="14460"/>
                  <a:pt x="10140" y="13829"/>
                </a:cubicBezTo>
                <a:cubicBezTo>
                  <a:pt x="9546" y="13260"/>
                  <a:pt x="9900" y="12263"/>
                  <a:pt x="10380" y="11606"/>
                </a:cubicBezTo>
                <a:cubicBezTo>
                  <a:pt x="10859" y="10937"/>
                  <a:pt x="11415" y="10331"/>
                  <a:pt x="12034" y="9801"/>
                </a:cubicBezTo>
                <a:cubicBezTo>
                  <a:pt x="12450" y="9434"/>
                  <a:pt x="12905" y="9106"/>
                  <a:pt x="13183" y="8626"/>
                </a:cubicBezTo>
                <a:cubicBezTo>
                  <a:pt x="13461" y="8159"/>
                  <a:pt x="13524" y="7502"/>
                  <a:pt x="13145" y="7098"/>
                </a:cubicBezTo>
                <a:cubicBezTo>
                  <a:pt x="12728" y="6656"/>
                  <a:pt x="11996" y="6707"/>
                  <a:pt x="11541" y="6328"/>
                </a:cubicBezTo>
                <a:cubicBezTo>
                  <a:pt x="10910" y="5798"/>
                  <a:pt x="11099" y="4762"/>
                  <a:pt x="11592" y="4118"/>
                </a:cubicBezTo>
                <a:cubicBezTo>
                  <a:pt x="12097" y="3474"/>
                  <a:pt x="12817" y="3020"/>
                  <a:pt x="13284" y="2351"/>
                </a:cubicBezTo>
                <a:cubicBezTo>
                  <a:pt x="13738" y="1681"/>
                  <a:pt x="13814" y="596"/>
                  <a:pt x="13107" y="179"/>
                </a:cubicBezTo>
                <a:cubicBezTo>
                  <a:pt x="12879" y="60"/>
                  <a:pt x="12631" y="1"/>
                  <a:pt x="12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30"/>
          <p:cNvSpPr/>
          <p:nvPr/>
        </p:nvSpPr>
        <p:spPr>
          <a:xfrm flipH="1">
            <a:off x="7998733" y="3808057"/>
            <a:ext cx="263199" cy="1335421"/>
          </a:xfrm>
          <a:custGeom>
            <a:avLst/>
            <a:gdLst/>
            <a:ahLst/>
            <a:cxnLst/>
            <a:rect l="l" t="t" r="r" b="b"/>
            <a:pathLst>
              <a:path w="5948" h="30179" extrusionOk="0">
                <a:moveTo>
                  <a:pt x="5822" y="0"/>
                </a:moveTo>
                <a:cubicBezTo>
                  <a:pt x="2766" y="3738"/>
                  <a:pt x="821" y="8283"/>
                  <a:pt x="240" y="13082"/>
                </a:cubicBezTo>
                <a:cubicBezTo>
                  <a:pt x="76" y="14647"/>
                  <a:pt x="1" y="16226"/>
                  <a:pt x="13" y="17791"/>
                </a:cubicBezTo>
                <a:cubicBezTo>
                  <a:pt x="1" y="18928"/>
                  <a:pt x="26" y="20052"/>
                  <a:pt x="51" y="21176"/>
                </a:cubicBezTo>
                <a:cubicBezTo>
                  <a:pt x="127" y="24193"/>
                  <a:pt x="329" y="27199"/>
                  <a:pt x="644" y="30179"/>
                </a:cubicBezTo>
                <a:lnTo>
                  <a:pt x="809" y="30179"/>
                </a:lnTo>
                <a:cubicBezTo>
                  <a:pt x="493" y="27199"/>
                  <a:pt x="291" y="24181"/>
                  <a:pt x="203" y="21176"/>
                </a:cubicBezTo>
                <a:cubicBezTo>
                  <a:pt x="177" y="20052"/>
                  <a:pt x="165" y="18928"/>
                  <a:pt x="165" y="17804"/>
                </a:cubicBezTo>
                <a:cubicBezTo>
                  <a:pt x="152" y="16226"/>
                  <a:pt x="228" y="14660"/>
                  <a:pt x="392" y="13094"/>
                </a:cubicBezTo>
                <a:cubicBezTo>
                  <a:pt x="973" y="8321"/>
                  <a:pt x="2905" y="3813"/>
                  <a:pt x="5948" y="101"/>
                </a:cubicBezTo>
                <a:lnTo>
                  <a:pt x="5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30"/>
          <p:cNvSpPr txBox="1"/>
          <p:nvPr>
            <p:ph type="title"/>
          </p:nvPr>
        </p:nvSpPr>
        <p:spPr>
          <a:xfrm>
            <a:off x="713225" y="348275"/>
            <a:ext cx="772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3" name="Google Shape;353;p30"/>
          <p:cNvSpPr/>
          <p:nvPr/>
        </p:nvSpPr>
        <p:spPr>
          <a:xfrm>
            <a:off x="3411300" y="884775"/>
            <a:ext cx="2321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0"/>
          <p:cNvSpPr txBox="1"/>
          <p:nvPr>
            <p:ph type="subTitle" idx="1"/>
          </p:nvPr>
        </p:nvSpPr>
        <p:spPr>
          <a:xfrm>
            <a:off x="713225" y="1646925"/>
            <a:ext cx="3745200" cy="23811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1A4E6E"/>
              </a:buClr>
              <a:buSzPts val="1600"/>
              <a:buFont typeface="Ribeye"/>
              <a:buAutoNum type="arabicPeriod"/>
              <a:defRPr sz="1600"/>
            </a:lvl1pPr>
            <a:lvl2pPr lvl="1" rtl="0">
              <a:spcBef>
                <a:spcPts val="0"/>
              </a:spcBef>
              <a:spcAft>
                <a:spcPts val="0"/>
              </a:spcAft>
              <a:buClr>
                <a:srgbClr val="1A4E6E"/>
              </a:buClr>
              <a:buSzPts val="1600"/>
              <a:buFont typeface="Raleway"/>
              <a:buAutoNum type="alphaLcPeriod"/>
              <a:defRPr sz="1600"/>
            </a:lvl2pPr>
            <a:lvl3pPr lvl="2" rtl="0">
              <a:spcBef>
                <a:spcPts val="0"/>
              </a:spcBef>
              <a:spcAft>
                <a:spcPts val="0"/>
              </a:spcAft>
              <a:buClr>
                <a:srgbClr val="1A4E6E"/>
              </a:buClr>
              <a:buSzPts val="1600"/>
              <a:buFont typeface="Raleway"/>
              <a:buAutoNum type="romanLcPeriod"/>
              <a:defRPr sz="1600"/>
            </a:lvl3pPr>
            <a:lvl4pPr lvl="3" rtl="0">
              <a:spcBef>
                <a:spcPts val="0"/>
              </a:spcBef>
              <a:spcAft>
                <a:spcPts val="0"/>
              </a:spcAft>
              <a:buClr>
                <a:srgbClr val="1A4E6E"/>
              </a:buClr>
              <a:buSzPts val="1600"/>
              <a:buFont typeface="Raleway"/>
              <a:buAutoNum type="arabicPeriod"/>
              <a:defRPr sz="1600"/>
            </a:lvl4pPr>
            <a:lvl5pPr lvl="4" rtl="0">
              <a:spcBef>
                <a:spcPts val="0"/>
              </a:spcBef>
              <a:spcAft>
                <a:spcPts val="0"/>
              </a:spcAft>
              <a:buClr>
                <a:srgbClr val="1A4E6E"/>
              </a:buClr>
              <a:buSzPts val="1600"/>
              <a:buFont typeface="Raleway"/>
              <a:buAutoNum type="alphaLcPeriod"/>
              <a:defRPr sz="1600"/>
            </a:lvl5pPr>
            <a:lvl6pPr lvl="5" rtl="0">
              <a:spcBef>
                <a:spcPts val="0"/>
              </a:spcBef>
              <a:spcAft>
                <a:spcPts val="0"/>
              </a:spcAft>
              <a:buClr>
                <a:srgbClr val="1A4E6E"/>
              </a:buClr>
              <a:buSzPts val="1600"/>
              <a:buFont typeface="Raleway"/>
              <a:buAutoNum type="romanLcPeriod"/>
              <a:defRPr sz="1600"/>
            </a:lvl6pPr>
            <a:lvl7pPr lvl="6" rtl="0">
              <a:spcBef>
                <a:spcPts val="0"/>
              </a:spcBef>
              <a:spcAft>
                <a:spcPts val="0"/>
              </a:spcAft>
              <a:buClr>
                <a:srgbClr val="1A4E6E"/>
              </a:buClr>
              <a:buSzPts val="1600"/>
              <a:buFont typeface="Raleway"/>
              <a:buAutoNum type="arabicPeriod"/>
              <a:defRPr sz="1600"/>
            </a:lvl7pPr>
            <a:lvl8pPr lvl="7" rtl="0">
              <a:spcBef>
                <a:spcPts val="0"/>
              </a:spcBef>
              <a:spcAft>
                <a:spcPts val="0"/>
              </a:spcAft>
              <a:buClr>
                <a:srgbClr val="1A4E6E"/>
              </a:buClr>
              <a:buSzPts val="1600"/>
              <a:buFont typeface="Raleway"/>
              <a:buAutoNum type="alphaLcPeriod"/>
              <a:defRPr sz="1600"/>
            </a:lvl8pPr>
            <a:lvl9pPr lvl="8" rtl="0">
              <a:spcBef>
                <a:spcPts val="0"/>
              </a:spcBef>
              <a:spcAft>
                <a:spcPts val="0"/>
              </a:spcAft>
              <a:buClr>
                <a:srgbClr val="1A4E6E"/>
              </a:buClr>
              <a:buSzPts val="1600"/>
              <a:buFont typeface="Raleway"/>
              <a:buAutoNum type="romanLcPeriod"/>
              <a:defRPr sz="1600"/>
            </a:lvl9pPr>
          </a:lstStyle>
          <a:p/>
        </p:txBody>
      </p:sp>
      <p:sp>
        <p:nvSpPr>
          <p:cNvPr id="355" name="Google Shape;355;p30"/>
          <p:cNvSpPr/>
          <p:nvPr/>
        </p:nvSpPr>
        <p:spPr>
          <a:xfrm>
            <a:off x="8261926" y="3452459"/>
            <a:ext cx="740000" cy="1691047"/>
          </a:xfrm>
          <a:custGeom>
            <a:avLst/>
            <a:gdLst/>
            <a:ahLst/>
            <a:cxnLst/>
            <a:rect l="l" t="t" r="r" b="b"/>
            <a:pathLst>
              <a:path w="13815" h="31570" extrusionOk="0">
                <a:moveTo>
                  <a:pt x="12378" y="1"/>
                </a:moveTo>
                <a:cubicBezTo>
                  <a:pt x="12281" y="1"/>
                  <a:pt x="12182" y="10"/>
                  <a:pt x="12084" y="27"/>
                </a:cubicBezTo>
                <a:cubicBezTo>
                  <a:pt x="10380" y="255"/>
                  <a:pt x="8978" y="1669"/>
                  <a:pt x="8410" y="3298"/>
                </a:cubicBezTo>
                <a:cubicBezTo>
                  <a:pt x="8284" y="3651"/>
                  <a:pt x="8195" y="4017"/>
                  <a:pt x="7955" y="4308"/>
                </a:cubicBezTo>
                <a:cubicBezTo>
                  <a:pt x="7793" y="4516"/>
                  <a:pt x="7520" y="4659"/>
                  <a:pt x="7263" y="4659"/>
                </a:cubicBezTo>
                <a:cubicBezTo>
                  <a:pt x="7160" y="4659"/>
                  <a:pt x="7060" y="4636"/>
                  <a:pt x="6970" y="4586"/>
                </a:cubicBezTo>
                <a:cubicBezTo>
                  <a:pt x="6516" y="4320"/>
                  <a:pt x="6516" y="3525"/>
                  <a:pt x="5998" y="3411"/>
                </a:cubicBezTo>
                <a:cubicBezTo>
                  <a:pt x="4495" y="4320"/>
                  <a:pt x="4155" y="6429"/>
                  <a:pt x="4634" y="8121"/>
                </a:cubicBezTo>
                <a:cubicBezTo>
                  <a:pt x="4761" y="8563"/>
                  <a:pt x="4925" y="9030"/>
                  <a:pt x="4798" y="9472"/>
                </a:cubicBezTo>
                <a:cubicBezTo>
                  <a:pt x="4713" y="9803"/>
                  <a:pt x="4373" y="10078"/>
                  <a:pt x="4059" y="10078"/>
                </a:cubicBezTo>
                <a:cubicBezTo>
                  <a:pt x="3954" y="10078"/>
                  <a:pt x="3852" y="10047"/>
                  <a:pt x="3763" y="9977"/>
                </a:cubicBezTo>
                <a:cubicBezTo>
                  <a:pt x="3649" y="9876"/>
                  <a:pt x="3574" y="9737"/>
                  <a:pt x="3447" y="9662"/>
                </a:cubicBezTo>
                <a:cubicBezTo>
                  <a:pt x="3377" y="9621"/>
                  <a:pt x="3305" y="9603"/>
                  <a:pt x="3232" y="9603"/>
                </a:cubicBezTo>
                <a:cubicBezTo>
                  <a:pt x="2988" y="9603"/>
                  <a:pt x="2741" y="9802"/>
                  <a:pt x="2576" y="10015"/>
                </a:cubicBezTo>
                <a:cubicBezTo>
                  <a:pt x="1048" y="11947"/>
                  <a:pt x="1806" y="14952"/>
                  <a:pt x="3485" y="16745"/>
                </a:cubicBezTo>
                <a:cubicBezTo>
                  <a:pt x="3826" y="17112"/>
                  <a:pt x="4218" y="17528"/>
                  <a:pt x="4142" y="17996"/>
                </a:cubicBezTo>
                <a:cubicBezTo>
                  <a:pt x="4003" y="18728"/>
                  <a:pt x="3031" y="18778"/>
                  <a:pt x="2349" y="19107"/>
                </a:cubicBezTo>
                <a:cubicBezTo>
                  <a:pt x="1667" y="19422"/>
                  <a:pt x="1276" y="20104"/>
                  <a:pt x="1149" y="20862"/>
                </a:cubicBezTo>
                <a:cubicBezTo>
                  <a:pt x="1086" y="21279"/>
                  <a:pt x="1086" y="21708"/>
                  <a:pt x="1175" y="22125"/>
                </a:cubicBezTo>
                <a:cubicBezTo>
                  <a:pt x="1225" y="22377"/>
                  <a:pt x="1301" y="22630"/>
                  <a:pt x="1389" y="22870"/>
                </a:cubicBezTo>
                <a:cubicBezTo>
                  <a:pt x="1402" y="22895"/>
                  <a:pt x="1414" y="22920"/>
                  <a:pt x="1414" y="22933"/>
                </a:cubicBezTo>
                <a:cubicBezTo>
                  <a:pt x="1717" y="23753"/>
                  <a:pt x="2197" y="24524"/>
                  <a:pt x="2563" y="25332"/>
                </a:cubicBezTo>
                <a:cubicBezTo>
                  <a:pt x="2740" y="25723"/>
                  <a:pt x="2892" y="26228"/>
                  <a:pt x="2614" y="26569"/>
                </a:cubicBezTo>
                <a:cubicBezTo>
                  <a:pt x="2427" y="26807"/>
                  <a:pt x="2147" y="26852"/>
                  <a:pt x="1838" y="26852"/>
                </a:cubicBezTo>
                <a:cubicBezTo>
                  <a:pt x="1649" y="26852"/>
                  <a:pt x="1449" y="26835"/>
                  <a:pt x="1253" y="26835"/>
                </a:cubicBezTo>
                <a:cubicBezTo>
                  <a:pt x="1054" y="26835"/>
                  <a:pt x="858" y="26852"/>
                  <a:pt x="682" y="26923"/>
                </a:cubicBezTo>
                <a:cubicBezTo>
                  <a:pt x="442" y="27024"/>
                  <a:pt x="253" y="27213"/>
                  <a:pt x="164" y="27453"/>
                </a:cubicBezTo>
                <a:cubicBezTo>
                  <a:pt x="25" y="27744"/>
                  <a:pt x="0" y="28059"/>
                  <a:pt x="76" y="28375"/>
                </a:cubicBezTo>
                <a:cubicBezTo>
                  <a:pt x="202" y="28931"/>
                  <a:pt x="568" y="29398"/>
                  <a:pt x="947" y="29840"/>
                </a:cubicBezTo>
                <a:cubicBezTo>
                  <a:pt x="1427" y="30408"/>
                  <a:pt x="1907" y="30989"/>
                  <a:pt x="2399" y="31570"/>
                </a:cubicBezTo>
                <a:lnTo>
                  <a:pt x="10973" y="31570"/>
                </a:lnTo>
                <a:cubicBezTo>
                  <a:pt x="11289" y="31140"/>
                  <a:pt x="11554" y="30686"/>
                  <a:pt x="11794" y="30218"/>
                </a:cubicBezTo>
                <a:cubicBezTo>
                  <a:pt x="12274" y="29234"/>
                  <a:pt x="12665" y="28072"/>
                  <a:pt x="12248" y="27049"/>
                </a:cubicBezTo>
                <a:cubicBezTo>
                  <a:pt x="12135" y="26733"/>
                  <a:pt x="11920" y="26443"/>
                  <a:pt x="11604" y="26342"/>
                </a:cubicBezTo>
                <a:cubicBezTo>
                  <a:pt x="11532" y="26322"/>
                  <a:pt x="11460" y="26313"/>
                  <a:pt x="11388" y="26313"/>
                </a:cubicBezTo>
                <a:cubicBezTo>
                  <a:pt x="10831" y="26313"/>
                  <a:pt x="10304" y="26847"/>
                  <a:pt x="9728" y="26847"/>
                </a:cubicBezTo>
                <a:cubicBezTo>
                  <a:pt x="9722" y="26847"/>
                  <a:pt x="9716" y="26847"/>
                  <a:pt x="9710" y="26847"/>
                </a:cubicBezTo>
                <a:cubicBezTo>
                  <a:pt x="9155" y="26834"/>
                  <a:pt x="8713" y="26291"/>
                  <a:pt x="8650" y="25736"/>
                </a:cubicBezTo>
                <a:cubicBezTo>
                  <a:pt x="8587" y="25193"/>
                  <a:pt x="9079" y="24284"/>
                  <a:pt x="9332" y="23791"/>
                </a:cubicBezTo>
                <a:cubicBezTo>
                  <a:pt x="9988" y="23514"/>
                  <a:pt x="10405" y="22844"/>
                  <a:pt x="10519" y="22162"/>
                </a:cubicBezTo>
                <a:cubicBezTo>
                  <a:pt x="10645" y="21493"/>
                  <a:pt x="10468" y="20761"/>
                  <a:pt x="9976" y="20281"/>
                </a:cubicBezTo>
                <a:cubicBezTo>
                  <a:pt x="9761" y="20092"/>
                  <a:pt x="9521" y="19927"/>
                  <a:pt x="9369" y="19700"/>
                </a:cubicBezTo>
                <a:cubicBezTo>
                  <a:pt x="8827" y="18879"/>
                  <a:pt x="9660" y="17857"/>
                  <a:pt x="10430" y="17251"/>
                </a:cubicBezTo>
                <a:lnTo>
                  <a:pt x="11781" y="16165"/>
                </a:lnTo>
                <a:cubicBezTo>
                  <a:pt x="12160" y="15862"/>
                  <a:pt x="12564" y="15470"/>
                  <a:pt x="12476" y="15003"/>
                </a:cubicBezTo>
                <a:cubicBezTo>
                  <a:pt x="12299" y="14094"/>
                  <a:pt x="10796" y="14460"/>
                  <a:pt x="10140" y="13829"/>
                </a:cubicBezTo>
                <a:cubicBezTo>
                  <a:pt x="9546" y="13260"/>
                  <a:pt x="9900" y="12263"/>
                  <a:pt x="10380" y="11606"/>
                </a:cubicBezTo>
                <a:cubicBezTo>
                  <a:pt x="10859" y="10937"/>
                  <a:pt x="11415" y="10331"/>
                  <a:pt x="12034" y="9801"/>
                </a:cubicBezTo>
                <a:cubicBezTo>
                  <a:pt x="12450" y="9434"/>
                  <a:pt x="12905" y="9106"/>
                  <a:pt x="13183" y="8626"/>
                </a:cubicBezTo>
                <a:cubicBezTo>
                  <a:pt x="13461" y="8159"/>
                  <a:pt x="13524" y="7502"/>
                  <a:pt x="13145" y="7098"/>
                </a:cubicBezTo>
                <a:cubicBezTo>
                  <a:pt x="12728" y="6656"/>
                  <a:pt x="11996" y="6707"/>
                  <a:pt x="11541" y="6328"/>
                </a:cubicBezTo>
                <a:cubicBezTo>
                  <a:pt x="10910" y="5798"/>
                  <a:pt x="11099" y="4762"/>
                  <a:pt x="11592" y="4118"/>
                </a:cubicBezTo>
                <a:cubicBezTo>
                  <a:pt x="12097" y="3474"/>
                  <a:pt x="12817" y="3020"/>
                  <a:pt x="13284" y="2351"/>
                </a:cubicBezTo>
                <a:cubicBezTo>
                  <a:pt x="13738" y="1681"/>
                  <a:pt x="13814" y="596"/>
                  <a:pt x="13107" y="179"/>
                </a:cubicBezTo>
                <a:cubicBezTo>
                  <a:pt x="12879" y="60"/>
                  <a:pt x="12631" y="1"/>
                  <a:pt x="12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30"/>
          <p:cNvSpPr/>
          <p:nvPr/>
        </p:nvSpPr>
        <p:spPr>
          <a:xfrm>
            <a:off x="8569655" y="3526967"/>
            <a:ext cx="318605" cy="1616538"/>
          </a:xfrm>
          <a:custGeom>
            <a:avLst/>
            <a:gdLst/>
            <a:ahLst/>
            <a:cxnLst/>
            <a:rect l="l" t="t" r="r" b="b"/>
            <a:pathLst>
              <a:path w="5948" h="30179" extrusionOk="0">
                <a:moveTo>
                  <a:pt x="5822" y="0"/>
                </a:moveTo>
                <a:cubicBezTo>
                  <a:pt x="2766" y="3738"/>
                  <a:pt x="821" y="8283"/>
                  <a:pt x="240" y="13082"/>
                </a:cubicBezTo>
                <a:cubicBezTo>
                  <a:pt x="76" y="14647"/>
                  <a:pt x="1" y="16226"/>
                  <a:pt x="13" y="17791"/>
                </a:cubicBezTo>
                <a:cubicBezTo>
                  <a:pt x="1" y="18928"/>
                  <a:pt x="26" y="20052"/>
                  <a:pt x="51" y="21176"/>
                </a:cubicBezTo>
                <a:cubicBezTo>
                  <a:pt x="127" y="24193"/>
                  <a:pt x="329" y="27199"/>
                  <a:pt x="644" y="30179"/>
                </a:cubicBezTo>
                <a:lnTo>
                  <a:pt x="809" y="30179"/>
                </a:lnTo>
                <a:cubicBezTo>
                  <a:pt x="493" y="27199"/>
                  <a:pt x="291" y="24181"/>
                  <a:pt x="203" y="21176"/>
                </a:cubicBezTo>
                <a:cubicBezTo>
                  <a:pt x="177" y="20052"/>
                  <a:pt x="165" y="18928"/>
                  <a:pt x="165" y="17804"/>
                </a:cubicBezTo>
                <a:cubicBezTo>
                  <a:pt x="152" y="16226"/>
                  <a:pt x="228" y="14660"/>
                  <a:pt x="392" y="13094"/>
                </a:cubicBezTo>
                <a:cubicBezTo>
                  <a:pt x="973" y="8321"/>
                  <a:pt x="2905" y="3813"/>
                  <a:pt x="5948" y="101"/>
                </a:cubicBezTo>
                <a:lnTo>
                  <a:pt x="5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4295150" y="1625423"/>
            <a:ext cx="4229700" cy="527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type="subTitle" idx="1"/>
          </p:nvPr>
        </p:nvSpPr>
        <p:spPr>
          <a:xfrm>
            <a:off x="5007000" y="2339677"/>
            <a:ext cx="3511500" cy="11784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357" name="Shape 357"/>
        <p:cNvGrpSpPr/>
        <p:nvPr/>
      </p:nvGrpSpPr>
      <p:grpSpPr>
        <a:xfrm>
          <a:off x="0" y="0"/>
          <a:ext cx="0" cy="0"/>
          <a:chOff x="0" y="0"/>
          <a:chExt cx="0" cy="0"/>
        </a:xfrm>
      </p:grpSpPr>
      <p:sp>
        <p:nvSpPr>
          <p:cNvPr id="358" name="Google Shape;358;p31"/>
          <p:cNvSpPr/>
          <p:nvPr/>
        </p:nvSpPr>
        <p:spPr>
          <a:xfrm rot="10800000">
            <a:off x="5114776" y="-394445"/>
            <a:ext cx="5118875" cy="3738922"/>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359" name="Google Shape;359;p31"/>
          <p:cNvSpPr txBox="1"/>
          <p:nvPr>
            <p:ph type="title"/>
          </p:nvPr>
        </p:nvSpPr>
        <p:spPr>
          <a:xfrm>
            <a:off x="718500" y="347290"/>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360" name="Google Shape;360;p31"/>
          <p:cNvSpPr txBox="1"/>
          <p:nvPr>
            <p:ph type="subTitle" idx="1"/>
          </p:nvPr>
        </p:nvSpPr>
        <p:spPr>
          <a:xfrm>
            <a:off x="2554024" y="2214950"/>
            <a:ext cx="1899000" cy="2598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1800" b="1">
                <a:solidFill>
                  <a:schemeClr val="accent1"/>
                </a:solidFill>
              </a:defRPr>
            </a:lvl1pPr>
            <a:lvl2pPr lvl="1" algn="l" rtl="0">
              <a:spcBef>
                <a:spcPts val="0"/>
              </a:spcBef>
              <a:spcAft>
                <a:spcPts val="0"/>
              </a:spcAft>
              <a:buNone/>
              <a:defRPr sz="1800" b="1">
                <a:solidFill>
                  <a:schemeClr val="accent1"/>
                </a:solidFill>
              </a:defRPr>
            </a:lvl2pPr>
            <a:lvl3pPr lvl="2" algn="l" rtl="0">
              <a:spcBef>
                <a:spcPts val="0"/>
              </a:spcBef>
              <a:spcAft>
                <a:spcPts val="0"/>
              </a:spcAft>
              <a:buNone/>
              <a:defRPr sz="1800" b="1">
                <a:solidFill>
                  <a:schemeClr val="accent1"/>
                </a:solidFill>
              </a:defRPr>
            </a:lvl3pPr>
            <a:lvl4pPr lvl="3" algn="l" rtl="0">
              <a:spcBef>
                <a:spcPts val="0"/>
              </a:spcBef>
              <a:spcAft>
                <a:spcPts val="0"/>
              </a:spcAft>
              <a:buNone/>
              <a:defRPr sz="1800" b="1">
                <a:solidFill>
                  <a:schemeClr val="accent1"/>
                </a:solidFill>
              </a:defRPr>
            </a:lvl4pPr>
            <a:lvl5pPr lvl="4" algn="l" rtl="0">
              <a:spcBef>
                <a:spcPts val="0"/>
              </a:spcBef>
              <a:spcAft>
                <a:spcPts val="0"/>
              </a:spcAft>
              <a:buNone/>
              <a:defRPr sz="1800" b="1">
                <a:solidFill>
                  <a:schemeClr val="accent1"/>
                </a:solidFill>
              </a:defRPr>
            </a:lvl5pPr>
            <a:lvl6pPr lvl="5" algn="l" rtl="0">
              <a:spcBef>
                <a:spcPts val="0"/>
              </a:spcBef>
              <a:spcAft>
                <a:spcPts val="0"/>
              </a:spcAft>
              <a:buNone/>
              <a:defRPr sz="1800" b="1">
                <a:solidFill>
                  <a:schemeClr val="accent1"/>
                </a:solidFill>
              </a:defRPr>
            </a:lvl6pPr>
            <a:lvl7pPr lvl="6" algn="l" rtl="0">
              <a:spcBef>
                <a:spcPts val="0"/>
              </a:spcBef>
              <a:spcAft>
                <a:spcPts val="0"/>
              </a:spcAft>
              <a:buNone/>
              <a:defRPr sz="1800" b="1">
                <a:solidFill>
                  <a:schemeClr val="accent1"/>
                </a:solidFill>
              </a:defRPr>
            </a:lvl7pPr>
            <a:lvl8pPr lvl="7" algn="l" rtl="0">
              <a:spcBef>
                <a:spcPts val="0"/>
              </a:spcBef>
              <a:spcAft>
                <a:spcPts val="0"/>
              </a:spcAft>
              <a:buNone/>
              <a:defRPr sz="1800" b="1">
                <a:solidFill>
                  <a:schemeClr val="accent1"/>
                </a:solidFill>
              </a:defRPr>
            </a:lvl8pPr>
            <a:lvl9pPr lvl="8" algn="l" rtl="0">
              <a:spcBef>
                <a:spcPts val="0"/>
              </a:spcBef>
              <a:spcAft>
                <a:spcPts val="0"/>
              </a:spcAft>
              <a:buNone/>
              <a:defRPr sz="1800" b="1">
                <a:solidFill>
                  <a:schemeClr val="accent1"/>
                </a:solidFill>
              </a:defRPr>
            </a:lvl9pPr>
          </a:lstStyle>
          <a:p/>
        </p:txBody>
      </p:sp>
      <p:sp>
        <p:nvSpPr>
          <p:cNvPr id="361" name="Google Shape;361;p31"/>
          <p:cNvSpPr txBox="1"/>
          <p:nvPr>
            <p:ph type="subTitle" idx="2"/>
          </p:nvPr>
        </p:nvSpPr>
        <p:spPr>
          <a:xfrm>
            <a:off x="2554039" y="2538626"/>
            <a:ext cx="1770300" cy="9036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p:txBody>
      </p:sp>
      <p:sp>
        <p:nvSpPr>
          <p:cNvPr id="362" name="Google Shape;362;p31"/>
          <p:cNvSpPr txBox="1"/>
          <p:nvPr>
            <p:ph type="subTitle" idx="3"/>
          </p:nvPr>
        </p:nvSpPr>
        <p:spPr>
          <a:xfrm>
            <a:off x="4690974" y="2214950"/>
            <a:ext cx="1899000" cy="2598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800" b="1">
                <a:solidFill>
                  <a:schemeClr val="accent1"/>
                </a:solidFill>
              </a:defRPr>
            </a:lvl1pPr>
            <a:lvl2pPr lvl="1" algn="r" rtl="0">
              <a:spcBef>
                <a:spcPts val="0"/>
              </a:spcBef>
              <a:spcAft>
                <a:spcPts val="0"/>
              </a:spcAft>
              <a:buNone/>
              <a:defRPr sz="1800" b="1">
                <a:solidFill>
                  <a:schemeClr val="accent1"/>
                </a:solidFill>
              </a:defRPr>
            </a:lvl2pPr>
            <a:lvl3pPr lvl="2" algn="r" rtl="0">
              <a:spcBef>
                <a:spcPts val="0"/>
              </a:spcBef>
              <a:spcAft>
                <a:spcPts val="0"/>
              </a:spcAft>
              <a:buNone/>
              <a:defRPr sz="1800" b="1">
                <a:solidFill>
                  <a:schemeClr val="accent1"/>
                </a:solidFill>
              </a:defRPr>
            </a:lvl3pPr>
            <a:lvl4pPr lvl="3" algn="r" rtl="0">
              <a:spcBef>
                <a:spcPts val="0"/>
              </a:spcBef>
              <a:spcAft>
                <a:spcPts val="0"/>
              </a:spcAft>
              <a:buNone/>
              <a:defRPr sz="1800" b="1">
                <a:solidFill>
                  <a:schemeClr val="accent1"/>
                </a:solidFill>
              </a:defRPr>
            </a:lvl4pPr>
            <a:lvl5pPr lvl="4" algn="r" rtl="0">
              <a:spcBef>
                <a:spcPts val="0"/>
              </a:spcBef>
              <a:spcAft>
                <a:spcPts val="0"/>
              </a:spcAft>
              <a:buNone/>
              <a:defRPr sz="1800" b="1">
                <a:solidFill>
                  <a:schemeClr val="accent1"/>
                </a:solidFill>
              </a:defRPr>
            </a:lvl5pPr>
            <a:lvl6pPr lvl="5" algn="r" rtl="0">
              <a:spcBef>
                <a:spcPts val="0"/>
              </a:spcBef>
              <a:spcAft>
                <a:spcPts val="0"/>
              </a:spcAft>
              <a:buNone/>
              <a:defRPr sz="1800" b="1">
                <a:solidFill>
                  <a:schemeClr val="accent1"/>
                </a:solidFill>
              </a:defRPr>
            </a:lvl6pPr>
            <a:lvl7pPr lvl="6" algn="r" rtl="0">
              <a:spcBef>
                <a:spcPts val="0"/>
              </a:spcBef>
              <a:spcAft>
                <a:spcPts val="0"/>
              </a:spcAft>
              <a:buNone/>
              <a:defRPr sz="1800" b="1">
                <a:solidFill>
                  <a:schemeClr val="accent1"/>
                </a:solidFill>
              </a:defRPr>
            </a:lvl7pPr>
            <a:lvl8pPr lvl="7" algn="r" rtl="0">
              <a:spcBef>
                <a:spcPts val="0"/>
              </a:spcBef>
              <a:spcAft>
                <a:spcPts val="0"/>
              </a:spcAft>
              <a:buNone/>
              <a:defRPr sz="1800" b="1">
                <a:solidFill>
                  <a:schemeClr val="accent1"/>
                </a:solidFill>
              </a:defRPr>
            </a:lvl8pPr>
            <a:lvl9pPr lvl="8" algn="r" rtl="0">
              <a:spcBef>
                <a:spcPts val="0"/>
              </a:spcBef>
              <a:spcAft>
                <a:spcPts val="0"/>
              </a:spcAft>
              <a:buNone/>
              <a:defRPr sz="1800" b="1">
                <a:solidFill>
                  <a:schemeClr val="accent1"/>
                </a:solidFill>
              </a:defRPr>
            </a:lvl9pPr>
          </a:lstStyle>
          <a:p/>
        </p:txBody>
      </p:sp>
      <p:sp>
        <p:nvSpPr>
          <p:cNvPr id="363" name="Google Shape;363;p31"/>
          <p:cNvSpPr txBox="1"/>
          <p:nvPr>
            <p:ph type="subTitle" idx="4"/>
          </p:nvPr>
        </p:nvSpPr>
        <p:spPr>
          <a:xfrm>
            <a:off x="4819665" y="2538626"/>
            <a:ext cx="1770300" cy="903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p:txBody>
      </p:sp>
      <p:sp>
        <p:nvSpPr>
          <p:cNvPr id="364" name="Google Shape;364;p31"/>
          <p:cNvSpPr/>
          <p:nvPr/>
        </p:nvSpPr>
        <p:spPr>
          <a:xfrm rot="-7126212">
            <a:off x="-3438667" y="2453900"/>
            <a:ext cx="5119108" cy="3739092"/>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1">
  <p:cSld name="CUSTOM_7">
    <p:bg>
      <p:bgPr>
        <a:solidFill>
          <a:schemeClr val="lt1"/>
        </a:solidFill>
        <a:effectLst/>
      </p:bgPr>
    </p:bg>
    <p:spTree>
      <p:nvGrpSpPr>
        <p:cNvPr id="365" name="Shape 365"/>
        <p:cNvGrpSpPr/>
        <p:nvPr/>
      </p:nvGrpSpPr>
      <p:grpSpPr>
        <a:xfrm>
          <a:off x="0" y="0"/>
          <a:ext cx="0" cy="0"/>
          <a:chOff x="0" y="0"/>
          <a:chExt cx="0" cy="0"/>
        </a:xfrm>
      </p:grpSpPr>
      <p:sp>
        <p:nvSpPr>
          <p:cNvPr id="366" name="Google Shape;366;p32"/>
          <p:cNvSpPr/>
          <p:nvPr/>
        </p:nvSpPr>
        <p:spPr>
          <a:xfrm rot="-5400000">
            <a:off x="-1863306" y="2265115"/>
            <a:ext cx="4812353" cy="1390524"/>
          </a:xfrm>
          <a:custGeom>
            <a:avLst/>
            <a:gdLst/>
            <a:ahLst/>
            <a:cxnLst/>
            <a:rect l="l" t="t" r="r" b="b"/>
            <a:pathLst>
              <a:path w="259461" h="85729" extrusionOk="0">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32"/>
          <p:cNvSpPr txBox="1"/>
          <p:nvPr>
            <p:ph type="title"/>
          </p:nvPr>
        </p:nvSpPr>
        <p:spPr>
          <a:xfrm>
            <a:off x="718400" y="357727"/>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68" name="Google Shape;368;p32"/>
          <p:cNvSpPr/>
          <p:nvPr/>
        </p:nvSpPr>
        <p:spPr>
          <a:xfrm rot="-1213025">
            <a:off x="7174966" y="433548"/>
            <a:ext cx="5459327" cy="5145149"/>
          </a:xfrm>
          <a:custGeom>
            <a:avLst/>
            <a:gdLst/>
            <a:ahLst/>
            <a:cxnLst/>
            <a:rect l="l" t="t" r="r" b="b"/>
            <a:pathLst>
              <a:path w="176320" h="166173" extrusionOk="0">
                <a:moveTo>
                  <a:pt x="111116" y="1"/>
                </a:moveTo>
                <a:cubicBezTo>
                  <a:pt x="108722" y="1"/>
                  <a:pt x="106376" y="333"/>
                  <a:pt x="104144" y="1200"/>
                </a:cubicBezTo>
                <a:cubicBezTo>
                  <a:pt x="97500" y="3795"/>
                  <a:pt x="99358" y="8213"/>
                  <a:pt x="92238" y="13987"/>
                </a:cubicBezTo>
                <a:cubicBezTo>
                  <a:pt x="82748" y="21690"/>
                  <a:pt x="73414" y="18750"/>
                  <a:pt x="69806" y="24429"/>
                </a:cubicBezTo>
                <a:cubicBezTo>
                  <a:pt x="65222" y="31620"/>
                  <a:pt x="78653" y="38835"/>
                  <a:pt x="74378" y="45991"/>
                </a:cubicBezTo>
                <a:cubicBezTo>
                  <a:pt x="70128" y="53135"/>
                  <a:pt x="54709" y="49456"/>
                  <a:pt x="48411" y="57028"/>
                </a:cubicBezTo>
                <a:cubicBezTo>
                  <a:pt x="42243" y="64422"/>
                  <a:pt x="54150" y="71316"/>
                  <a:pt x="51518" y="83412"/>
                </a:cubicBezTo>
                <a:cubicBezTo>
                  <a:pt x="48589" y="96807"/>
                  <a:pt x="32052" y="97009"/>
                  <a:pt x="18348" y="114214"/>
                </a:cubicBezTo>
                <a:cubicBezTo>
                  <a:pt x="15597" y="117678"/>
                  <a:pt x="0" y="137264"/>
                  <a:pt x="9204" y="151194"/>
                </a:cubicBezTo>
                <a:cubicBezTo>
                  <a:pt x="18800" y="165708"/>
                  <a:pt x="49947" y="165970"/>
                  <a:pt x="73235" y="166161"/>
                </a:cubicBezTo>
                <a:cubicBezTo>
                  <a:pt x="73902" y="166161"/>
                  <a:pt x="74950" y="166172"/>
                  <a:pt x="76319" y="166172"/>
                </a:cubicBezTo>
                <a:cubicBezTo>
                  <a:pt x="81320" y="166161"/>
                  <a:pt x="126325" y="165732"/>
                  <a:pt x="128659" y="154647"/>
                </a:cubicBezTo>
                <a:cubicBezTo>
                  <a:pt x="129885" y="148849"/>
                  <a:pt x="118372" y="145265"/>
                  <a:pt x="119658" y="137919"/>
                </a:cubicBezTo>
                <a:cubicBezTo>
                  <a:pt x="120706" y="131918"/>
                  <a:pt x="128790" y="131942"/>
                  <a:pt x="134279" y="122905"/>
                </a:cubicBezTo>
                <a:cubicBezTo>
                  <a:pt x="138624" y="115785"/>
                  <a:pt x="134826" y="113737"/>
                  <a:pt x="138422" y="107177"/>
                </a:cubicBezTo>
                <a:cubicBezTo>
                  <a:pt x="145328" y="94568"/>
                  <a:pt x="162116" y="97081"/>
                  <a:pt x="166437" y="84293"/>
                </a:cubicBezTo>
                <a:cubicBezTo>
                  <a:pt x="167069" y="82412"/>
                  <a:pt x="167378" y="80971"/>
                  <a:pt x="167307" y="79245"/>
                </a:cubicBezTo>
                <a:cubicBezTo>
                  <a:pt x="166926" y="71065"/>
                  <a:pt x="157567" y="66160"/>
                  <a:pt x="157853" y="52599"/>
                </a:cubicBezTo>
                <a:cubicBezTo>
                  <a:pt x="158246" y="33942"/>
                  <a:pt x="176320" y="24762"/>
                  <a:pt x="169866" y="17380"/>
                </a:cubicBezTo>
                <a:cubicBezTo>
                  <a:pt x="166152" y="13142"/>
                  <a:pt x="160330" y="16344"/>
                  <a:pt x="143566" y="9903"/>
                </a:cubicBezTo>
                <a:cubicBezTo>
                  <a:pt x="134314" y="6343"/>
                  <a:pt x="132505" y="4010"/>
                  <a:pt x="123551" y="1926"/>
                </a:cubicBezTo>
                <a:cubicBezTo>
                  <a:pt x="119493" y="985"/>
                  <a:pt x="115234" y="1"/>
                  <a:pt x="111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32"/>
          <p:cNvSpPr txBox="1"/>
          <p:nvPr>
            <p:ph type="subTitle" idx="1"/>
          </p:nvPr>
        </p:nvSpPr>
        <p:spPr>
          <a:xfrm>
            <a:off x="4421795" y="1502600"/>
            <a:ext cx="3440700" cy="6447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p:txBody>
      </p:sp>
      <p:sp>
        <p:nvSpPr>
          <p:cNvPr id="370" name="Google Shape;370;p32"/>
          <p:cNvSpPr txBox="1"/>
          <p:nvPr>
            <p:ph type="subTitle" idx="2"/>
          </p:nvPr>
        </p:nvSpPr>
        <p:spPr>
          <a:xfrm>
            <a:off x="4421795" y="2593550"/>
            <a:ext cx="3440700" cy="644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p:txBody>
      </p:sp>
      <p:sp>
        <p:nvSpPr>
          <p:cNvPr id="371" name="Google Shape;371;p32"/>
          <p:cNvSpPr txBox="1"/>
          <p:nvPr>
            <p:ph type="subTitle" idx="3"/>
          </p:nvPr>
        </p:nvSpPr>
        <p:spPr>
          <a:xfrm>
            <a:off x="4421795" y="3684500"/>
            <a:ext cx="3440700" cy="644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p:txBody>
      </p:sp>
      <p:sp>
        <p:nvSpPr>
          <p:cNvPr id="372" name="Google Shape;372;p32"/>
          <p:cNvSpPr txBox="1"/>
          <p:nvPr>
            <p:ph type="subTitle" idx="4"/>
          </p:nvPr>
        </p:nvSpPr>
        <p:spPr>
          <a:xfrm>
            <a:off x="1646905" y="1653580"/>
            <a:ext cx="1708800" cy="446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p:txBody>
      </p:sp>
      <p:sp>
        <p:nvSpPr>
          <p:cNvPr id="373" name="Google Shape;373;p32"/>
          <p:cNvSpPr txBox="1"/>
          <p:nvPr>
            <p:ph type="subTitle" idx="5"/>
          </p:nvPr>
        </p:nvSpPr>
        <p:spPr>
          <a:xfrm>
            <a:off x="1646905" y="2710413"/>
            <a:ext cx="1708800" cy="446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p:txBody>
      </p:sp>
      <p:sp>
        <p:nvSpPr>
          <p:cNvPr id="374" name="Google Shape;374;p32"/>
          <p:cNvSpPr txBox="1"/>
          <p:nvPr>
            <p:ph type="subTitle" idx="6"/>
          </p:nvPr>
        </p:nvSpPr>
        <p:spPr>
          <a:xfrm>
            <a:off x="1646905" y="3784152"/>
            <a:ext cx="1708800" cy="446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sz="1800" b="1">
                <a:solidFill>
                  <a:schemeClr val="accent1"/>
                </a:solidFill>
              </a:defRPr>
            </a:lvl2pPr>
            <a:lvl3pPr lvl="2" rtl="0">
              <a:spcBef>
                <a:spcPts val="0"/>
              </a:spcBef>
              <a:spcAft>
                <a:spcPts val="0"/>
              </a:spcAft>
              <a:buNone/>
              <a:defRPr sz="1800" b="1">
                <a:solidFill>
                  <a:schemeClr val="accent1"/>
                </a:solidFill>
              </a:defRPr>
            </a:lvl3pPr>
            <a:lvl4pPr lvl="3" rtl="0">
              <a:spcBef>
                <a:spcPts val="0"/>
              </a:spcBef>
              <a:spcAft>
                <a:spcPts val="0"/>
              </a:spcAft>
              <a:buNone/>
              <a:defRPr sz="1800" b="1">
                <a:solidFill>
                  <a:schemeClr val="accent1"/>
                </a:solidFill>
              </a:defRPr>
            </a:lvl4pPr>
            <a:lvl5pPr lvl="4" rtl="0">
              <a:spcBef>
                <a:spcPts val="0"/>
              </a:spcBef>
              <a:spcAft>
                <a:spcPts val="0"/>
              </a:spcAft>
              <a:buNone/>
              <a:defRPr sz="1800" b="1">
                <a:solidFill>
                  <a:schemeClr val="accent1"/>
                </a:solidFill>
              </a:defRPr>
            </a:lvl5pPr>
            <a:lvl6pPr lvl="5" rtl="0">
              <a:spcBef>
                <a:spcPts val="0"/>
              </a:spcBef>
              <a:spcAft>
                <a:spcPts val="0"/>
              </a:spcAft>
              <a:buNone/>
              <a:defRPr sz="1800" b="1">
                <a:solidFill>
                  <a:schemeClr val="accent1"/>
                </a:solidFill>
              </a:defRPr>
            </a:lvl6pPr>
            <a:lvl7pPr lvl="6" rtl="0">
              <a:spcBef>
                <a:spcPts val="0"/>
              </a:spcBef>
              <a:spcAft>
                <a:spcPts val="0"/>
              </a:spcAft>
              <a:buNone/>
              <a:defRPr sz="1800" b="1">
                <a:solidFill>
                  <a:schemeClr val="accent1"/>
                </a:solidFill>
              </a:defRPr>
            </a:lvl7pPr>
            <a:lvl8pPr lvl="7" rtl="0">
              <a:spcBef>
                <a:spcPts val="0"/>
              </a:spcBef>
              <a:spcAft>
                <a:spcPts val="0"/>
              </a:spcAft>
              <a:buNone/>
              <a:defRPr sz="1800" b="1">
                <a:solidFill>
                  <a:schemeClr val="accent1"/>
                </a:solidFill>
              </a:defRPr>
            </a:lvl8pPr>
            <a:lvl9pPr lvl="8" rtl="0">
              <a:spcBef>
                <a:spcPts val="0"/>
              </a:spcBef>
              <a:spcAft>
                <a:spcPts val="0"/>
              </a:spcAft>
              <a:buNone/>
              <a:defRPr sz="1800" b="1">
                <a:solidFill>
                  <a:schemeClr val="accen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5">
  <p:cSld name="CUSTOM_8">
    <p:spTree>
      <p:nvGrpSpPr>
        <p:cNvPr id="375" name="Shape 375"/>
        <p:cNvGrpSpPr/>
        <p:nvPr/>
      </p:nvGrpSpPr>
      <p:grpSpPr>
        <a:xfrm>
          <a:off x="0" y="0"/>
          <a:ext cx="0" cy="0"/>
          <a:chOff x="0" y="0"/>
          <a:chExt cx="0" cy="0"/>
        </a:xfrm>
      </p:grpSpPr>
      <p:sp>
        <p:nvSpPr>
          <p:cNvPr id="376" name="Google Shape;376;p33"/>
          <p:cNvSpPr txBox="1"/>
          <p:nvPr>
            <p:ph type="title"/>
          </p:nvPr>
        </p:nvSpPr>
        <p:spPr>
          <a:xfrm>
            <a:off x="718500" y="347795"/>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377" name="Google Shape;377;p33"/>
          <p:cNvSpPr/>
          <p:nvPr/>
        </p:nvSpPr>
        <p:spPr>
          <a:xfrm rot="10800000" flipH="1">
            <a:off x="-2536724" y="3650250"/>
            <a:ext cx="6718109" cy="2956828"/>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3"/>
          <p:cNvSpPr txBox="1"/>
          <p:nvPr>
            <p:ph type="subTitle" idx="1"/>
          </p:nvPr>
        </p:nvSpPr>
        <p:spPr>
          <a:xfrm>
            <a:off x="612900" y="1169725"/>
            <a:ext cx="3933000" cy="3437400"/>
          </a:xfrm>
          <a:prstGeom prst="rect">
            <a:avLst/>
          </a:prstGeom>
          <a:noFill/>
        </p:spPr>
        <p:txBody>
          <a:bodyPr spcFirstLastPara="1" wrap="square" lIns="91425" tIns="91425" rIns="91425" bIns="91425" anchor="t" anchorCtr="0">
            <a:noAutofit/>
          </a:bodyPr>
          <a:lstStyle>
            <a:lvl1pPr lvl="0" algn="l">
              <a:spcBef>
                <a:spcPts val="0"/>
              </a:spcBef>
              <a:spcAft>
                <a:spcPts val="0"/>
              </a:spcAft>
              <a:buNone/>
              <a:defRPr sz="1300"/>
            </a:lvl1pPr>
            <a:lvl2pPr lvl="1">
              <a:spcBef>
                <a:spcPts val="0"/>
              </a:spcBef>
              <a:spcAft>
                <a:spcPts val="0"/>
              </a:spcAft>
              <a:buNone/>
              <a:defRPr sz="1300"/>
            </a:lvl2pPr>
            <a:lvl3pPr lvl="2">
              <a:spcBef>
                <a:spcPts val="0"/>
              </a:spcBef>
              <a:spcAft>
                <a:spcPts val="0"/>
              </a:spcAft>
              <a:buNone/>
              <a:defRPr sz="1300"/>
            </a:lvl3pPr>
            <a:lvl4pPr lvl="3">
              <a:spcBef>
                <a:spcPts val="0"/>
              </a:spcBef>
              <a:spcAft>
                <a:spcPts val="0"/>
              </a:spcAft>
              <a:buNone/>
              <a:defRPr sz="1300"/>
            </a:lvl4pPr>
            <a:lvl5pPr lvl="4">
              <a:spcBef>
                <a:spcPts val="0"/>
              </a:spcBef>
              <a:spcAft>
                <a:spcPts val="0"/>
              </a:spcAft>
              <a:buNone/>
              <a:defRPr sz="1300"/>
            </a:lvl5pPr>
            <a:lvl6pPr lvl="5">
              <a:spcBef>
                <a:spcPts val="0"/>
              </a:spcBef>
              <a:spcAft>
                <a:spcPts val="0"/>
              </a:spcAft>
              <a:buNone/>
              <a:defRPr sz="1300"/>
            </a:lvl6pPr>
            <a:lvl7pPr lvl="6">
              <a:spcBef>
                <a:spcPts val="0"/>
              </a:spcBef>
              <a:spcAft>
                <a:spcPts val="0"/>
              </a:spcAft>
              <a:buNone/>
              <a:defRPr sz="1300"/>
            </a:lvl7pPr>
            <a:lvl8pPr lvl="7">
              <a:spcBef>
                <a:spcPts val="0"/>
              </a:spcBef>
              <a:spcAft>
                <a:spcPts val="0"/>
              </a:spcAft>
              <a:buNone/>
              <a:defRPr sz="1300"/>
            </a:lvl8pPr>
            <a:lvl9pPr lvl="8">
              <a:spcBef>
                <a:spcPts val="0"/>
              </a:spcBef>
              <a:spcAft>
                <a:spcPts val="0"/>
              </a:spcAft>
              <a:buNone/>
              <a:defRPr sz="1300"/>
            </a:lvl9pPr>
          </a:lstStyle>
          <a:p/>
        </p:txBody>
      </p:sp>
      <p:sp>
        <p:nvSpPr>
          <p:cNvPr id="379" name="Google Shape;379;p33"/>
          <p:cNvSpPr txBox="1"/>
          <p:nvPr>
            <p:ph type="subTitle" idx="2"/>
          </p:nvPr>
        </p:nvSpPr>
        <p:spPr>
          <a:xfrm>
            <a:off x="4589425" y="1169725"/>
            <a:ext cx="3839700" cy="3437400"/>
          </a:xfrm>
          <a:prstGeom prst="rect">
            <a:avLst/>
          </a:prstGeom>
          <a:noFill/>
        </p:spPr>
        <p:txBody>
          <a:bodyPr spcFirstLastPara="1" wrap="square" lIns="91425" tIns="91425" rIns="91425" bIns="91425" anchor="t" anchorCtr="0">
            <a:noAutofit/>
          </a:bodyPr>
          <a:lstStyle>
            <a:lvl1pPr lvl="0" algn="l" rtl="0">
              <a:spcBef>
                <a:spcPts val="0"/>
              </a:spcBef>
              <a:spcAft>
                <a:spcPts val="0"/>
              </a:spcAft>
              <a:buNone/>
              <a:defRPr sz="1300"/>
            </a:lvl1pPr>
            <a:lvl2pPr lvl="1" rtl="0">
              <a:spcBef>
                <a:spcPts val="0"/>
              </a:spcBef>
              <a:spcAft>
                <a:spcPts val="0"/>
              </a:spcAft>
              <a:buNone/>
              <a:defRPr sz="1300"/>
            </a:lvl2pPr>
            <a:lvl3pPr lvl="2" rtl="0">
              <a:spcBef>
                <a:spcPts val="0"/>
              </a:spcBef>
              <a:spcAft>
                <a:spcPts val="0"/>
              </a:spcAft>
              <a:buNone/>
              <a:defRPr sz="1300"/>
            </a:lvl3pPr>
            <a:lvl4pPr lvl="3" rtl="0">
              <a:spcBef>
                <a:spcPts val="0"/>
              </a:spcBef>
              <a:spcAft>
                <a:spcPts val="0"/>
              </a:spcAft>
              <a:buNone/>
              <a:defRPr sz="1300"/>
            </a:lvl4pPr>
            <a:lvl5pPr lvl="4" rtl="0">
              <a:spcBef>
                <a:spcPts val="0"/>
              </a:spcBef>
              <a:spcAft>
                <a:spcPts val="0"/>
              </a:spcAft>
              <a:buNone/>
              <a:defRPr sz="1300"/>
            </a:lvl5pPr>
            <a:lvl6pPr lvl="5" rtl="0">
              <a:spcBef>
                <a:spcPts val="0"/>
              </a:spcBef>
              <a:spcAft>
                <a:spcPts val="0"/>
              </a:spcAft>
              <a:buNone/>
              <a:defRPr sz="1300"/>
            </a:lvl6pPr>
            <a:lvl7pPr lvl="6" rtl="0">
              <a:spcBef>
                <a:spcPts val="0"/>
              </a:spcBef>
              <a:spcAft>
                <a:spcPts val="0"/>
              </a:spcAft>
              <a:buNone/>
              <a:defRPr sz="1300"/>
            </a:lvl7pPr>
            <a:lvl8pPr lvl="7" rtl="0">
              <a:spcBef>
                <a:spcPts val="0"/>
              </a:spcBef>
              <a:spcAft>
                <a:spcPts val="0"/>
              </a:spcAft>
              <a:buNone/>
              <a:defRPr sz="1300"/>
            </a:lvl8pPr>
            <a:lvl9pPr lvl="8" rtl="0">
              <a:spcBef>
                <a:spcPts val="0"/>
              </a:spcBef>
              <a:spcAft>
                <a:spcPts val="0"/>
              </a:spcAft>
              <a:buNone/>
              <a:defRPr sz="13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4">
  <p:cSld name="CUSTOM_8_1">
    <p:spTree>
      <p:nvGrpSpPr>
        <p:cNvPr id="380" name="Shape 380"/>
        <p:cNvGrpSpPr/>
        <p:nvPr/>
      </p:nvGrpSpPr>
      <p:grpSpPr>
        <a:xfrm>
          <a:off x="0" y="0"/>
          <a:ext cx="0" cy="0"/>
          <a:chOff x="0" y="0"/>
          <a:chExt cx="0" cy="0"/>
        </a:xfrm>
      </p:grpSpPr>
      <p:sp>
        <p:nvSpPr>
          <p:cNvPr id="381" name="Google Shape;381;p34"/>
          <p:cNvSpPr txBox="1"/>
          <p:nvPr>
            <p:ph type="title"/>
          </p:nvPr>
        </p:nvSpPr>
        <p:spPr>
          <a:xfrm>
            <a:off x="718500" y="347795"/>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382" name="Google Shape;382;p34"/>
          <p:cNvSpPr/>
          <p:nvPr/>
        </p:nvSpPr>
        <p:spPr>
          <a:xfrm rot="-5400000">
            <a:off x="655281" y="2788080"/>
            <a:ext cx="1700140" cy="3010707"/>
          </a:xfrm>
          <a:custGeom>
            <a:avLst/>
            <a:gdLst/>
            <a:ahLst/>
            <a:cxnLst/>
            <a:rect l="l" t="t" r="r" b="b"/>
            <a:pathLst>
              <a:path w="27987" h="49561" extrusionOk="0">
                <a:moveTo>
                  <a:pt x="0" y="0"/>
                </a:moveTo>
                <a:lnTo>
                  <a:pt x="0" y="47737"/>
                </a:lnTo>
                <a:cubicBezTo>
                  <a:pt x="1387" y="48842"/>
                  <a:pt x="3097" y="49560"/>
                  <a:pt x="4802" y="49560"/>
                </a:cubicBezTo>
                <a:cubicBezTo>
                  <a:pt x="5401" y="49560"/>
                  <a:pt x="5998" y="49472"/>
                  <a:pt x="6582" y="49280"/>
                </a:cubicBezTo>
                <a:cubicBezTo>
                  <a:pt x="10792" y="47899"/>
                  <a:pt x="11863" y="42419"/>
                  <a:pt x="11416" y="38011"/>
                </a:cubicBezTo>
                <a:cubicBezTo>
                  <a:pt x="10964" y="33609"/>
                  <a:pt x="9791" y="28815"/>
                  <a:pt x="12031" y="24996"/>
                </a:cubicBezTo>
                <a:cubicBezTo>
                  <a:pt x="14468" y="20852"/>
                  <a:pt x="19922" y="19648"/>
                  <a:pt x="23361" y="16286"/>
                </a:cubicBezTo>
                <a:cubicBezTo>
                  <a:pt x="27286" y="12467"/>
                  <a:pt x="27987" y="6013"/>
                  <a:pt x="25646" y="1066"/>
                </a:cubicBezTo>
                <a:cubicBezTo>
                  <a:pt x="25473" y="696"/>
                  <a:pt x="25285" y="340"/>
                  <a:pt x="25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4"/>
          <p:cNvSpPr txBox="1"/>
          <p:nvPr>
            <p:ph type="subTitle" idx="1"/>
          </p:nvPr>
        </p:nvSpPr>
        <p:spPr>
          <a:xfrm>
            <a:off x="713250" y="1381275"/>
            <a:ext cx="3734400" cy="4005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1800"/>
              <a:buFont typeface="Montserrat"/>
              <a:buNone/>
              <a:defRPr sz="1800" b="1">
                <a:solidFill>
                  <a:schemeClr val="accent1"/>
                </a:solidFill>
              </a:defRPr>
            </a:lvl1pPr>
            <a:lvl2pPr lvl="1" rtl="0">
              <a:spcBef>
                <a:spcPts val="0"/>
              </a:spcBef>
              <a:spcAft>
                <a:spcPts val="0"/>
              </a:spcAft>
              <a:buClr>
                <a:schemeClr val="accent1"/>
              </a:buClr>
              <a:buSzPts val="1800"/>
              <a:buFont typeface="Montserrat"/>
              <a:buNone/>
              <a:defRPr sz="1800" b="1">
                <a:solidFill>
                  <a:schemeClr val="accent1"/>
                </a:solidFill>
              </a:defRPr>
            </a:lvl2pPr>
            <a:lvl3pPr lvl="2" rtl="0">
              <a:spcBef>
                <a:spcPts val="0"/>
              </a:spcBef>
              <a:spcAft>
                <a:spcPts val="0"/>
              </a:spcAft>
              <a:buClr>
                <a:schemeClr val="accent1"/>
              </a:buClr>
              <a:buSzPts val="1800"/>
              <a:buFont typeface="Montserrat"/>
              <a:buNone/>
              <a:defRPr sz="1800" b="1">
                <a:solidFill>
                  <a:schemeClr val="accent1"/>
                </a:solidFill>
              </a:defRPr>
            </a:lvl3pPr>
            <a:lvl4pPr lvl="3" rtl="0">
              <a:spcBef>
                <a:spcPts val="0"/>
              </a:spcBef>
              <a:spcAft>
                <a:spcPts val="0"/>
              </a:spcAft>
              <a:buClr>
                <a:schemeClr val="accent1"/>
              </a:buClr>
              <a:buSzPts val="1800"/>
              <a:buFont typeface="Montserrat"/>
              <a:buNone/>
              <a:defRPr sz="1800" b="1">
                <a:solidFill>
                  <a:schemeClr val="accent1"/>
                </a:solidFill>
              </a:defRPr>
            </a:lvl4pPr>
            <a:lvl5pPr lvl="4" rtl="0">
              <a:spcBef>
                <a:spcPts val="0"/>
              </a:spcBef>
              <a:spcAft>
                <a:spcPts val="0"/>
              </a:spcAft>
              <a:buClr>
                <a:schemeClr val="accent1"/>
              </a:buClr>
              <a:buSzPts val="1800"/>
              <a:buFont typeface="Montserrat"/>
              <a:buNone/>
              <a:defRPr sz="1800" b="1">
                <a:solidFill>
                  <a:schemeClr val="accent1"/>
                </a:solidFill>
              </a:defRPr>
            </a:lvl5pPr>
            <a:lvl6pPr lvl="5" rtl="0">
              <a:spcBef>
                <a:spcPts val="0"/>
              </a:spcBef>
              <a:spcAft>
                <a:spcPts val="0"/>
              </a:spcAft>
              <a:buClr>
                <a:schemeClr val="accent1"/>
              </a:buClr>
              <a:buSzPts val="1800"/>
              <a:buFont typeface="Montserrat"/>
              <a:buNone/>
              <a:defRPr sz="1800" b="1">
                <a:solidFill>
                  <a:schemeClr val="accent1"/>
                </a:solidFill>
              </a:defRPr>
            </a:lvl6pPr>
            <a:lvl7pPr lvl="6" rtl="0">
              <a:spcBef>
                <a:spcPts val="0"/>
              </a:spcBef>
              <a:spcAft>
                <a:spcPts val="0"/>
              </a:spcAft>
              <a:buClr>
                <a:schemeClr val="accent1"/>
              </a:buClr>
              <a:buSzPts val="1800"/>
              <a:buFont typeface="Montserrat"/>
              <a:buNone/>
              <a:defRPr sz="1800" b="1">
                <a:solidFill>
                  <a:schemeClr val="accent1"/>
                </a:solidFill>
              </a:defRPr>
            </a:lvl7pPr>
            <a:lvl8pPr lvl="7" rtl="0">
              <a:spcBef>
                <a:spcPts val="0"/>
              </a:spcBef>
              <a:spcAft>
                <a:spcPts val="0"/>
              </a:spcAft>
              <a:buClr>
                <a:schemeClr val="accent1"/>
              </a:buClr>
              <a:buSzPts val="1800"/>
              <a:buFont typeface="Montserrat"/>
              <a:buNone/>
              <a:defRPr sz="1800" b="1">
                <a:solidFill>
                  <a:schemeClr val="accent1"/>
                </a:solidFill>
              </a:defRPr>
            </a:lvl8pPr>
            <a:lvl9pPr lvl="8" rtl="0">
              <a:spcBef>
                <a:spcPts val="0"/>
              </a:spcBef>
              <a:spcAft>
                <a:spcPts val="0"/>
              </a:spcAft>
              <a:buClr>
                <a:schemeClr val="accent1"/>
              </a:buClr>
              <a:buSzPts val="1800"/>
              <a:buFont typeface="Montserrat"/>
              <a:buNone/>
              <a:defRPr sz="1800" b="1">
                <a:solidFill>
                  <a:schemeClr val="accent1"/>
                </a:solidFill>
              </a:defRPr>
            </a:lvl9pPr>
          </a:lstStyle>
          <a:p/>
        </p:txBody>
      </p:sp>
      <p:sp>
        <p:nvSpPr>
          <p:cNvPr id="384" name="Google Shape;384;p34"/>
          <p:cNvSpPr txBox="1"/>
          <p:nvPr>
            <p:ph type="subTitle" idx="2"/>
          </p:nvPr>
        </p:nvSpPr>
        <p:spPr>
          <a:xfrm>
            <a:off x="4696325" y="1381275"/>
            <a:ext cx="3734400" cy="4005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1800"/>
              <a:buFont typeface="Montserrat"/>
              <a:buNone/>
              <a:defRPr sz="1800" b="1">
                <a:solidFill>
                  <a:schemeClr val="accent1"/>
                </a:solidFill>
              </a:defRPr>
            </a:lvl1pPr>
            <a:lvl2pPr lvl="1" rtl="0">
              <a:spcBef>
                <a:spcPts val="0"/>
              </a:spcBef>
              <a:spcAft>
                <a:spcPts val="0"/>
              </a:spcAft>
              <a:buClr>
                <a:schemeClr val="accent1"/>
              </a:buClr>
              <a:buSzPts val="1800"/>
              <a:buFont typeface="Montserrat"/>
              <a:buNone/>
              <a:defRPr sz="1800" b="1">
                <a:solidFill>
                  <a:schemeClr val="accent1"/>
                </a:solidFill>
              </a:defRPr>
            </a:lvl2pPr>
            <a:lvl3pPr lvl="2" rtl="0">
              <a:spcBef>
                <a:spcPts val="0"/>
              </a:spcBef>
              <a:spcAft>
                <a:spcPts val="0"/>
              </a:spcAft>
              <a:buClr>
                <a:schemeClr val="accent1"/>
              </a:buClr>
              <a:buSzPts val="1800"/>
              <a:buFont typeface="Montserrat"/>
              <a:buNone/>
              <a:defRPr sz="1800" b="1">
                <a:solidFill>
                  <a:schemeClr val="accent1"/>
                </a:solidFill>
              </a:defRPr>
            </a:lvl3pPr>
            <a:lvl4pPr lvl="3" rtl="0">
              <a:spcBef>
                <a:spcPts val="0"/>
              </a:spcBef>
              <a:spcAft>
                <a:spcPts val="0"/>
              </a:spcAft>
              <a:buClr>
                <a:schemeClr val="accent1"/>
              </a:buClr>
              <a:buSzPts val="1800"/>
              <a:buFont typeface="Montserrat"/>
              <a:buNone/>
              <a:defRPr sz="1800" b="1">
                <a:solidFill>
                  <a:schemeClr val="accent1"/>
                </a:solidFill>
              </a:defRPr>
            </a:lvl4pPr>
            <a:lvl5pPr lvl="4" rtl="0">
              <a:spcBef>
                <a:spcPts val="0"/>
              </a:spcBef>
              <a:spcAft>
                <a:spcPts val="0"/>
              </a:spcAft>
              <a:buClr>
                <a:schemeClr val="accent1"/>
              </a:buClr>
              <a:buSzPts val="1800"/>
              <a:buFont typeface="Montserrat"/>
              <a:buNone/>
              <a:defRPr sz="1800" b="1">
                <a:solidFill>
                  <a:schemeClr val="accent1"/>
                </a:solidFill>
              </a:defRPr>
            </a:lvl5pPr>
            <a:lvl6pPr lvl="5" rtl="0">
              <a:spcBef>
                <a:spcPts val="0"/>
              </a:spcBef>
              <a:spcAft>
                <a:spcPts val="0"/>
              </a:spcAft>
              <a:buClr>
                <a:schemeClr val="accent1"/>
              </a:buClr>
              <a:buSzPts val="1800"/>
              <a:buFont typeface="Montserrat"/>
              <a:buNone/>
              <a:defRPr sz="1800" b="1">
                <a:solidFill>
                  <a:schemeClr val="accent1"/>
                </a:solidFill>
              </a:defRPr>
            </a:lvl6pPr>
            <a:lvl7pPr lvl="6" rtl="0">
              <a:spcBef>
                <a:spcPts val="0"/>
              </a:spcBef>
              <a:spcAft>
                <a:spcPts val="0"/>
              </a:spcAft>
              <a:buClr>
                <a:schemeClr val="accent1"/>
              </a:buClr>
              <a:buSzPts val="1800"/>
              <a:buFont typeface="Montserrat"/>
              <a:buNone/>
              <a:defRPr sz="1800" b="1">
                <a:solidFill>
                  <a:schemeClr val="accent1"/>
                </a:solidFill>
              </a:defRPr>
            </a:lvl7pPr>
            <a:lvl8pPr lvl="7" rtl="0">
              <a:spcBef>
                <a:spcPts val="0"/>
              </a:spcBef>
              <a:spcAft>
                <a:spcPts val="0"/>
              </a:spcAft>
              <a:buClr>
                <a:schemeClr val="accent1"/>
              </a:buClr>
              <a:buSzPts val="1800"/>
              <a:buFont typeface="Montserrat"/>
              <a:buNone/>
              <a:defRPr sz="1800" b="1">
                <a:solidFill>
                  <a:schemeClr val="accent1"/>
                </a:solidFill>
              </a:defRPr>
            </a:lvl8pPr>
            <a:lvl9pPr lvl="8" rtl="0">
              <a:spcBef>
                <a:spcPts val="0"/>
              </a:spcBef>
              <a:spcAft>
                <a:spcPts val="0"/>
              </a:spcAft>
              <a:buClr>
                <a:schemeClr val="accent1"/>
              </a:buClr>
              <a:buSzPts val="1800"/>
              <a:buFont typeface="Montserrat"/>
              <a:buNone/>
              <a:defRPr sz="1800" b="1">
                <a:solidFill>
                  <a:schemeClr val="accent1"/>
                </a:solidFill>
              </a:defRPr>
            </a:lvl9pPr>
          </a:lstStyle>
          <a:p/>
        </p:txBody>
      </p:sp>
      <p:sp>
        <p:nvSpPr>
          <p:cNvPr id="385" name="Google Shape;385;p34"/>
          <p:cNvSpPr txBox="1"/>
          <p:nvPr>
            <p:ph type="subTitle" idx="3"/>
          </p:nvPr>
        </p:nvSpPr>
        <p:spPr>
          <a:xfrm>
            <a:off x="713250" y="1781775"/>
            <a:ext cx="3734400" cy="2769300"/>
          </a:xfrm>
          <a:prstGeom prst="rect">
            <a:avLst/>
          </a:prstGeom>
        </p:spPr>
        <p:txBody>
          <a:bodyPr spcFirstLastPara="1" wrap="square" lIns="91425" tIns="91425" rIns="91425" bIns="91425" anchor="t" anchorCtr="0">
            <a:noAutofit/>
          </a:bodyPr>
          <a:lstStyle>
            <a:lvl1pPr marR="50800" lvl="0" algn="l" rtl="0">
              <a:spcBef>
                <a:spcPts val="0"/>
              </a:spcBef>
              <a:spcAft>
                <a:spcPts val="0"/>
              </a:spcAft>
              <a:buSzPts val="1600"/>
              <a:buChar char="●"/>
              <a:defRPr sz="12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386" name="Google Shape;386;p34"/>
          <p:cNvSpPr txBox="1"/>
          <p:nvPr>
            <p:ph type="subTitle" idx="4"/>
          </p:nvPr>
        </p:nvSpPr>
        <p:spPr>
          <a:xfrm>
            <a:off x="4696325" y="1781775"/>
            <a:ext cx="3734400" cy="2769300"/>
          </a:xfrm>
          <a:prstGeom prst="rect">
            <a:avLst/>
          </a:prstGeom>
        </p:spPr>
        <p:txBody>
          <a:bodyPr spcFirstLastPara="1" wrap="square" lIns="91425" tIns="91425" rIns="91425" bIns="91425" anchor="t" anchorCtr="0">
            <a:noAutofit/>
          </a:bodyPr>
          <a:lstStyle>
            <a:lvl1pPr marR="50800" lvl="0" algn="l" rtl="0">
              <a:spcBef>
                <a:spcPts val="0"/>
              </a:spcBef>
              <a:spcAft>
                <a:spcPts val="0"/>
              </a:spcAft>
              <a:buSzPts val="1600"/>
              <a:buChar char="●"/>
              <a:defRPr sz="1200"/>
            </a:lvl1pPr>
            <a:lvl2pPr lvl="1" rtl="0">
              <a:spcBef>
                <a:spcPts val="0"/>
              </a:spcBef>
              <a:spcAft>
                <a:spcPts val="0"/>
              </a:spcAft>
              <a:buSzPts val="1600"/>
              <a:buChar char="○"/>
              <a:defRPr sz="1600"/>
            </a:lvl2pPr>
            <a:lvl3pPr lvl="2" rtl="0">
              <a:spcBef>
                <a:spcPts val="0"/>
              </a:spcBef>
              <a:spcAft>
                <a:spcPts val="0"/>
              </a:spcAft>
              <a:buSzPts val="1600"/>
              <a:buChar char="■"/>
              <a:defRPr sz="1600"/>
            </a:lvl3pPr>
            <a:lvl4pPr lvl="3" rtl="0">
              <a:spcBef>
                <a:spcPts val="0"/>
              </a:spcBef>
              <a:spcAft>
                <a:spcPts val="0"/>
              </a:spcAft>
              <a:buSzPts val="1600"/>
              <a:buChar char="●"/>
              <a:defRPr sz="1600"/>
            </a:lvl4pPr>
            <a:lvl5pPr lvl="4" rtl="0">
              <a:spcBef>
                <a:spcPts val="0"/>
              </a:spcBef>
              <a:spcAft>
                <a:spcPts val="0"/>
              </a:spcAft>
              <a:buSzPts val="1600"/>
              <a:buChar char="○"/>
              <a:defRPr sz="1600"/>
            </a:lvl5pPr>
            <a:lvl6pPr lvl="5" rtl="0">
              <a:spcBef>
                <a:spcPts val="0"/>
              </a:spcBef>
              <a:spcAft>
                <a:spcPts val="0"/>
              </a:spcAft>
              <a:buSzPts val="1600"/>
              <a:buChar char="■"/>
              <a:defRPr sz="1600"/>
            </a:lvl6pPr>
            <a:lvl7pPr lvl="6" rtl="0">
              <a:spcBef>
                <a:spcPts val="0"/>
              </a:spcBef>
              <a:spcAft>
                <a:spcPts val="0"/>
              </a:spcAft>
              <a:buSzPts val="1600"/>
              <a:buChar char="●"/>
              <a:defRPr sz="1600"/>
            </a:lvl7pPr>
            <a:lvl8pPr lvl="7" rtl="0">
              <a:spcBef>
                <a:spcPts val="0"/>
              </a:spcBef>
              <a:spcAft>
                <a:spcPts val="0"/>
              </a:spcAft>
              <a:buSzPts val="1600"/>
              <a:buChar char="○"/>
              <a:defRPr sz="1600"/>
            </a:lvl8pPr>
            <a:lvl9pPr lvl="8" rtl="0">
              <a:spcBef>
                <a:spcPts val="0"/>
              </a:spcBef>
              <a:spcAft>
                <a:spcPts val="0"/>
              </a:spcAft>
              <a:buSzPts val="1600"/>
              <a:buChar char="■"/>
              <a:defRPr sz="1600"/>
            </a:lvl9pPr>
          </a:lstStyle>
          <a:p/>
        </p:txBody>
      </p:sp>
      <p:sp>
        <p:nvSpPr>
          <p:cNvPr id="387" name="Google Shape;387;p34"/>
          <p:cNvSpPr/>
          <p:nvPr/>
        </p:nvSpPr>
        <p:spPr>
          <a:xfrm>
            <a:off x="3765875" y="884775"/>
            <a:ext cx="16851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5">
  <p:cSld name="CUSTOM_9">
    <p:spTree>
      <p:nvGrpSpPr>
        <p:cNvPr id="388" name="Shape 388"/>
        <p:cNvGrpSpPr/>
        <p:nvPr/>
      </p:nvGrpSpPr>
      <p:grpSpPr>
        <a:xfrm>
          <a:off x="0" y="0"/>
          <a:ext cx="0" cy="0"/>
          <a:chOff x="0" y="0"/>
          <a:chExt cx="0" cy="0"/>
        </a:xfrm>
      </p:grpSpPr>
      <p:sp>
        <p:nvSpPr>
          <p:cNvPr id="389" name="Google Shape;389;p35"/>
          <p:cNvSpPr/>
          <p:nvPr/>
        </p:nvSpPr>
        <p:spPr>
          <a:xfrm>
            <a:off x="586825" y="0"/>
            <a:ext cx="6039251" cy="1257950"/>
          </a:xfrm>
          <a:custGeom>
            <a:avLst/>
            <a:gdLst/>
            <a:ahLst/>
            <a:cxnLst/>
            <a:rect l="l" t="t" r="r" b="b"/>
            <a:pathLst>
              <a:path w="67625" h="14086" extrusionOk="0">
                <a:moveTo>
                  <a:pt x="0" y="0"/>
                </a:moveTo>
                <a:cubicBezTo>
                  <a:pt x="402" y="4113"/>
                  <a:pt x="2448" y="8075"/>
                  <a:pt x="5668" y="10680"/>
                </a:cubicBezTo>
                <a:cubicBezTo>
                  <a:pt x="8424" y="12907"/>
                  <a:pt x="11971" y="14085"/>
                  <a:pt x="15507" y="14085"/>
                </a:cubicBezTo>
                <a:cubicBezTo>
                  <a:pt x="17301" y="14085"/>
                  <a:pt x="19092" y="13782"/>
                  <a:pt x="20776" y="13158"/>
                </a:cubicBezTo>
                <a:cubicBezTo>
                  <a:pt x="24326" y="11848"/>
                  <a:pt x="27347" y="9253"/>
                  <a:pt x="31004" y="8278"/>
                </a:cubicBezTo>
                <a:cubicBezTo>
                  <a:pt x="32201" y="7958"/>
                  <a:pt x="33406" y="7822"/>
                  <a:pt x="34617" y="7822"/>
                </a:cubicBezTo>
                <a:cubicBezTo>
                  <a:pt x="41471" y="7822"/>
                  <a:pt x="48519" y="12169"/>
                  <a:pt x="55292" y="12169"/>
                </a:cubicBezTo>
                <a:cubicBezTo>
                  <a:pt x="56756" y="12169"/>
                  <a:pt x="58207" y="11966"/>
                  <a:pt x="59641" y="11472"/>
                </a:cubicBezTo>
                <a:cubicBezTo>
                  <a:pt x="64328" y="9852"/>
                  <a:pt x="67624" y="4931"/>
                  <a:pt x="67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5"/>
          <p:cNvSpPr/>
          <p:nvPr/>
        </p:nvSpPr>
        <p:spPr>
          <a:xfrm>
            <a:off x="-152400" y="0"/>
            <a:ext cx="2499379" cy="4426045"/>
          </a:xfrm>
          <a:custGeom>
            <a:avLst/>
            <a:gdLst/>
            <a:ahLst/>
            <a:cxnLst/>
            <a:rect l="l" t="t" r="r" b="b"/>
            <a:pathLst>
              <a:path w="27987" h="49561" extrusionOk="0">
                <a:moveTo>
                  <a:pt x="0" y="0"/>
                </a:moveTo>
                <a:lnTo>
                  <a:pt x="0" y="47737"/>
                </a:lnTo>
                <a:cubicBezTo>
                  <a:pt x="1387" y="48842"/>
                  <a:pt x="3097" y="49560"/>
                  <a:pt x="4802" y="49560"/>
                </a:cubicBezTo>
                <a:cubicBezTo>
                  <a:pt x="5401" y="49560"/>
                  <a:pt x="5998" y="49472"/>
                  <a:pt x="6582" y="49280"/>
                </a:cubicBezTo>
                <a:cubicBezTo>
                  <a:pt x="10792" y="47899"/>
                  <a:pt x="11863" y="42419"/>
                  <a:pt x="11416" y="38011"/>
                </a:cubicBezTo>
                <a:cubicBezTo>
                  <a:pt x="10964" y="33609"/>
                  <a:pt x="9791" y="28815"/>
                  <a:pt x="12031" y="24996"/>
                </a:cubicBezTo>
                <a:cubicBezTo>
                  <a:pt x="14468" y="20852"/>
                  <a:pt x="19922" y="19648"/>
                  <a:pt x="23361" y="16286"/>
                </a:cubicBezTo>
                <a:cubicBezTo>
                  <a:pt x="27286" y="12467"/>
                  <a:pt x="27987" y="6013"/>
                  <a:pt x="25646" y="1066"/>
                </a:cubicBezTo>
                <a:cubicBezTo>
                  <a:pt x="25473" y="696"/>
                  <a:pt x="25285" y="340"/>
                  <a:pt x="25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35"/>
          <p:cNvSpPr txBox="1"/>
          <p:nvPr>
            <p:ph type="title"/>
          </p:nvPr>
        </p:nvSpPr>
        <p:spPr>
          <a:xfrm>
            <a:off x="718500" y="357727"/>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392" name="Shape 392"/>
        <p:cNvGrpSpPr/>
        <p:nvPr/>
      </p:nvGrpSpPr>
      <p:grpSpPr>
        <a:xfrm>
          <a:off x="0" y="0"/>
          <a:ext cx="0" cy="0"/>
          <a:chOff x="0" y="0"/>
          <a:chExt cx="0" cy="0"/>
        </a:xfrm>
      </p:grpSpPr>
      <p:sp>
        <p:nvSpPr>
          <p:cNvPr id="393" name="Google Shape;393;p36"/>
          <p:cNvSpPr/>
          <p:nvPr/>
        </p:nvSpPr>
        <p:spPr>
          <a:xfrm>
            <a:off x="4754226" y="2"/>
            <a:ext cx="4438131" cy="4186748"/>
          </a:xfrm>
          <a:custGeom>
            <a:avLst/>
            <a:gdLst/>
            <a:ahLst/>
            <a:cxnLst/>
            <a:rect l="l" t="t" r="r" b="b"/>
            <a:pathLst>
              <a:path w="67477" h="63655" extrusionOk="0">
                <a:moveTo>
                  <a:pt x="11686" y="1"/>
                </a:moveTo>
                <a:cubicBezTo>
                  <a:pt x="10853" y="4714"/>
                  <a:pt x="11767" y="9746"/>
                  <a:pt x="14301" y="13814"/>
                </a:cubicBezTo>
                <a:cubicBezTo>
                  <a:pt x="15520" y="15774"/>
                  <a:pt x="17099" y="17552"/>
                  <a:pt x="17810" y="19751"/>
                </a:cubicBezTo>
                <a:cubicBezTo>
                  <a:pt x="19410" y="24682"/>
                  <a:pt x="16129" y="29862"/>
                  <a:pt x="12382" y="33452"/>
                </a:cubicBezTo>
                <a:cubicBezTo>
                  <a:pt x="8639" y="37048"/>
                  <a:pt x="4104" y="40191"/>
                  <a:pt x="2128" y="44980"/>
                </a:cubicBezTo>
                <a:cubicBezTo>
                  <a:pt x="0" y="50134"/>
                  <a:pt x="1605" y="56594"/>
                  <a:pt x="5902" y="60149"/>
                </a:cubicBezTo>
                <a:cubicBezTo>
                  <a:pt x="8877" y="62614"/>
                  <a:pt x="12846" y="63655"/>
                  <a:pt x="16729" y="63655"/>
                </a:cubicBezTo>
                <a:cubicBezTo>
                  <a:pt x="16822" y="63655"/>
                  <a:pt x="16915" y="63654"/>
                  <a:pt x="17008" y="63653"/>
                </a:cubicBezTo>
                <a:cubicBezTo>
                  <a:pt x="20974" y="63592"/>
                  <a:pt x="24854" y="62546"/>
                  <a:pt x="28612" y="61292"/>
                </a:cubicBezTo>
                <a:cubicBezTo>
                  <a:pt x="42755" y="56579"/>
                  <a:pt x="55756" y="49002"/>
                  <a:pt x="67477" y="39739"/>
                </a:cubicBezTo>
                <a:lnTo>
                  <a:pt x="67477" y="6"/>
                </a:lnTo>
                <a:lnTo>
                  <a:pt x="674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36"/>
          <p:cNvSpPr/>
          <p:nvPr/>
        </p:nvSpPr>
        <p:spPr>
          <a:xfrm>
            <a:off x="5262256" y="397"/>
            <a:ext cx="4338946" cy="3874000"/>
          </a:xfrm>
          <a:custGeom>
            <a:avLst/>
            <a:gdLst/>
            <a:ahLst/>
            <a:cxnLst/>
            <a:rect l="l" t="t" r="r" b="b"/>
            <a:pathLst>
              <a:path w="65969" h="58900" extrusionOk="0">
                <a:moveTo>
                  <a:pt x="65430" y="0"/>
                </a:moveTo>
                <a:lnTo>
                  <a:pt x="65430" y="5"/>
                </a:lnTo>
                <a:lnTo>
                  <a:pt x="9639" y="5"/>
                </a:lnTo>
                <a:cubicBezTo>
                  <a:pt x="8802" y="4362"/>
                  <a:pt x="11767" y="9009"/>
                  <a:pt x="14301" y="12767"/>
                </a:cubicBezTo>
                <a:cubicBezTo>
                  <a:pt x="15520" y="14570"/>
                  <a:pt x="17105" y="16220"/>
                  <a:pt x="17816" y="18247"/>
                </a:cubicBezTo>
                <a:cubicBezTo>
                  <a:pt x="19415" y="22807"/>
                  <a:pt x="16130" y="27596"/>
                  <a:pt x="12387" y="30907"/>
                </a:cubicBezTo>
                <a:cubicBezTo>
                  <a:pt x="8639" y="34223"/>
                  <a:pt x="4109" y="37123"/>
                  <a:pt x="2129" y="41556"/>
                </a:cubicBezTo>
                <a:cubicBezTo>
                  <a:pt x="1" y="46315"/>
                  <a:pt x="1605" y="52282"/>
                  <a:pt x="5907" y="55562"/>
                </a:cubicBezTo>
                <a:cubicBezTo>
                  <a:pt x="7831" y="57035"/>
                  <a:pt x="9775" y="58899"/>
                  <a:pt x="14093" y="58899"/>
                </a:cubicBezTo>
                <a:cubicBezTo>
                  <a:pt x="16625" y="58899"/>
                  <a:pt x="19972" y="58258"/>
                  <a:pt x="24610" y="56522"/>
                </a:cubicBezTo>
                <a:cubicBezTo>
                  <a:pt x="36926" y="51916"/>
                  <a:pt x="54243" y="40378"/>
                  <a:pt x="65969" y="31821"/>
                </a:cubicBezTo>
                <a:lnTo>
                  <a:pt x="65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36"/>
          <p:cNvSpPr txBox="1"/>
          <p:nvPr>
            <p:ph type="title"/>
          </p:nvPr>
        </p:nvSpPr>
        <p:spPr>
          <a:xfrm>
            <a:off x="718400" y="366010"/>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6">
  <p:cSld name="CUSTOM_11">
    <p:spTree>
      <p:nvGrpSpPr>
        <p:cNvPr id="396" name="Shape 396"/>
        <p:cNvGrpSpPr/>
        <p:nvPr/>
      </p:nvGrpSpPr>
      <p:grpSpPr>
        <a:xfrm>
          <a:off x="0" y="0"/>
          <a:ext cx="0" cy="0"/>
          <a:chOff x="0" y="0"/>
          <a:chExt cx="0" cy="0"/>
        </a:xfrm>
      </p:grpSpPr>
      <p:sp>
        <p:nvSpPr>
          <p:cNvPr id="397" name="Google Shape;397;p37"/>
          <p:cNvSpPr/>
          <p:nvPr/>
        </p:nvSpPr>
        <p:spPr>
          <a:xfrm>
            <a:off x="4629151" y="-8276"/>
            <a:ext cx="4094287" cy="1647149"/>
          </a:xfrm>
          <a:custGeom>
            <a:avLst/>
            <a:gdLst/>
            <a:ahLst/>
            <a:cxnLst/>
            <a:rect l="l" t="t" r="r" b="b"/>
            <a:pathLst>
              <a:path w="69788" h="28076" extrusionOk="0">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7"/>
          <p:cNvSpPr/>
          <p:nvPr/>
        </p:nvSpPr>
        <p:spPr>
          <a:xfrm>
            <a:off x="7561274" y="2136"/>
            <a:ext cx="1582738" cy="1405167"/>
          </a:xfrm>
          <a:custGeom>
            <a:avLst/>
            <a:gdLst/>
            <a:ahLst/>
            <a:cxnLst/>
            <a:rect l="l" t="t" r="r" b="b"/>
            <a:pathLst>
              <a:path w="24458" h="21714" extrusionOk="0">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37"/>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1">
  <p:cSld name="CUSTOM_11_1">
    <p:spTree>
      <p:nvGrpSpPr>
        <p:cNvPr id="400" name="Shape 400"/>
        <p:cNvGrpSpPr/>
        <p:nvPr/>
      </p:nvGrpSpPr>
      <p:grpSpPr>
        <a:xfrm>
          <a:off x="0" y="0"/>
          <a:ext cx="0" cy="0"/>
          <a:chOff x="0" y="0"/>
          <a:chExt cx="0" cy="0"/>
        </a:xfrm>
      </p:grpSpPr>
      <p:sp>
        <p:nvSpPr>
          <p:cNvPr id="401" name="Google Shape;401;p38"/>
          <p:cNvSpPr/>
          <p:nvPr/>
        </p:nvSpPr>
        <p:spPr>
          <a:xfrm>
            <a:off x="4207250" y="-8283"/>
            <a:ext cx="4516156" cy="1816868"/>
          </a:xfrm>
          <a:custGeom>
            <a:avLst/>
            <a:gdLst/>
            <a:ahLst/>
            <a:cxnLst/>
            <a:rect l="l" t="t" r="r" b="b"/>
            <a:pathLst>
              <a:path w="69788" h="28076" extrusionOk="0">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8"/>
          <p:cNvSpPr/>
          <p:nvPr/>
        </p:nvSpPr>
        <p:spPr>
          <a:xfrm>
            <a:off x="7561274" y="2136"/>
            <a:ext cx="1582738" cy="1405167"/>
          </a:xfrm>
          <a:custGeom>
            <a:avLst/>
            <a:gdLst/>
            <a:ahLst/>
            <a:cxnLst/>
            <a:rect l="l" t="t" r="r" b="b"/>
            <a:pathLst>
              <a:path w="24458" h="21714" extrusionOk="0">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4" name="Google Shape;404;p38"/>
          <p:cNvSpPr txBox="1"/>
          <p:nvPr>
            <p:ph type="subTitle" idx="1"/>
          </p:nvPr>
        </p:nvSpPr>
        <p:spPr>
          <a:xfrm>
            <a:off x="6178825" y="1739225"/>
            <a:ext cx="2246400" cy="3018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700" b="1">
                <a:solidFill>
                  <a:schemeClr val="accent1"/>
                </a:solidFill>
              </a:defRPr>
            </a:lvl1pPr>
            <a:lvl2pPr lvl="1">
              <a:spcBef>
                <a:spcPts val="0"/>
              </a:spcBef>
              <a:spcAft>
                <a:spcPts val="0"/>
              </a:spcAft>
              <a:buNone/>
              <a:defRPr sz="1700"/>
            </a:lvl2pPr>
            <a:lvl3pPr lvl="2">
              <a:spcBef>
                <a:spcPts val="0"/>
              </a:spcBef>
              <a:spcAft>
                <a:spcPts val="0"/>
              </a:spcAft>
              <a:buNone/>
              <a:defRPr sz="1700"/>
            </a:lvl3pPr>
            <a:lvl4pPr lvl="3">
              <a:spcBef>
                <a:spcPts val="0"/>
              </a:spcBef>
              <a:spcAft>
                <a:spcPts val="0"/>
              </a:spcAft>
              <a:buNone/>
              <a:defRPr sz="1700"/>
            </a:lvl4pPr>
            <a:lvl5pPr lvl="4">
              <a:spcBef>
                <a:spcPts val="0"/>
              </a:spcBef>
              <a:spcAft>
                <a:spcPts val="0"/>
              </a:spcAft>
              <a:buNone/>
              <a:defRPr sz="1700"/>
            </a:lvl5pPr>
            <a:lvl6pPr lvl="5">
              <a:spcBef>
                <a:spcPts val="0"/>
              </a:spcBef>
              <a:spcAft>
                <a:spcPts val="0"/>
              </a:spcAft>
              <a:buNone/>
              <a:defRPr sz="1700"/>
            </a:lvl6pPr>
            <a:lvl7pPr lvl="6">
              <a:spcBef>
                <a:spcPts val="0"/>
              </a:spcBef>
              <a:spcAft>
                <a:spcPts val="0"/>
              </a:spcAft>
              <a:buNone/>
              <a:defRPr sz="1700"/>
            </a:lvl7pPr>
            <a:lvl8pPr lvl="7">
              <a:spcBef>
                <a:spcPts val="0"/>
              </a:spcBef>
              <a:spcAft>
                <a:spcPts val="0"/>
              </a:spcAft>
              <a:buNone/>
              <a:defRPr sz="1700"/>
            </a:lvl8pPr>
            <a:lvl9pPr lvl="8">
              <a:spcBef>
                <a:spcPts val="0"/>
              </a:spcBef>
              <a:spcAft>
                <a:spcPts val="0"/>
              </a:spcAft>
              <a:buNone/>
              <a:defRPr sz="1700"/>
            </a:lvl9pPr>
          </a:lstStyle>
          <a:p/>
        </p:txBody>
      </p:sp>
      <p:sp>
        <p:nvSpPr>
          <p:cNvPr id="405" name="Google Shape;405;p38"/>
          <p:cNvSpPr txBox="1"/>
          <p:nvPr>
            <p:ph type="subTitle" idx="2"/>
          </p:nvPr>
        </p:nvSpPr>
        <p:spPr>
          <a:xfrm>
            <a:off x="6178825" y="2177450"/>
            <a:ext cx="2246400" cy="13320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06" name="Google Shape;406;p38"/>
          <p:cNvSpPr txBox="1"/>
          <p:nvPr>
            <p:ph type="subTitle" idx="3"/>
          </p:nvPr>
        </p:nvSpPr>
        <p:spPr>
          <a:xfrm>
            <a:off x="6493575" y="3624475"/>
            <a:ext cx="1931700" cy="3018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300" b="1">
                <a:solidFill>
                  <a:schemeClr val="accent1"/>
                </a:solidFill>
              </a:defRPr>
            </a:lvl1pPr>
            <a:lvl2pPr lvl="1" algn="l">
              <a:spcBef>
                <a:spcPts val="0"/>
              </a:spcBef>
              <a:spcAft>
                <a:spcPts val="0"/>
              </a:spcAft>
              <a:buNone/>
              <a:defRPr sz="1300" b="1">
                <a:solidFill>
                  <a:schemeClr val="accent1"/>
                </a:solidFill>
              </a:defRPr>
            </a:lvl2pPr>
            <a:lvl3pPr lvl="2" algn="l">
              <a:spcBef>
                <a:spcPts val="0"/>
              </a:spcBef>
              <a:spcAft>
                <a:spcPts val="0"/>
              </a:spcAft>
              <a:buNone/>
              <a:defRPr sz="1300" b="1">
                <a:solidFill>
                  <a:schemeClr val="accent1"/>
                </a:solidFill>
              </a:defRPr>
            </a:lvl3pPr>
            <a:lvl4pPr lvl="3" algn="l">
              <a:spcBef>
                <a:spcPts val="0"/>
              </a:spcBef>
              <a:spcAft>
                <a:spcPts val="0"/>
              </a:spcAft>
              <a:buNone/>
              <a:defRPr sz="1300" b="1">
                <a:solidFill>
                  <a:schemeClr val="accent1"/>
                </a:solidFill>
              </a:defRPr>
            </a:lvl4pPr>
            <a:lvl5pPr lvl="4" algn="l">
              <a:spcBef>
                <a:spcPts val="0"/>
              </a:spcBef>
              <a:spcAft>
                <a:spcPts val="0"/>
              </a:spcAft>
              <a:buNone/>
              <a:defRPr sz="1300" b="1">
                <a:solidFill>
                  <a:schemeClr val="accent1"/>
                </a:solidFill>
              </a:defRPr>
            </a:lvl5pPr>
            <a:lvl6pPr lvl="5" algn="l">
              <a:spcBef>
                <a:spcPts val="0"/>
              </a:spcBef>
              <a:spcAft>
                <a:spcPts val="0"/>
              </a:spcAft>
              <a:buNone/>
              <a:defRPr sz="1300" b="1">
                <a:solidFill>
                  <a:schemeClr val="accent1"/>
                </a:solidFill>
              </a:defRPr>
            </a:lvl6pPr>
            <a:lvl7pPr lvl="6" algn="l">
              <a:spcBef>
                <a:spcPts val="0"/>
              </a:spcBef>
              <a:spcAft>
                <a:spcPts val="0"/>
              </a:spcAft>
              <a:buNone/>
              <a:defRPr sz="1300" b="1">
                <a:solidFill>
                  <a:schemeClr val="accent1"/>
                </a:solidFill>
              </a:defRPr>
            </a:lvl7pPr>
            <a:lvl8pPr lvl="7" algn="l">
              <a:spcBef>
                <a:spcPts val="0"/>
              </a:spcBef>
              <a:spcAft>
                <a:spcPts val="0"/>
              </a:spcAft>
              <a:buNone/>
              <a:defRPr sz="1300" b="1">
                <a:solidFill>
                  <a:schemeClr val="accent1"/>
                </a:solidFill>
              </a:defRPr>
            </a:lvl8pPr>
            <a:lvl9pPr lvl="8" algn="l">
              <a:spcBef>
                <a:spcPts val="0"/>
              </a:spcBef>
              <a:spcAft>
                <a:spcPts val="0"/>
              </a:spcAft>
              <a:buNone/>
              <a:defRPr sz="1300" b="1">
                <a:solidFill>
                  <a:schemeClr val="accent1"/>
                </a:solidFill>
              </a:defRPr>
            </a:lvl9pPr>
          </a:lstStyle>
          <a:p/>
        </p:txBody>
      </p:sp>
      <p:sp>
        <p:nvSpPr>
          <p:cNvPr id="407" name="Google Shape;407;p38"/>
          <p:cNvSpPr txBox="1"/>
          <p:nvPr>
            <p:ph type="subTitle" idx="4"/>
          </p:nvPr>
        </p:nvSpPr>
        <p:spPr>
          <a:xfrm>
            <a:off x="6493575" y="4005475"/>
            <a:ext cx="1962900" cy="3018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300" b="1">
                <a:solidFill>
                  <a:schemeClr val="accent4"/>
                </a:solidFill>
              </a:defRPr>
            </a:lvl1pPr>
            <a:lvl2pPr lvl="1" rtl="0">
              <a:spcBef>
                <a:spcPts val="0"/>
              </a:spcBef>
              <a:spcAft>
                <a:spcPts val="0"/>
              </a:spcAft>
              <a:buNone/>
              <a:defRPr sz="1300" b="1">
                <a:solidFill>
                  <a:schemeClr val="accent4"/>
                </a:solidFill>
              </a:defRPr>
            </a:lvl2pPr>
            <a:lvl3pPr lvl="2" rtl="0">
              <a:spcBef>
                <a:spcPts val="0"/>
              </a:spcBef>
              <a:spcAft>
                <a:spcPts val="0"/>
              </a:spcAft>
              <a:buNone/>
              <a:defRPr sz="1300" b="1">
                <a:solidFill>
                  <a:schemeClr val="accent4"/>
                </a:solidFill>
              </a:defRPr>
            </a:lvl3pPr>
            <a:lvl4pPr lvl="3" rtl="0">
              <a:spcBef>
                <a:spcPts val="0"/>
              </a:spcBef>
              <a:spcAft>
                <a:spcPts val="0"/>
              </a:spcAft>
              <a:buNone/>
              <a:defRPr sz="1300" b="1">
                <a:solidFill>
                  <a:schemeClr val="accent4"/>
                </a:solidFill>
              </a:defRPr>
            </a:lvl4pPr>
            <a:lvl5pPr lvl="4" rtl="0">
              <a:spcBef>
                <a:spcPts val="0"/>
              </a:spcBef>
              <a:spcAft>
                <a:spcPts val="0"/>
              </a:spcAft>
              <a:buNone/>
              <a:defRPr sz="1300" b="1">
                <a:solidFill>
                  <a:schemeClr val="accent4"/>
                </a:solidFill>
              </a:defRPr>
            </a:lvl5pPr>
            <a:lvl6pPr lvl="5" rtl="0">
              <a:spcBef>
                <a:spcPts val="0"/>
              </a:spcBef>
              <a:spcAft>
                <a:spcPts val="0"/>
              </a:spcAft>
              <a:buNone/>
              <a:defRPr sz="1300" b="1">
                <a:solidFill>
                  <a:schemeClr val="accent4"/>
                </a:solidFill>
              </a:defRPr>
            </a:lvl6pPr>
            <a:lvl7pPr lvl="6" rtl="0">
              <a:spcBef>
                <a:spcPts val="0"/>
              </a:spcBef>
              <a:spcAft>
                <a:spcPts val="0"/>
              </a:spcAft>
              <a:buNone/>
              <a:defRPr sz="1300" b="1">
                <a:solidFill>
                  <a:schemeClr val="accent4"/>
                </a:solidFill>
              </a:defRPr>
            </a:lvl7pPr>
            <a:lvl8pPr lvl="7" rtl="0">
              <a:spcBef>
                <a:spcPts val="0"/>
              </a:spcBef>
              <a:spcAft>
                <a:spcPts val="0"/>
              </a:spcAft>
              <a:buNone/>
              <a:defRPr sz="1300" b="1">
                <a:solidFill>
                  <a:schemeClr val="accent4"/>
                </a:solidFill>
              </a:defRPr>
            </a:lvl8pPr>
            <a:lvl9pPr lvl="8" rtl="0">
              <a:spcBef>
                <a:spcPts val="0"/>
              </a:spcBef>
              <a:spcAft>
                <a:spcPts val="0"/>
              </a:spcAft>
              <a:buNone/>
              <a:defRPr sz="1300" b="1">
                <a:solidFill>
                  <a:schemeClr val="accent4"/>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7">
  <p:cSld name="CUSTOM_12">
    <p:spTree>
      <p:nvGrpSpPr>
        <p:cNvPr id="408" name="Shape 408"/>
        <p:cNvGrpSpPr/>
        <p:nvPr/>
      </p:nvGrpSpPr>
      <p:grpSpPr>
        <a:xfrm>
          <a:off x="0" y="0"/>
          <a:ext cx="0" cy="0"/>
          <a:chOff x="0" y="0"/>
          <a:chExt cx="0" cy="0"/>
        </a:xfrm>
      </p:grpSpPr>
      <p:sp>
        <p:nvSpPr>
          <p:cNvPr id="409" name="Google Shape;409;p39"/>
          <p:cNvSpPr txBox="1"/>
          <p:nvPr>
            <p:ph type="title"/>
          </p:nvPr>
        </p:nvSpPr>
        <p:spPr>
          <a:xfrm>
            <a:off x="718400" y="347223"/>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410" name="Google Shape;410;p39"/>
          <p:cNvSpPr/>
          <p:nvPr/>
        </p:nvSpPr>
        <p:spPr>
          <a:xfrm>
            <a:off x="2524035" y="3756232"/>
            <a:ext cx="6908208" cy="1700729"/>
          </a:xfrm>
          <a:custGeom>
            <a:avLst/>
            <a:gdLst/>
            <a:ahLst/>
            <a:cxnLst/>
            <a:rect l="l" t="t" r="r" b="b"/>
            <a:pathLst>
              <a:path w="88903" h="21887" extrusionOk="0">
                <a:moveTo>
                  <a:pt x="62470" y="0"/>
                </a:moveTo>
                <a:cubicBezTo>
                  <a:pt x="59743" y="0"/>
                  <a:pt x="57030" y="444"/>
                  <a:pt x="54481" y="1385"/>
                </a:cubicBezTo>
                <a:cubicBezTo>
                  <a:pt x="50266" y="2939"/>
                  <a:pt x="46605" y="5732"/>
                  <a:pt x="42217" y="6794"/>
                </a:cubicBezTo>
                <a:cubicBezTo>
                  <a:pt x="40681" y="7165"/>
                  <a:pt x="39131" y="7309"/>
                  <a:pt x="37571" y="7309"/>
                </a:cubicBezTo>
                <a:cubicBezTo>
                  <a:pt x="32039" y="7309"/>
                  <a:pt x="26379" y="5490"/>
                  <a:pt x="20753" y="5490"/>
                </a:cubicBezTo>
                <a:cubicBezTo>
                  <a:pt x="20319" y="5490"/>
                  <a:pt x="19885" y="5501"/>
                  <a:pt x="19451" y="5524"/>
                </a:cubicBezTo>
                <a:cubicBezTo>
                  <a:pt x="13098" y="5864"/>
                  <a:pt x="6998" y="9064"/>
                  <a:pt x="3388" y="13954"/>
                </a:cubicBezTo>
                <a:cubicBezTo>
                  <a:pt x="1641" y="16321"/>
                  <a:pt x="498" y="19058"/>
                  <a:pt x="0" y="21887"/>
                </a:cubicBezTo>
                <a:lnTo>
                  <a:pt x="88903" y="21887"/>
                </a:lnTo>
                <a:cubicBezTo>
                  <a:pt x="87328" y="15209"/>
                  <a:pt x="83494" y="8937"/>
                  <a:pt x="77669" y="4813"/>
                </a:cubicBezTo>
                <a:cubicBezTo>
                  <a:pt x="73335" y="1745"/>
                  <a:pt x="67876" y="0"/>
                  <a:pt x="62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9"/>
          <p:cNvSpPr/>
          <p:nvPr/>
        </p:nvSpPr>
        <p:spPr>
          <a:xfrm>
            <a:off x="7844296" y="3435620"/>
            <a:ext cx="1149179" cy="1102012"/>
          </a:xfrm>
          <a:custGeom>
            <a:avLst/>
            <a:gdLst/>
            <a:ahLst/>
            <a:cxnLst/>
            <a:rect l="l" t="t" r="r" b="b"/>
            <a:pathLst>
              <a:path w="14789" h="14182" extrusionOk="0">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8">
  <p:cSld name="CUSTOM_13">
    <p:spTree>
      <p:nvGrpSpPr>
        <p:cNvPr id="412" name="Shape 412"/>
        <p:cNvGrpSpPr/>
        <p:nvPr/>
      </p:nvGrpSpPr>
      <p:grpSpPr>
        <a:xfrm>
          <a:off x="0" y="0"/>
          <a:ext cx="0" cy="0"/>
          <a:chOff x="0" y="0"/>
          <a:chExt cx="0" cy="0"/>
        </a:xfrm>
      </p:grpSpPr>
      <p:sp>
        <p:nvSpPr>
          <p:cNvPr id="413" name="Google Shape;413;p40"/>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14" name="Google Shape;414;p40"/>
          <p:cNvSpPr/>
          <p:nvPr/>
        </p:nvSpPr>
        <p:spPr>
          <a:xfrm rot="-5033328">
            <a:off x="5726121" y="-1510411"/>
            <a:ext cx="5233712" cy="4453469"/>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40"/>
          <p:cNvSpPr/>
          <p:nvPr/>
        </p:nvSpPr>
        <p:spPr>
          <a:xfrm rot="5875358">
            <a:off x="-2005558" y="1369695"/>
            <a:ext cx="5233775" cy="4453523"/>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718500" y="367106"/>
            <a:ext cx="7707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type="body" idx="1"/>
          </p:nvPr>
        </p:nvSpPr>
        <p:spPr>
          <a:xfrm>
            <a:off x="847175" y="3833356"/>
            <a:ext cx="3186600" cy="7761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25" name="Google Shape;25;p5"/>
          <p:cNvSpPr txBox="1"/>
          <p:nvPr>
            <p:ph type="body" idx="2"/>
          </p:nvPr>
        </p:nvSpPr>
        <p:spPr>
          <a:xfrm>
            <a:off x="5059075" y="3833356"/>
            <a:ext cx="3186600" cy="7761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p:txBody>
      </p:sp>
      <p:sp>
        <p:nvSpPr>
          <p:cNvPr id="26" name="Google Shape;26;p5"/>
          <p:cNvSpPr txBox="1"/>
          <p:nvPr>
            <p:ph type="subTitle" idx="3"/>
          </p:nvPr>
        </p:nvSpPr>
        <p:spPr>
          <a:xfrm>
            <a:off x="1691303" y="3467924"/>
            <a:ext cx="1412400" cy="3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600"/>
              <a:buNone/>
              <a:defRPr sz="1800" b="1">
                <a:solidFill>
                  <a:schemeClr val="accent1"/>
                </a:solidFill>
              </a:defRPr>
            </a:lvl1pPr>
            <a:lvl2pPr lvl="1">
              <a:spcBef>
                <a:spcPts val="0"/>
              </a:spcBef>
              <a:spcAft>
                <a:spcPts val="0"/>
              </a:spcAft>
              <a:buClr>
                <a:schemeClr val="accent1"/>
              </a:buClr>
              <a:buSzPts val="1600"/>
              <a:buNone/>
              <a:defRPr sz="1800" b="1">
                <a:solidFill>
                  <a:schemeClr val="accent1"/>
                </a:solidFill>
              </a:defRPr>
            </a:lvl2pPr>
            <a:lvl3pPr lvl="2">
              <a:spcBef>
                <a:spcPts val="0"/>
              </a:spcBef>
              <a:spcAft>
                <a:spcPts val="0"/>
              </a:spcAft>
              <a:buClr>
                <a:schemeClr val="accent1"/>
              </a:buClr>
              <a:buSzPts val="1600"/>
              <a:buNone/>
              <a:defRPr sz="1800" b="1">
                <a:solidFill>
                  <a:schemeClr val="accent1"/>
                </a:solidFill>
              </a:defRPr>
            </a:lvl3pPr>
            <a:lvl4pPr lvl="3">
              <a:spcBef>
                <a:spcPts val="0"/>
              </a:spcBef>
              <a:spcAft>
                <a:spcPts val="0"/>
              </a:spcAft>
              <a:buClr>
                <a:schemeClr val="accent1"/>
              </a:buClr>
              <a:buSzPts val="1600"/>
              <a:buNone/>
              <a:defRPr sz="1800" b="1">
                <a:solidFill>
                  <a:schemeClr val="accent1"/>
                </a:solidFill>
              </a:defRPr>
            </a:lvl4pPr>
            <a:lvl5pPr lvl="4">
              <a:spcBef>
                <a:spcPts val="0"/>
              </a:spcBef>
              <a:spcAft>
                <a:spcPts val="0"/>
              </a:spcAft>
              <a:buClr>
                <a:schemeClr val="accent1"/>
              </a:buClr>
              <a:buSzPts val="1600"/>
              <a:buNone/>
              <a:defRPr sz="1800" b="1">
                <a:solidFill>
                  <a:schemeClr val="accent1"/>
                </a:solidFill>
              </a:defRPr>
            </a:lvl5pPr>
            <a:lvl6pPr lvl="5">
              <a:spcBef>
                <a:spcPts val="0"/>
              </a:spcBef>
              <a:spcAft>
                <a:spcPts val="0"/>
              </a:spcAft>
              <a:buClr>
                <a:schemeClr val="accent1"/>
              </a:buClr>
              <a:buSzPts val="1600"/>
              <a:buNone/>
              <a:defRPr sz="1800" b="1">
                <a:solidFill>
                  <a:schemeClr val="accent1"/>
                </a:solidFill>
              </a:defRPr>
            </a:lvl6pPr>
            <a:lvl7pPr lvl="6">
              <a:spcBef>
                <a:spcPts val="0"/>
              </a:spcBef>
              <a:spcAft>
                <a:spcPts val="0"/>
              </a:spcAft>
              <a:buClr>
                <a:schemeClr val="accent1"/>
              </a:buClr>
              <a:buSzPts val="1600"/>
              <a:buNone/>
              <a:defRPr sz="1800" b="1">
                <a:solidFill>
                  <a:schemeClr val="accent1"/>
                </a:solidFill>
              </a:defRPr>
            </a:lvl7pPr>
            <a:lvl8pPr lvl="7">
              <a:spcBef>
                <a:spcPts val="0"/>
              </a:spcBef>
              <a:spcAft>
                <a:spcPts val="0"/>
              </a:spcAft>
              <a:buClr>
                <a:schemeClr val="accent1"/>
              </a:buClr>
              <a:buSzPts val="1600"/>
              <a:buNone/>
              <a:defRPr sz="1800" b="1">
                <a:solidFill>
                  <a:schemeClr val="accent1"/>
                </a:solidFill>
              </a:defRPr>
            </a:lvl8pPr>
            <a:lvl9pPr lvl="8">
              <a:spcBef>
                <a:spcPts val="0"/>
              </a:spcBef>
              <a:spcAft>
                <a:spcPts val="0"/>
              </a:spcAft>
              <a:buClr>
                <a:schemeClr val="accent1"/>
              </a:buClr>
              <a:buSzPts val="1600"/>
              <a:buNone/>
              <a:defRPr sz="1800" b="1">
                <a:solidFill>
                  <a:schemeClr val="accent1"/>
                </a:solidFill>
              </a:defRPr>
            </a:lvl9pPr>
          </a:lstStyle>
          <a:p/>
        </p:txBody>
      </p:sp>
      <p:sp>
        <p:nvSpPr>
          <p:cNvPr id="27" name="Google Shape;27;p5"/>
          <p:cNvSpPr txBox="1"/>
          <p:nvPr>
            <p:ph type="subTitle" idx="4"/>
          </p:nvPr>
        </p:nvSpPr>
        <p:spPr>
          <a:xfrm>
            <a:off x="5946175" y="3467924"/>
            <a:ext cx="1412400" cy="329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None/>
              <a:defRPr sz="1800" b="1">
                <a:solidFill>
                  <a:schemeClr val="accent1"/>
                </a:solidFill>
              </a:defRPr>
            </a:lvl1pPr>
            <a:lvl2pPr lvl="1" rtl="0">
              <a:spcBef>
                <a:spcPts val="0"/>
              </a:spcBef>
              <a:spcAft>
                <a:spcPts val="0"/>
              </a:spcAft>
              <a:buClr>
                <a:schemeClr val="accent1"/>
              </a:buClr>
              <a:buSzPts val="1600"/>
              <a:buNone/>
              <a:defRPr sz="1800" b="1">
                <a:solidFill>
                  <a:schemeClr val="accent1"/>
                </a:solidFill>
              </a:defRPr>
            </a:lvl2pPr>
            <a:lvl3pPr lvl="2" rtl="0">
              <a:spcBef>
                <a:spcPts val="0"/>
              </a:spcBef>
              <a:spcAft>
                <a:spcPts val="0"/>
              </a:spcAft>
              <a:buClr>
                <a:schemeClr val="accent1"/>
              </a:buClr>
              <a:buSzPts val="1600"/>
              <a:buNone/>
              <a:defRPr sz="1800" b="1">
                <a:solidFill>
                  <a:schemeClr val="accent1"/>
                </a:solidFill>
              </a:defRPr>
            </a:lvl3pPr>
            <a:lvl4pPr lvl="3" rtl="0">
              <a:spcBef>
                <a:spcPts val="0"/>
              </a:spcBef>
              <a:spcAft>
                <a:spcPts val="0"/>
              </a:spcAft>
              <a:buClr>
                <a:schemeClr val="accent1"/>
              </a:buClr>
              <a:buSzPts val="1600"/>
              <a:buNone/>
              <a:defRPr sz="1800" b="1">
                <a:solidFill>
                  <a:schemeClr val="accent1"/>
                </a:solidFill>
              </a:defRPr>
            </a:lvl4pPr>
            <a:lvl5pPr lvl="4" rtl="0">
              <a:spcBef>
                <a:spcPts val="0"/>
              </a:spcBef>
              <a:spcAft>
                <a:spcPts val="0"/>
              </a:spcAft>
              <a:buClr>
                <a:schemeClr val="accent1"/>
              </a:buClr>
              <a:buSzPts val="1600"/>
              <a:buNone/>
              <a:defRPr sz="1800" b="1">
                <a:solidFill>
                  <a:schemeClr val="accent1"/>
                </a:solidFill>
              </a:defRPr>
            </a:lvl5pPr>
            <a:lvl6pPr lvl="5" rtl="0">
              <a:spcBef>
                <a:spcPts val="0"/>
              </a:spcBef>
              <a:spcAft>
                <a:spcPts val="0"/>
              </a:spcAft>
              <a:buClr>
                <a:schemeClr val="accent1"/>
              </a:buClr>
              <a:buSzPts val="1600"/>
              <a:buNone/>
              <a:defRPr sz="1800" b="1">
                <a:solidFill>
                  <a:schemeClr val="accent1"/>
                </a:solidFill>
              </a:defRPr>
            </a:lvl6pPr>
            <a:lvl7pPr lvl="6" rtl="0">
              <a:spcBef>
                <a:spcPts val="0"/>
              </a:spcBef>
              <a:spcAft>
                <a:spcPts val="0"/>
              </a:spcAft>
              <a:buClr>
                <a:schemeClr val="accent1"/>
              </a:buClr>
              <a:buSzPts val="1600"/>
              <a:buNone/>
              <a:defRPr sz="1800" b="1">
                <a:solidFill>
                  <a:schemeClr val="accent1"/>
                </a:solidFill>
              </a:defRPr>
            </a:lvl7pPr>
            <a:lvl8pPr lvl="7" rtl="0">
              <a:spcBef>
                <a:spcPts val="0"/>
              </a:spcBef>
              <a:spcAft>
                <a:spcPts val="0"/>
              </a:spcAft>
              <a:buClr>
                <a:schemeClr val="accent1"/>
              </a:buClr>
              <a:buSzPts val="1600"/>
              <a:buNone/>
              <a:defRPr sz="1800" b="1">
                <a:solidFill>
                  <a:schemeClr val="accent1"/>
                </a:solidFill>
              </a:defRPr>
            </a:lvl8pPr>
            <a:lvl9pPr lvl="8" rtl="0">
              <a:spcBef>
                <a:spcPts val="0"/>
              </a:spcBef>
              <a:spcAft>
                <a:spcPts val="0"/>
              </a:spcAft>
              <a:buClr>
                <a:schemeClr val="accent1"/>
              </a:buClr>
              <a:buSzPts val="1600"/>
              <a:buNone/>
              <a:defRPr sz="1800" b="1">
                <a:solidFill>
                  <a:schemeClr val="accent1"/>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9">
  <p:cSld name="CUSTOM_14">
    <p:spTree>
      <p:nvGrpSpPr>
        <p:cNvPr id="416" name="Shape 416"/>
        <p:cNvGrpSpPr/>
        <p:nvPr/>
      </p:nvGrpSpPr>
      <p:grpSpPr>
        <a:xfrm>
          <a:off x="0" y="0"/>
          <a:ext cx="0" cy="0"/>
          <a:chOff x="0" y="0"/>
          <a:chExt cx="0" cy="0"/>
        </a:xfrm>
      </p:grpSpPr>
      <p:sp>
        <p:nvSpPr>
          <p:cNvPr id="417" name="Google Shape;417;p41"/>
          <p:cNvSpPr/>
          <p:nvPr/>
        </p:nvSpPr>
        <p:spPr>
          <a:xfrm>
            <a:off x="-2042500" y="-2466975"/>
            <a:ext cx="3914100" cy="391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41"/>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419" name="Google Shape;419;p41"/>
          <p:cNvSpPr/>
          <p:nvPr/>
        </p:nvSpPr>
        <p:spPr>
          <a:xfrm>
            <a:off x="2496700" y="884775"/>
            <a:ext cx="4187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0" name="Google Shape;420;p41"/>
          <p:cNvGrpSpPr/>
          <p:nvPr/>
        </p:nvGrpSpPr>
        <p:grpSpPr>
          <a:xfrm>
            <a:off x="7295033" y="-205427"/>
            <a:ext cx="1715694" cy="934604"/>
            <a:chOff x="841175" y="1036025"/>
            <a:chExt cx="5753500" cy="3133100"/>
          </a:xfrm>
        </p:grpSpPr>
        <p:sp>
          <p:nvSpPr>
            <p:cNvPr id="421" name="Google Shape;421;p41"/>
            <p:cNvSpPr/>
            <p:nvPr/>
          </p:nvSpPr>
          <p:spPr>
            <a:xfrm>
              <a:off x="841175" y="1036025"/>
              <a:ext cx="5753500" cy="3133100"/>
            </a:xfrm>
            <a:custGeom>
              <a:avLst/>
              <a:gdLst/>
              <a:ahLst/>
              <a:cxnLst/>
              <a:rect l="l" t="t" r="r" b="b"/>
              <a:pathLst>
                <a:path w="230140" h="125324" extrusionOk="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41"/>
            <p:cNvSpPr/>
            <p:nvPr/>
          </p:nvSpPr>
          <p:spPr>
            <a:xfrm>
              <a:off x="4751925" y="1176225"/>
              <a:ext cx="712150" cy="591475"/>
            </a:xfrm>
            <a:custGeom>
              <a:avLst/>
              <a:gdLst/>
              <a:ahLst/>
              <a:cxnLst/>
              <a:rect l="l" t="t" r="r" b="b"/>
              <a:pathLst>
                <a:path w="28486" h="23659" extrusionOk="0">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7">
  <p:cSld name="CUSTOM_15">
    <p:spTree>
      <p:nvGrpSpPr>
        <p:cNvPr id="423" name="Shape 423"/>
        <p:cNvGrpSpPr/>
        <p:nvPr/>
      </p:nvGrpSpPr>
      <p:grpSpPr>
        <a:xfrm>
          <a:off x="0" y="0"/>
          <a:ext cx="0" cy="0"/>
          <a:chOff x="0" y="0"/>
          <a:chExt cx="0" cy="0"/>
        </a:xfrm>
      </p:grpSpPr>
      <p:sp>
        <p:nvSpPr>
          <p:cNvPr id="424" name="Google Shape;424;p42"/>
          <p:cNvSpPr/>
          <p:nvPr/>
        </p:nvSpPr>
        <p:spPr>
          <a:xfrm rot="9129524">
            <a:off x="-257809" y="3284194"/>
            <a:ext cx="3588893" cy="3021822"/>
          </a:xfrm>
          <a:custGeom>
            <a:avLst/>
            <a:gdLst/>
            <a:ahLst/>
            <a:cxnLst/>
            <a:rect l="l" t="t" r="r" b="b"/>
            <a:pathLst>
              <a:path w="143563" h="120879" extrusionOk="0">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42"/>
          <p:cNvSpPr/>
          <p:nvPr/>
        </p:nvSpPr>
        <p:spPr>
          <a:xfrm>
            <a:off x="925150" y="3529650"/>
            <a:ext cx="723900" cy="523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42"/>
          <p:cNvSpPr txBox="1"/>
          <p:nvPr>
            <p:ph type="title"/>
          </p:nvPr>
        </p:nvSpPr>
        <p:spPr>
          <a:xfrm>
            <a:off x="611400" y="1659982"/>
            <a:ext cx="3278700" cy="383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p:txBody>
      </p:sp>
      <p:sp>
        <p:nvSpPr>
          <p:cNvPr id="427" name="Google Shape;427;p42"/>
          <p:cNvSpPr txBox="1"/>
          <p:nvPr>
            <p:ph type="subTitle" idx="1"/>
          </p:nvPr>
        </p:nvSpPr>
        <p:spPr>
          <a:xfrm>
            <a:off x="632950" y="2290118"/>
            <a:ext cx="3423900" cy="11934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3">
  <p:cSld name="CUSTOM_22">
    <p:spTree>
      <p:nvGrpSpPr>
        <p:cNvPr id="428" name="Shape 428"/>
        <p:cNvGrpSpPr/>
        <p:nvPr/>
      </p:nvGrpSpPr>
      <p:grpSpPr>
        <a:xfrm>
          <a:off x="0" y="0"/>
          <a:ext cx="0" cy="0"/>
          <a:chOff x="0" y="0"/>
          <a:chExt cx="0" cy="0"/>
        </a:xfrm>
      </p:grpSpPr>
      <p:sp>
        <p:nvSpPr>
          <p:cNvPr id="429" name="Google Shape;429;p43"/>
          <p:cNvSpPr txBox="1"/>
          <p:nvPr>
            <p:ph type="subTitle" idx="1"/>
          </p:nvPr>
        </p:nvSpPr>
        <p:spPr>
          <a:xfrm>
            <a:off x="2933850" y="1106025"/>
            <a:ext cx="3276300" cy="84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430" name="Google Shape;430;p43"/>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43"/>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2pPr>
            <a:lvl3pPr lvl="2"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3pPr>
            <a:lvl4pPr lvl="3"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4pPr>
            <a:lvl5pPr lvl="4"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5pPr>
            <a:lvl6pPr lvl="5"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6pPr>
            <a:lvl7pPr lvl="6"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7pPr>
            <a:lvl8pPr lvl="7"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8pPr>
            <a:lvl9pPr lvl="8" rtl="0">
              <a:spcBef>
                <a:spcPts val="0"/>
              </a:spcBef>
              <a:spcAft>
                <a:spcPts val="0"/>
              </a:spcAft>
              <a:buNone/>
              <a:defRPr>
                <a:latin typeface="Helvetica Neue Light" panose="020B0604020202020204"/>
                <a:ea typeface="Helvetica Neue Light" panose="020B0604020202020204"/>
                <a:cs typeface="Helvetica Neue Light" panose="020B0604020202020204"/>
                <a:sym typeface="Helvetica Neue Light" panose="020B0604020202020204"/>
              </a:defRPr>
            </a:lvl9pPr>
          </a:lstStyle>
          <a:p/>
        </p:txBody>
      </p:sp>
      <p:sp>
        <p:nvSpPr>
          <p:cNvPr id="432" name="Google Shape;432;p43"/>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43"/>
          <p:cNvSpPr/>
          <p:nvPr/>
        </p:nvSpPr>
        <p:spPr>
          <a:xfrm>
            <a:off x="6156202" y="2793827"/>
            <a:ext cx="2987839" cy="2349733"/>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43"/>
          <p:cNvSpPr/>
          <p:nvPr/>
        </p:nvSpPr>
        <p:spPr>
          <a:xfrm flipH="1">
            <a:off x="2" y="2793827"/>
            <a:ext cx="2987839" cy="2349733"/>
          </a:xfrm>
          <a:custGeom>
            <a:avLst/>
            <a:gdLst/>
            <a:ahLst/>
            <a:cxnLst/>
            <a:rect l="l" t="t" r="r" b="b"/>
            <a:pathLst>
              <a:path w="14575" h="14449" extrusionOk="0">
                <a:moveTo>
                  <a:pt x="14575" y="1"/>
                </a:moveTo>
                <a:cubicBezTo>
                  <a:pt x="14143" y="433"/>
                  <a:pt x="13876" y="1005"/>
                  <a:pt x="13812" y="1615"/>
                </a:cubicBezTo>
                <a:cubicBezTo>
                  <a:pt x="13698" y="2530"/>
                  <a:pt x="14054" y="3356"/>
                  <a:pt x="13444" y="4169"/>
                </a:cubicBezTo>
                <a:cubicBezTo>
                  <a:pt x="13012" y="4741"/>
                  <a:pt x="12338" y="4931"/>
                  <a:pt x="11703" y="5198"/>
                </a:cubicBezTo>
                <a:cubicBezTo>
                  <a:pt x="10737" y="5617"/>
                  <a:pt x="9822" y="6329"/>
                  <a:pt x="9518" y="7371"/>
                </a:cubicBezTo>
                <a:cubicBezTo>
                  <a:pt x="9302" y="8121"/>
                  <a:pt x="9429" y="8921"/>
                  <a:pt x="9149" y="9645"/>
                </a:cubicBezTo>
                <a:cubicBezTo>
                  <a:pt x="8672" y="10849"/>
                  <a:pt x="7688" y="11210"/>
                  <a:pt x="6524" y="11210"/>
                </a:cubicBezTo>
                <a:cubicBezTo>
                  <a:pt x="6385" y="11210"/>
                  <a:pt x="6243" y="11205"/>
                  <a:pt x="6099" y="11196"/>
                </a:cubicBezTo>
                <a:cubicBezTo>
                  <a:pt x="5885" y="11182"/>
                  <a:pt x="5672" y="11174"/>
                  <a:pt x="5463" y="11174"/>
                </a:cubicBezTo>
                <a:cubicBezTo>
                  <a:pt x="4311" y="11174"/>
                  <a:pt x="3244" y="11407"/>
                  <a:pt x="2287" y="12149"/>
                </a:cubicBezTo>
                <a:cubicBezTo>
                  <a:pt x="1563" y="12695"/>
                  <a:pt x="1068" y="13496"/>
                  <a:pt x="394" y="14105"/>
                </a:cubicBezTo>
                <a:cubicBezTo>
                  <a:pt x="267" y="14233"/>
                  <a:pt x="127" y="14347"/>
                  <a:pt x="0" y="14449"/>
                </a:cubicBezTo>
                <a:lnTo>
                  <a:pt x="14575" y="14449"/>
                </a:lnTo>
                <a:lnTo>
                  <a:pt x="145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43"/>
          <p:cNvSpPr/>
          <p:nvPr/>
        </p:nvSpPr>
        <p:spPr>
          <a:xfrm>
            <a:off x="3169852" y="2139024"/>
            <a:ext cx="2886303" cy="2665900"/>
          </a:xfrm>
          <a:custGeom>
            <a:avLst/>
            <a:gdLst/>
            <a:ahLst/>
            <a:cxnLst/>
            <a:rect l="l" t="t" r="r" b="b"/>
            <a:pathLst>
              <a:path w="192196" h="177490" extrusionOk="0">
                <a:moveTo>
                  <a:pt x="76038" y="1"/>
                </a:moveTo>
                <a:cubicBezTo>
                  <a:pt x="68455" y="1"/>
                  <a:pt x="60870" y="2888"/>
                  <a:pt x="54888" y="7575"/>
                </a:cubicBezTo>
                <a:cubicBezTo>
                  <a:pt x="47494" y="13403"/>
                  <a:pt x="42319" y="21841"/>
                  <a:pt x="39361" y="30844"/>
                </a:cubicBezTo>
                <a:cubicBezTo>
                  <a:pt x="36273" y="40369"/>
                  <a:pt x="35273" y="51068"/>
                  <a:pt x="28836" y="58767"/>
                </a:cubicBezTo>
                <a:cubicBezTo>
                  <a:pt x="23356" y="65291"/>
                  <a:pt x="14831" y="68509"/>
                  <a:pt x="8742" y="74555"/>
                </a:cubicBezTo>
                <a:cubicBezTo>
                  <a:pt x="3392" y="79904"/>
                  <a:pt x="0" y="87951"/>
                  <a:pt x="217" y="95562"/>
                </a:cubicBezTo>
                <a:cubicBezTo>
                  <a:pt x="348" y="102695"/>
                  <a:pt x="6089" y="107349"/>
                  <a:pt x="8916" y="113568"/>
                </a:cubicBezTo>
                <a:cubicBezTo>
                  <a:pt x="12743" y="122006"/>
                  <a:pt x="10395" y="132227"/>
                  <a:pt x="14092" y="140751"/>
                </a:cubicBezTo>
                <a:cubicBezTo>
                  <a:pt x="17919" y="149624"/>
                  <a:pt x="27618" y="154756"/>
                  <a:pt x="37143" y="156583"/>
                </a:cubicBezTo>
                <a:cubicBezTo>
                  <a:pt x="46625" y="158410"/>
                  <a:pt x="56454" y="157627"/>
                  <a:pt x="66109" y="158540"/>
                </a:cubicBezTo>
                <a:cubicBezTo>
                  <a:pt x="84420" y="160193"/>
                  <a:pt x="101600" y="167717"/>
                  <a:pt x="119040" y="173589"/>
                </a:cubicBezTo>
                <a:cubicBezTo>
                  <a:pt x="124738" y="175502"/>
                  <a:pt x="130566" y="177242"/>
                  <a:pt x="136525" y="177460"/>
                </a:cubicBezTo>
                <a:cubicBezTo>
                  <a:pt x="136979" y="177479"/>
                  <a:pt x="137435" y="177489"/>
                  <a:pt x="137892" y="177489"/>
                </a:cubicBezTo>
                <a:cubicBezTo>
                  <a:pt x="143466" y="177489"/>
                  <a:pt x="149139" y="175995"/>
                  <a:pt x="153400" y="172458"/>
                </a:cubicBezTo>
                <a:cubicBezTo>
                  <a:pt x="162360" y="164977"/>
                  <a:pt x="162664" y="151059"/>
                  <a:pt x="170188" y="142143"/>
                </a:cubicBezTo>
                <a:cubicBezTo>
                  <a:pt x="175190" y="136228"/>
                  <a:pt x="182975" y="132966"/>
                  <a:pt x="187238" y="126529"/>
                </a:cubicBezTo>
                <a:cubicBezTo>
                  <a:pt x="192196" y="118918"/>
                  <a:pt x="191021" y="108827"/>
                  <a:pt x="187977" y="100259"/>
                </a:cubicBezTo>
                <a:cubicBezTo>
                  <a:pt x="184932" y="91691"/>
                  <a:pt x="180235" y="83688"/>
                  <a:pt x="178495" y="74772"/>
                </a:cubicBezTo>
                <a:cubicBezTo>
                  <a:pt x="176277" y="63290"/>
                  <a:pt x="178756" y="48850"/>
                  <a:pt x="169449" y="39891"/>
                </a:cubicBezTo>
                <a:cubicBezTo>
                  <a:pt x="158315" y="29191"/>
                  <a:pt x="138743" y="33019"/>
                  <a:pt x="125260" y="27582"/>
                </a:cubicBezTo>
                <a:cubicBezTo>
                  <a:pt x="109211" y="21102"/>
                  <a:pt x="98512" y="3791"/>
                  <a:pt x="81549" y="529"/>
                </a:cubicBezTo>
                <a:cubicBezTo>
                  <a:pt x="79728" y="172"/>
                  <a:pt x="77883" y="1"/>
                  <a:pt x="7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9">
  <p:cSld name="CUSTOM_16">
    <p:spTree>
      <p:nvGrpSpPr>
        <p:cNvPr id="436" name="Shape 436"/>
        <p:cNvGrpSpPr/>
        <p:nvPr/>
      </p:nvGrpSpPr>
      <p:grpSpPr>
        <a:xfrm>
          <a:off x="0" y="0"/>
          <a:ext cx="0" cy="0"/>
          <a:chOff x="0" y="0"/>
          <a:chExt cx="0" cy="0"/>
        </a:xfrm>
      </p:grpSpPr>
      <p:sp>
        <p:nvSpPr>
          <p:cNvPr id="437" name="Google Shape;437;p44"/>
          <p:cNvSpPr txBox="1"/>
          <p:nvPr>
            <p:ph type="title"/>
          </p:nvPr>
        </p:nvSpPr>
        <p:spPr>
          <a:xfrm>
            <a:off x="718400" y="346028"/>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438" name="Google Shape;438;p44"/>
          <p:cNvSpPr txBox="1"/>
          <p:nvPr>
            <p:ph type="subTitle" idx="1"/>
          </p:nvPr>
        </p:nvSpPr>
        <p:spPr>
          <a:xfrm>
            <a:off x="627884" y="1057869"/>
            <a:ext cx="7901400" cy="35589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150"/>
            </a:lvl1pPr>
            <a:lvl2pPr lvl="1">
              <a:spcBef>
                <a:spcPts val="0"/>
              </a:spcBef>
              <a:spcAft>
                <a:spcPts val="0"/>
              </a:spcAft>
              <a:buNone/>
              <a:defRPr sz="1150"/>
            </a:lvl2pPr>
            <a:lvl3pPr lvl="2">
              <a:spcBef>
                <a:spcPts val="0"/>
              </a:spcBef>
              <a:spcAft>
                <a:spcPts val="0"/>
              </a:spcAft>
              <a:buNone/>
              <a:defRPr sz="1150"/>
            </a:lvl3pPr>
            <a:lvl4pPr lvl="3">
              <a:spcBef>
                <a:spcPts val="0"/>
              </a:spcBef>
              <a:spcAft>
                <a:spcPts val="0"/>
              </a:spcAft>
              <a:buNone/>
              <a:defRPr sz="1150"/>
            </a:lvl4pPr>
            <a:lvl5pPr lvl="4">
              <a:spcBef>
                <a:spcPts val="0"/>
              </a:spcBef>
              <a:spcAft>
                <a:spcPts val="0"/>
              </a:spcAft>
              <a:buNone/>
              <a:defRPr sz="1150"/>
            </a:lvl5pPr>
            <a:lvl6pPr lvl="5">
              <a:spcBef>
                <a:spcPts val="0"/>
              </a:spcBef>
              <a:spcAft>
                <a:spcPts val="0"/>
              </a:spcAft>
              <a:buNone/>
              <a:defRPr sz="1150"/>
            </a:lvl6pPr>
            <a:lvl7pPr lvl="6">
              <a:spcBef>
                <a:spcPts val="0"/>
              </a:spcBef>
              <a:spcAft>
                <a:spcPts val="0"/>
              </a:spcAft>
              <a:buNone/>
              <a:defRPr sz="1150"/>
            </a:lvl7pPr>
            <a:lvl8pPr lvl="7">
              <a:spcBef>
                <a:spcPts val="0"/>
              </a:spcBef>
              <a:spcAft>
                <a:spcPts val="0"/>
              </a:spcAft>
              <a:buNone/>
              <a:defRPr sz="1150"/>
            </a:lvl8pPr>
            <a:lvl9pPr lvl="8">
              <a:spcBef>
                <a:spcPts val="0"/>
              </a:spcBef>
              <a:spcAft>
                <a:spcPts val="0"/>
              </a:spcAft>
              <a:buNone/>
              <a:defRPr sz="115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columns 2">
  <p:cSld name="CUSTOM_17">
    <p:spTree>
      <p:nvGrpSpPr>
        <p:cNvPr id="439" name="Shape 439"/>
        <p:cNvGrpSpPr/>
        <p:nvPr/>
      </p:nvGrpSpPr>
      <p:grpSpPr>
        <a:xfrm>
          <a:off x="0" y="0"/>
          <a:ext cx="0" cy="0"/>
          <a:chOff x="0" y="0"/>
          <a:chExt cx="0" cy="0"/>
        </a:xfrm>
      </p:grpSpPr>
      <p:sp>
        <p:nvSpPr>
          <p:cNvPr id="440" name="Google Shape;440;p45"/>
          <p:cNvSpPr/>
          <p:nvPr/>
        </p:nvSpPr>
        <p:spPr>
          <a:xfrm rot="5766672">
            <a:off x="-2016830" y="1916162"/>
            <a:ext cx="5233712" cy="4453469"/>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45"/>
          <p:cNvSpPr txBox="1"/>
          <p:nvPr>
            <p:ph type="title"/>
          </p:nvPr>
        </p:nvSpPr>
        <p:spPr>
          <a:xfrm>
            <a:off x="718500" y="348450"/>
            <a:ext cx="7707000" cy="76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2" name="Google Shape;442;p45"/>
          <p:cNvSpPr txBox="1"/>
          <p:nvPr>
            <p:ph type="subTitle" idx="1"/>
          </p:nvPr>
        </p:nvSpPr>
        <p:spPr>
          <a:xfrm>
            <a:off x="1180181" y="1713394"/>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443" name="Google Shape;443;p45"/>
          <p:cNvSpPr txBox="1"/>
          <p:nvPr>
            <p:ph type="subTitle" idx="2"/>
          </p:nvPr>
        </p:nvSpPr>
        <p:spPr>
          <a:xfrm>
            <a:off x="886631" y="1956750"/>
            <a:ext cx="2607600" cy="63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444" name="Google Shape;444;p45"/>
          <p:cNvSpPr txBox="1"/>
          <p:nvPr>
            <p:ph type="subTitle" idx="3"/>
          </p:nvPr>
        </p:nvSpPr>
        <p:spPr>
          <a:xfrm>
            <a:off x="1082850" y="3237400"/>
            <a:ext cx="22299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445" name="Google Shape;445;p45"/>
          <p:cNvSpPr txBox="1"/>
          <p:nvPr>
            <p:ph type="subTitle" idx="4"/>
          </p:nvPr>
        </p:nvSpPr>
        <p:spPr>
          <a:xfrm>
            <a:off x="886631" y="3480750"/>
            <a:ext cx="2607600" cy="63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6" name="Google Shape;446;p45"/>
          <p:cNvSpPr txBox="1"/>
          <p:nvPr>
            <p:ph type="subTitle" idx="5"/>
          </p:nvPr>
        </p:nvSpPr>
        <p:spPr>
          <a:xfrm>
            <a:off x="5943319" y="3237394"/>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447" name="Google Shape;447;p45"/>
          <p:cNvSpPr txBox="1"/>
          <p:nvPr>
            <p:ph type="subTitle" idx="6"/>
          </p:nvPr>
        </p:nvSpPr>
        <p:spPr>
          <a:xfrm>
            <a:off x="5649769" y="3480750"/>
            <a:ext cx="2607600" cy="63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8" name="Google Shape;448;p45"/>
          <p:cNvSpPr txBox="1"/>
          <p:nvPr>
            <p:ph type="subTitle" idx="7"/>
          </p:nvPr>
        </p:nvSpPr>
        <p:spPr>
          <a:xfrm>
            <a:off x="5943319" y="1713394"/>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449" name="Google Shape;449;p45"/>
          <p:cNvSpPr txBox="1"/>
          <p:nvPr>
            <p:ph type="subTitle" idx="8"/>
          </p:nvPr>
        </p:nvSpPr>
        <p:spPr>
          <a:xfrm>
            <a:off x="5649769" y="1956750"/>
            <a:ext cx="2607600" cy="63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50" name="Google Shape;450;p45"/>
          <p:cNvSpPr/>
          <p:nvPr/>
        </p:nvSpPr>
        <p:spPr>
          <a:xfrm rot="-6776231">
            <a:off x="5379710" y="-1534247"/>
            <a:ext cx="5233928" cy="4453653"/>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1">
  <p:cSld name="CUSTOM_24">
    <p:spTree>
      <p:nvGrpSpPr>
        <p:cNvPr id="451" name="Shape 451"/>
        <p:cNvGrpSpPr/>
        <p:nvPr/>
      </p:nvGrpSpPr>
      <p:grpSpPr>
        <a:xfrm>
          <a:off x="0" y="0"/>
          <a:ext cx="0" cy="0"/>
          <a:chOff x="0" y="0"/>
          <a:chExt cx="0" cy="0"/>
        </a:xfrm>
      </p:grpSpPr>
      <p:sp>
        <p:nvSpPr>
          <p:cNvPr id="452" name="Google Shape;452;p46"/>
          <p:cNvSpPr txBox="1"/>
          <p:nvPr>
            <p:ph type="title"/>
          </p:nvPr>
        </p:nvSpPr>
        <p:spPr>
          <a:xfrm>
            <a:off x="718500" y="348450"/>
            <a:ext cx="7707000" cy="76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53" name="Google Shape;453;p46"/>
          <p:cNvSpPr txBox="1"/>
          <p:nvPr>
            <p:ph type="subTitle" idx="1"/>
          </p:nvPr>
        </p:nvSpPr>
        <p:spPr>
          <a:xfrm>
            <a:off x="2411300" y="3351575"/>
            <a:ext cx="21843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54" name="Google Shape;454;p46"/>
          <p:cNvSpPr txBox="1"/>
          <p:nvPr>
            <p:ph type="subTitle" idx="2"/>
          </p:nvPr>
        </p:nvSpPr>
        <p:spPr>
          <a:xfrm>
            <a:off x="2411325" y="3139700"/>
            <a:ext cx="2184300" cy="1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Montserrat"/>
              <a:buNone/>
              <a:defRPr sz="1800" b="1">
                <a:solidFill>
                  <a:schemeClr val="accent1"/>
                </a:solidFill>
              </a:defRPr>
            </a:lvl1pPr>
            <a:lvl2pPr lvl="1" rtl="0">
              <a:spcBef>
                <a:spcPts val="0"/>
              </a:spcBef>
              <a:spcAft>
                <a:spcPts val="0"/>
              </a:spcAft>
              <a:buClr>
                <a:schemeClr val="accent1"/>
              </a:buClr>
              <a:buSzPts val="3000"/>
              <a:buFont typeface="Montserrat"/>
              <a:buNone/>
              <a:defRPr sz="3000">
                <a:solidFill>
                  <a:schemeClr val="accent1"/>
                </a:solidFill>
              </a:defRPr>
            </a:lvl2pPr>
            <a:lvl3pPr lvl="2" rtl="0">
              <a:spcBef>
                <a:spcPts val="0"/>
              </a:spcBef>
              <a:spcAft>
                <a:spcPts val="0"/>
              </a:spcAft>
              <a:buClr>
                <a:schemeClr val="accent1"/>
              </a:buClr>
              <a:buSzPts val="3000"/>
              <a:buFont typeface="Montserrat"/>
              <a:buNone/>
              <a:defRPr sz="3000">
                <a:solidFill>
                  <a:schemeClr val="accent1"/>
                </a:solidFill>
              </a:defRPr>
            </a:lvl3pPr>
            <a:lvl4pPr lvl="3" rtl="0">
              <a:spcBef>
                <a:spcPts val="0"/>
              </a:spcBef>
              <a:spcAft>
                <a:spcPts val="0"/>
              </a:spcAft>
              <a:buClr>
                <a:schemeClr val="accent1"/>
              </a:buClr>
              <a:buSzPts val="3000"/>
              <a:buFont typeface="Montserrat"/>
              <a:buNone/>
              <a:defRPr sz="3000">
                <a:solidFill>
                  <a:schemeClr val="accent1"/>
                </a:solidFill>
              </a:defRPr>
            </a:lvl4pPr>
            <a:lvl5pPr lvl="4" rtl="0">
              <a:spcBef>
                <a:spcPts val="0"/>
              </a:spcBef>
              <a:spcAft>
                <a:spcPts val="0"/>
              </a:spcAft>
              <a:buClr>
                <a:schemeClr val="accent1"/>
              </a:buClr>
              <a:buSzPts val="3000"/>
              <a:buFont typeface="Montserrat"/>
              <a:buNone/>
              <a:defRPr sz="3000">
                <a:solidFill>
                  <a:schemeClr val="accent1"/>
                </a:solidFill>
              </a:defRPr>
            </a:lvl5pPr>
            <a:lvl6pPr lvl="5" rtl="0">
              <a:spcBef>
                <a:spcPts val="0"/>
              </a:spcBef>
              <a:spcAft>
                <a:spcPts val="0"/>
              </a:spcAft>
              <a:buClr>
                <a:schemeClr val="accent1"/>
              </a:buClr>
              <a:buSzPts val="3000"/>
              <a:buFont typeface="Montserrat"/>
              <a:buNone/>
              <a:defRPr sz="3000">
                <a:solidFill>
                  <a:schemeClr val="accent1"/>
                </a:solidFill>
              </a:defRPr>
            </a:lvl6pPr>
            <a:lvl7pPr lvl="6" rtl="0">
              <a:spcBef>
                <a:spcPts val="0"/>
              </a:spcBef>
              <a:spcAft>
                <a:spcPts val="0"/>
              </a:spcAft>
              <a:buClr>
                <a:schemeClr val="accent1"/>
              </a:buClr>
              <a:buSzPts val="3000"/>
              <a:buFont typeface="Montserrat"/>
              <a:buNone/>
              <a:defRPr sz="3000">
                <a:solidFill>
                  <a:schemeClr val="accent1"/>
                </a:solidFill>
              </a:defRPr>
            </a:lvl7pPr>
            <a:lvl8pPr lvl="7" rtl="0">
              <a:spcBef>
                <a:spcPts val="0"/>
              </a:spcBef>
              <a:spcAft>
                <a:spcPts val="0"/>
              </a:spcAft>
              <a:buClr>
                <a:schemeClr val="accent1"/>
              </a:buClr>
              <a:buSzPts val="3000"/>
              <a:buFont typeface="Montserrat"/>
              <a:buNone/>
              <a:defRPr sz="3000">
                <a:solidFill>
                  <a:schemeClr val="accent1"/>
                </a:solidFill>
              </a:defRPr>
            </a:lvl8pPr>
            <a:lvl9pPr lvl="8" rtl="0">
              <a:spcBef>
                <a:spcPts val="0"/>
              </a:spcBef>
              <a:spcAft>
                <a:spcPts val="0"/>
              </a:spcAft>
              <a:buClr>
                <a:schemeClr val="accent1"/>
              </a:buClr>
              <a:buSzPts val="3000"/>
              <a:buFont typeface="Montserrat"/>
              <a:buNone/>
              <a:defRPr sz="3000">
                <a:solidFill>
                  <a:schemeClr val="accent1"/>
                </a:solidFill>
              </a:defRPr>
            </a:lvl9pPr>
          </a:lstStyle>
          <a:p/>
        </p:txBody>
      </p:sp>
      <p:sp>
        <p:nvSpPr>
          <p:cNvPr id="455" name="Google Shape;455;p46"/>
          <p:cNvSpPr txBox="1"/>
          <p:nvPr>
            <p:ph type="subTitle" idx="3"/>
          </p:nvPr>
        </p:nvSpPr>
        <p:spPr>
          <a:xfrm>
            <a:off x="4376198" y="2219725"/>
            <a:ext cx="21843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56" name="Google Shape;456;p46"/>
          <p:cNvSpPr txBox="1"/>
          <p:nvPr>
            <p:ph type="subTitle" idx="4"/>
          </p:nvPr>
        </p:nvSpPr>
        <p:spPr>
          <a:xfrm>
            <a:off x="4376225" y="2007925"/>
            <a:ext cx="2184300" cy="1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Montserrat"/>
              <a:buNone/>
              <a:defRPr sz="1800" b="1">
                <a:solidFill>
                  <a:schemeClr val="accent1"/>
                </a:solidFill>
              </a:defRPr>
            </a:lvl1pPr>
            <a:lvl2pPr lvl="1" rtl="0">
              <a:spcBef>
                <a:spcPts val="0"/>
              </a:spcBef>
              <a:spcAft>
                <a:spcPts val="0"/>
              </a:spcAft>
              <a:buClr>
                <a:schemeClr val="accent1"/>
              </a:buClr>
              <a:buSzPts val="3000"/>
              <a:buFont typeface="Montserrat"/>
              <a:buNone/>
              <a:defRPr sz="3000">
                <a:solidFill>
                  <a:schemeClr val="accent1"/>
                </a:solidFill>
              </a:defRPr>
            </a:lvl2pPr>
            <a:lvl3pPr lvl="2" rtl="0">
              <a:spcBef>
                <a:spcPts val="0"/>
              </a:spcBef>
              <a:spcAft>
                <a:spcPts val="0"/>
              </a:spcAft>
              <a:buClr>
                <a:schemeClr val="accent1"/>
              </a:buClr>
              <a:buSzPts val="3000"/>
              <a:buFont typeface="Montserrat"/>
              <a:buNone/>
              <a:defRPr sz="3000">
                <a:solidFill>
                  <a:schemeClr val="accent1"/>
                </a:solidFill>
              </a:defRPr>
            </a:lvl3pPr>
            <a:lvl4pPr lvl="3" rtl="0">
              <a:spcBef>
                <a:spcPts val="0"/>
              </a:spcBef>
              <a:spcAft>
                <a:spcPts val="0"/>
              </a:spcAft>
              <a:buClr>
                <a:schemeClr val="accent1"/>
              </a:buClr>
              <a:buSzPts val="3000"/>
              <a:buFont typeface="Montserrat"/>
              <a:buNone/>
              <a:defRPr sz="3000">
                <a:solidFill>
                  <a:schemeClr val="accent1"/>
                </a:solidFill>
              </a:defRPr>
            </a:lvl4pPr>
            <a:lvl5pPr lvl="4" rtl="0">
              <a:spcBef>
                <a:spcPts val="0"/>
              </a:spcBef>
              <a:spcAft>
                <a:spcPts val="0"/>
              </a:spcAft>
              <a:buClr>
                <a:schemeClr val="accent1"/>
              </a:buClr>
              <a:buSzPts val="3000"/>
              <a:buFont typeface="Montserrat"/>
              <a:buNone/>
              <a:defRPr sz="3000">
                <a:solidFill>
                  <a:schemeClr val="accent1"/>
                </a:solidFill>
              </a:defRPr>
            </a:lvl5pPr>
            <a:lvl6pPr lvl="5" rtl="0">
              <a:spcBef>
                <a:spcPts val="0"/>
              </a:spcBef>
              <a:spcAft>
                <a:spcPts val="0"/>
              </a:spcAft>
              <a:buClr>
                <a:schemeClr val="accent1"/>
              </a:buClr>
              <a:buSzPts val="3000"/>
              <a:buFont typeface="Montserrat"/>
              <a:buNone/>
              <a:defRPr sz="3000">
                <a:solidFill>
                  <a:schemeClr val="accent1"/>
                </a:solidFill>
              </a:defRPr>
            </a:lvl6pPr>
            <a:lvl7pPr lvl="6" rtl="0">
              <a:spcBef>
                <a:spcPts val="0"/>
              </a:spcBef>
              <a:spcAft>
                <a:spcPts val="0"/>
              </a:spcAft>
              <a:buClr>
                <a:schemeClr val="accent1"/>
              </a:buClr>
              <a:buSzPts val="3000"/>
              <a:buFont typeface="Montserrat"/>
              <a:buNone/>
              <a:defRPr sz="3000">
                <a:solidFill>
                  <a:schemeClr val="accent1"/>
                </a:solidFill>
              </a:defRPr>
            </a:lvl7pPr>
            <a:lvl8pPr lvl="7" rtl="0">
              <a:spcBef>
                <a:spcPts val="0"/>
              </a:spcBef>
              <a:spcAft>
                <a:spcPts val="0"/>
              </a:spcAft>
              <a:buClr>
                <a:schemeClr val="accent1"/>
              </a:buClr>
              <a:buSzPts val="3000"/>
              <a:buFont typeface="Montserrat"/>
              <a:buNone/>
              <a:defRPr sz="3000">
                <a:solidFill>
                  <a:schemeClr val="accent1"/>
                </a:solidFill>
              </a:defRPr>
            </a:lvl8pPr>
            <a:lvl9pPr lvl="8" rtl="0">
              <a:spcBef>
                <a:spcPts val="0"/>
              </a:spcBef>
              <a:spcAft>
                <a:spcPts val="0"/>
              </a:spcAft>
              <a:buClr>
                <a:schemeClr val="accent1"/>
              </a:buClr>
              <a:buSzPts val="3000"/>
              <a:buFont typeface="Montserrat"/>
              <a:buNone/>
              <a:defRPr sz="3000">
                <a:solidFill>
                  <a:schemeClr val="accent1"/>
                </a:solidFill>
              </a:defRPr>
            </a:lvl9pPr>
          </a:lstStyle>
          <a:p/>
        </p:txBody>
      </p:sp>
      <p:sp>
        <p:nvSpPr>
          <p:cNvPr id="457" name="Google Shape;457;p46"/>
          <p:cNvSpPr txBox="1"/>
          <p:nvPr>
            <p:ph type="subTitle" idx="5"/>
          </p:nvPr>
        </p:nvSpPr>
        <p:spPr>
          <a:xfrm>
            <a:off x="6341081" y="3351575"/>
            <a:ext cx="21843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58" name="Google Shape;458;p46"/>
          <p:cNvSpPr txBox="1"/>
          <p:nvPr>
            <p:ph type="subTitle" idx="6"/>
          </p:nvPr>
        </p:nvSpPr>
        <p:spPr>
          <a:xfrm>
            <a:off x="6341104" y="3139700"/>
            <a:ext cx="2184300" cy="1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Montserrat"/>
              <a:buNone/>
              <a:defRPr sz="1800" b="1">
                <a:solidFill>
                  <a:schemeClr val="accent1"/>
                </a:solidFill>
              </a:defRPr>
            </a:lvl1pPr>
            <a:lvl2pPr lvl="1" rtl="0">
              <a:spcBef>
                <a:spcPts val="0"/>
              </a:spcBef>
              <a:spcAft>
                <a:spcPts val="0"/>
              </a:spcAft>
              <a:buClr>
                <a:schemeClr val="accent1"/>
              </a:buClr>
              <a:buSzPts val="3000"/>
              <a:buFont typeface="Montserrat"/>
              <a:buNone/>
              <a:defRPr sz="3000">
                <a:solidFill>
                  <a:schemeClr val="accent1"/>
                </a:solidFill>
              </a:defRPr>
            </a:lvl2pPr>
            <a:lvl3pPr lvl="2" rtl="0">
              <a:spcBef>
                <a:spcPts val="0"/>
              </a:spcBef>
              <a:spcAft>
                <a:spcPts val="0"/>
              </a:spcAft>
              <a:buClr>
                <a:schemeClr val="accent1"/>
              </a:buClr>
              <a:buSzPts val="3000"/>
              <a:buFont typeface="Montserrat"/>
              <a:buNone/>
              <a:defRPr sz="3000">
                <a:solidFill>
                  <a:schemeClr val="accent1"/>
                </a:solidFill>
              </a:defRPr>
            </a:lvl3pPr>
            <a:lvl4pPr lvl="3" rtl="0">
              <a:spcBef>
                <a:spcPts val="0"/>
              </a:spcBef>
              <a:spcAft>
                <a:spcPts val="0"/>
              </a:spcAft>
              <a:buClr>
                <a:schemeClr val="accent1"/>
              </a:buClr>
              <a:buSzPts val="3000"/>
              <a:buFont typeface="Montserrat"/>
              <a:buNone/>
              <a:defRPr sz="3000">
                <a:solidFill>
                  <a:schemeClr val="accent1"/>
                </a:solidFill>
              </a:defRPr>
            </a:lvl4pPr>
            <a:lvl5pPr lvl="4" rtl="0">
              <a:spcBef>
                <a:spcPts val="0"/>
              </a:spcBef>
              <a:spcAft>
                <a:spcPts val="0"/>
              </a:spcAft>
              <a:buClr>
                <a:schemeClr val="accent1"/>
              </a:buClr>
              <a:buSzPts val="3000"/>
              <a:buFont typeface="Montserrat"/>
              <a:buNone/>
              <a:defRPr sz="3000">
                <a:solidFill>
                  <a:schemeClr val="accent1"/>
                </a:solidFill>
              </a:defRPr>
            </a:lvl5pPr>
            <a:lvl6pPr lvl="5" rtl="0">
              <a:spcBef>
                <a:spcPts val="0"/>
              </a:spcBef>
              <a:spcAft>
                <a:spcPts val="0"/>
              </a:spcAft>
              <a:buClr>
                <a:schemeClr val="accent1"/>
              </a:buClr>
              <a:buSzPts val="3000"/>
              <a:buFont typeface="Montserrat"/>
              <a:buNone/>
              <a:defRPr sz="3000">
                <a:solidFill>
                  <a:schemeClr val="accent1"/>
                </a:solidFill>
              </a:defRPr>
            </a:lvl6pPr>
            <a:lvl7pPr lvl="6" rtl="0">
              <a:spcBef>
                <a:spcPts val="0"/>
              </a:spcBef>
              <a:spcAft>
                <a:spcPts val="0"/>
              </a:spcAft>
              <a:buClr>
                <a:schemeClr val="accent1"/>
              </a:buClr>
              <a:buSzPts val="3000"/>
              <a:buFont typeface="Montserrat"/>
              <a:buNone/>
              <a:defRPr sz="3000">
                <a:solidFill>
                  <a:schemeClr val="accent1"/>
                </a:solidFill>
              </a:defRPr>
            </a:lvl7pPr>
            <a:lvl8pPr lvl="7" rtl="0">
              <a:spcBef>
                <a:spcPts val="0"/>
              </a:spcBef>
              <a:spcAft>
                <a:spcPts val="0"/>
              </a:spcAft>
              <a:buClr>
                <a:schemeClr val="accent1"/>
              </a:buClr>
              <a:buSzPts val="3000"/>
              <a:buFont typeface="Montserrat"/>
              <a:buNone/>
              <a:defRPr sz="3000">
                <a:solidFill>
                  <a:schemeClr val="accent1"/>
                </a:solidFill>
              </a:defRPr>
            </a:lvl8pPr>
            <a:lvl9pPr lvl="8" rtl="0">
              <a:spcBef>
                <a:spcPts val="0"/>
              </a:spcBef>
              <a:spcAft>
                <a:spcPts val="0"/>
              </a:spcAft>
              <a:buClr>
                <a:schemeClr val="accent1"/>
              </a:buClr>
              <a:buSzPts val="3000"/>
              <a:buFont typeface="Montserrat"/>
              <a:buNone/>
              <a:defRPr sz="3000">
                <a:solidFill>
                  <a:schemeClr val="accent1"/>
                </a:solidFill>
              </a:defRPr>
            </a:lvl9pPr>
          </a:lstStyle>
          <a:p/>
        </p:txBody>
      </p:sp>
      <p:sp>
        <p:nvSpPr>
          <p:cNvPr id="459" name="Google Shape;459;p46"/>
          <p:cNvSpPr txBox="1"/>
          <p:nvPr>
            <p:ph type="subTitle" idx="7"/>
          </p:nvPr>
        </p:nvSpPr>
        <p:spPr>
          <a:xfrm>
            <a:off x="618773" y="2219725"/>
            <a:ext cx="18396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60" name="Google Shape;460;p46"/>
          <p:cNvSpPr txBox="1"/>
          <p:nvPr>
            <p:ph type="subTitle" idx="8"/>
          </p:nvPr>
        </p:nvSpPr>
        <p:spPr>
          <a:xfrm>
            <a:off x="618775" y="2007925"/>
            <a:ext cx="1839600" cy="18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Font typeface="Montserrat"/>
              <a:buNone/>
              <a:defRPr sz="1800" b="1">
                <a:solidFill>
                  <a:schemeClr val="accent1"/>
                </a:solidFill>
              </a:defRPr>
            </a:lvl1pPr>
            <a:lvl2pPr lvl="1" rtl="0">
              <a:spcBef>
                <a:spcPts val="0"/>
              </a:spcBef>
              <a:spcAft>
                <a:spcPts val="0"/>
              </a:spcAft>
              <a:buClr>
                <a:schemeClr val="accent1"/>
              </a:buClr>
              <a:buSzPts val="3000"/>
              <a:buFont typeface="Montserrat"/>
              <a:buNone/>
              <a:defRPr sz="3000">
                <a:solidFill>
                  <a:schemeClr val="accent1"/>
                </a:solidFill>
              </a:defRPr>
            </a:lvl2pPr>
            <a:lvl3pPr lvl="2" rtl="0">
              <a:spcBef>
                <a:spcPts val="0"/>
              </a:spcBef>
              <a:spcAft>
                <a:spcPts val="0"/>
              </a:spcAft>
              <a:buClr>
                <a:schemeClr val="accent1"/>
              </a:buClr>
              <a:buSzPts val="3000"/>
              <a:buFont typeface="Montserrat"/>
              <a:buNone/>
              <a:defRPr sz="3000">
                <a:solidFill>
                  <a:schemeClr val="accent1"/>
                </a:solidFill>
              </a:defRPr>
            </a:lvl3pPr>
            <a:lvl4pPr lvl="3" rtl="0">
              <a:spcBef>
                <a:spcPts val="0"/>
              </a:spcBef>
              <a:spcAft>
                <a:spcPts val="0"/>
              </a:spcAft>
              <a:buClr>
                <a:schemeClr val="accent1"/>
              </a:buClr>
              <a:buSzPts val="3000"/>
              <a:buFont typeface="Montserrat"/>
              <a:buNone/>
              <a:defRPr sz="3000">
                <a:solidFill>
                  <a:schemeClr val="accent1"/>
                </a:solidFill>
              </a:defRPr>
            </a:lvl4pPr>
            <a:lvl5pPr lvl="4" rtl="0">
              <a:spcBef>
                <a:spcPts val="0"/>
              </a:spcBef>
              <a:spcAft>
                <a:spcPts val="0"/>
              </a:spcAft>
              <a:buClr>
                <a:schemeClr val="accent1"/>
              </a:buClr>
              <a:buSzPts val="3000"/>
              <a:buFont typeface="Montserrat"/>
              <a:buNone/>
              <a:defRPr sz="3000">
                <a:solidFill>
                  <a:schemeClr val="accent1"/>
                </a:solidFill>
              </a:defRPr>
            </a:lvl5pPr>
            <a:lvl6pPr lvl="5" rtl="0">
              <a:spcBef>
                <a:spcPts val="0"/>
              </a:spcBef>
              <a:spcAft>
                <a:spcPts val="0"/>
              </a:spcAft>
              <a:buClr>
                <a:schemeClr val="accent1"/>
              </a:buClr>
              <a:buSzPts val="3000"/>
              <a:buFont typeface="Montserrat"/>
              <a:buNone/>
              <a:defRPr sz="3000">
                <a:solidFill>
                  <a:schemeClr val="accent1"/>
                </a:solidFill>
              </a:defRPr>
            </a:lvl6pPr>
            <a:lvl7pPr lvl="6" rtl="0">
              <a:spcBef>
                <a:spcPts val="0"/>
              </a:spcBef>
              <a:spcAft>
                <a:spcPts val="0"/>
              </a:spcAft>
              <a:buClr>
                <a:schemeClr val="accent1"/>
              </a:buClr>
              <a:buSzPts val="3000"/>
              <a:buFont typeface="Montserrat"/>
              <a:buNone/>
              <a:defRPr sz="3000">
                <a:solidFill>
                  <a:schemeClr val="accent1"/>
                </a:solidFill>
              </a:defRPr>
            </a:lvl7pPr>
            <a:lvl8pPr lvl="7" rtl="0">
              <a:spcBef>
                <a:spcPts val="0"/>
              </a:spcBef>
              <a:spcAft>
                <a:spcPts val="0"/>
              </a:spcAft>
              <a:buClr>
                <a:schemeClr val="accent1"/>
              </a:buClr>
              <a:buSzPts val="3000"/>
              <a:buFont typeface="Montserrat"/>
              <a:buNone/>
              <a:defRPr sz="3000">
                <a:solidFill>
                  <a:schemeClr val="accent1"/>
                </a:solidFill>
              </a:defRPr>
            </a:lvl8pPr>
            <a:lvl9pPr lvl="8" rtl="0">
              <a:spcBef>
                <a:spcPts val="0"/>
              </a:spcBef>
              <a:spcAft>
                <a:spcPts val="0"/>
              </a:spcAft>
              <a:buClr>
                <a:schemeClr val="accent1"/>
              </a:buClr>
              <a:buSzPts val="3000"/>
              <a:buFont typeface="Montserrat"/>
              <a:buNone/>
              <a:defRPr sz="3000">
                <a:solidFill>
                  <a:schemeClr val="accent1"/>
                </a:solidFill>
              </a:defRPr>
            </a:lvl9pPr>
          </a:lstStyle>
          <a:p/>
        </p:txBody>
      </p:sp>
      <p:sp>
        <p:nvSpPr>
          <p:cNvPr id="461" name="Google Shape;461;p46"/>
          <p:cNvSpPr/>
          <p:nvPr/>
        </p:nvSpPr>
        <p:spPr>
          <a:xfrm flipH="1">
            <a:off x="2154881" y="4637301"/>
            <a:ext cx="4915891" cy="543728"/>
          </a:xfrm>
          <a:custGeom>
            <a:avLst/>
            <a:gdLst/>
            <a:ahLst/>
            <a:cxnLst/>
            <a:rect l="l" t="t" r="r" b="b"/>
            <a:pathLst>
              <a:path w="88903" h="21887" extrusionOk="0">
                <a:moveTo>
                  <a:pt x="62470" y="0"/>
                </a:moveTo>
                <a:cubicBezTo>
                  <a:pt x="59743" y="0"/>
                  <a:pt x="57030" y="444"/>
                  <a:pt x="54481" y="1385"/>
                </a:cubicBezTo>
                <a:cubicBezTo>
                  <a:pt x="50266" y="2939"/>
                  <a:pt x="46605" y="5732"/>
                  <a:pt x="42217" y="6794"/>
                </a:cubicBezTo>
                <a:cubicBezTo>
                  <a:pt x="40681" y="7165"/>
                  <a:pt x="39131" y="7309"/>
                  <a:pt x="37571" y="7309"/>
                </a:cubicBezTo>
                <a:cubicBezTo>
                  <a:pt x="32039" y="7309"/>
                  <a:pt x="26379" y="5490"/>
                  <a:pt x="20753" y="5490"/>
                </a:cubicBezTo>
                <a:cubicBezTo>
                  <a:pt x="20319" y="5490"/>
                  <a:pt x="19885" y="5501"/>
                  <a:pt x="19451" y="5524"/>
                </a:cubicBezTo>
                <a:cubicBezTo>
                  <a:pt x="13098" y="5864"/>
                  <a:pt x="6998" y="9064"/>
                  <a:pt x="3388" y="13954"/>
                </a:cubicBezTo>
                <a:cubicBezTo>
                  <a:pt x="1641" y="16321"/>
                  <a:pt x="498" y="19058"/>
                  <a:pt x="0" y="21887"/>
                </a:cubicBezTo>
                <a:lnTo>
                  <a:pt x="88903" y="21887"/>
                </a:lnTo>
                <a:cubicBezTo>
                  <a:pt x="87328" y="15209"/>
                  <a:pt x="83494" y="8937"/>
                  <a:pt x="77669" y="4813"/>
                </a:cubicBezTo>
                <a:cubicBezTo>
                  <a:pt x="73335" y="1745"/>
                  <a:pt x="67876" y="0"/>
                  <a:pt x="624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46"/>
          <p:cNvSpPr/>
          <p:nvPr/>
        </p:nvSpPr>
        <p:spPr>
          <a:xfrm flipH="1">
            <a:off x="2778176" y="4489780"/>
            <a:ext cx="535251" cy="513317"/>
          </a:xfrm>
          <a:custGeom>
            <a:avLst/>
            <a:gdLst/>
            <a:ahLst/>
            <a:cxnLst/>
            <a:rect l="l" t="t" r="r" b="b"/>
            <a:pathLst>
              <a:path w="14789" h="14182" extrusionOk="0">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46"/>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46"/>
          <p:cNvSpPr/>
          <p:nvPr/>
        </p:nvSpPr>
        <p:spPr>
          <a:xfrm rot="-5400000" flipH="1">
            <a:off x="8565611" y="4500747"/>
            <a:ext cx="535251" cy="513317"/>
          </a:xfrm>
          <a:custGeom>
            <a:avLst/>
            <a:gdLst/>
            <a:ahLst/>
            <a:cxnLst/>
            <a:rect l="l" t="t" r="r" b="b"/>
            <a:pathLst>
              <a:path w="14789" h="14182" extrusionOk="0">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46"/>
          <p:cNvSpPr/>
          <p:nvPr/>
        </p:nvSpPr>
        <p:spPr>
          <a:xfrm rot="5400000" flipH="1">
            <a:off x="8805362" y="123311"/>
            <a:ext cx="229858" cy="220424"/>
          </a:xfrm>
          <a:custGeom>
            <a:avLst/>
            <a:gdLst/>
            <a:ahLst/>
            <a:cxnLst/>
            <a:rect l="l" t="t" r="r" b="b"/>
            <a:pathLst>
              <a:path w="14789" h="14182" extrusionOk="0">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2">
  <p:cSld name="CUSTOM_26">
    <p:spTree>
      <p:nvGrpSpPr>
        <p:cNvPr id="466" name="Shape 466"/>
        <p:cNvGrpSpPr/>
        <p:nvPr/>
      </p:nvGrpSpPr>
      <p:grpSpPr>
        <a:xfrm>
          <a:off x="0" y="0"/>
          <a:ext cx="0" cy="0"/>
          <a:chOff x="0" y="0"/>
          <a:chExt cx="0" cy="0"/>
        </a:xfrm>
      </p:grpSpPr>
      <p:sp>
        <p:nvSpPr>
          <p:cNvPr id="467" name="Google Shape;467;p47"/>
          <p:cNvSpPr txBox="1"/>
          <p:nvPr>
            <p:ph type="title"/>
          </p:nvPr>
        </p:nvSpPr>
        <p:spPr>
          <a:xfrm>
            <a:off x="718500" y="348450"/>
            <a:ext cx="7707000" cy="76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68" name="Google Shape;468;p47"/>
          <p:cNvSpPr txBox="1"/>
          <p:nvPr>
            <p:ph type="subTitle" idx="1"/>
          </p:nvPr>
        </p:nvSpPr>
        <p:spPr>
          <a:xfrm>
            <a:off x="4466177" y="36442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69" name="Google Shape;469;p47"/>
          <p:cNvSpPr txBox="1"/>
          <p:nvPr>
            <p:ph type="subTitle" idx="2"/>
          </p:nvPr>
        </p:nvSpPr>
        <p:spPr>
          <a:xfrm>
            <a:off x="4466190" y="32191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Montserrat"/>
              <a:buNone/>
              <a:defRPr sz="1800" b="1">
                <a:solidFill>
                  <a:schemeClr val="accent1"/>
                </a:solidFill>
              </a:defRPr>
            </a:lvl1pPr>
            <a:lvl2pPr lvl="1" rtl="0">
              <a:spcBef>
                <a:spcPts val="0"/>
              </a:spcBef>
              <a:spcAft>
                <a:spcPts val="0"/>
              </a:spcAft>
              <a:buClr>
                <a:schemeClr val="accent1"/>
              </a:buClr>
              <a:buSzPts val="1800"/>
              <a:buFont typeface="Montserrat"/>
              <a:buNone/>
              <a:defRPr sz="1800" b="1">
                <a:solidFill>
                  <a:schemeClr val="accent1"/>
                </a:solidFill>
              </a:defRPr>
            </a:lvl2pPr>
            <a:lvl3pPr lvl="2" rtl="0">
              <a:spcBef>
                <a:spcPts val="0"/>
              </a:spcBef>
              <a:spcAft>
                <a:spcPts val="0"/>
              </a:spcAft>
              <a:buClr>
                <a:schemeClr val="accent1"/>
              </a:buClr>
              <a:buSzPts val="1800"/>
              <a:buFont typeface="Montserrat"/>
              <a:buNone/>
              <a:defRPr sz="1800" b="1">
                <a:solidFill>
                  <a:schemeClr val="accent1"/>
                </a:solidFill>
              </a:defRPr>
            </a:lvl3pPr>
            <a:lvl4pPr lvl="3" rtl="0">
              <a:spcBef>
                <a:spcPts val="0"/>
              </a:spcBef>
              <a:spcAft>
                <a:spcPts val="0"/>
              </a:spcAft>
              <a:buClr>
                <a:schemeClr val="accent1"/>
              </a:buClr>
              <a:buSzPts val="1800"/>
              <a:buFont typeface="Montserrat"/>
              <a:buNone/>
              <a:defRPr sz="1800" b="1">
                <a:solidFill>
                  <a:schemeClr val="accent1"/>
                </a:solidFill>
              </a:defRPr>
            </a:lvl4pPr>
            <a:lvl5pPr lvl="4" rtl="0">
              <a:spcBef>
                <a:spcPts val="0"/>
              </a:spcBef>
              <a:spcAft>
                <a:spcPts val="0"/>
              </a:spcAft>
              <a:buClr>
                <a:schemeClr val="accent1"/>
              </a:buClr>
              <a:buSzPts val="1800"/>
              <a:buFont typeface="Montserrat"/>
              <a:buNone/>
              <a:defRPr sz="1800" b="1">
                <a:solidFill>
                  <a:schemeClr val="accent1"/>
                </a:solidFill>
              </a:defRPr>
            </a:lvl5pPr>
            <a:lvl6pPr lvl="5" rtl="0">
              <a:spcBef>
                <a:spcPts val="0"/>
              </a:spcBef>
              <a:spcAft>
                <a:spcPts val="0"/>
              </a:spcAft>
              <a:buClr>
                <a:schemeClr val="accent1"/>
              </a:buClr>
              <a:buSzPts val="1800"/>
              <a:buFont typeface="Montserrat"/>
              <a:buNone/>
              <a:defRPr sz="1800" b="1">
                <a:solidFill>
                  <a:schemeClr val="accent1"/>
                </a:solidFill>
              </a:defRPr>
            </a:lvl6pPr>
            <a:lvl7pPr lvl="6" rtl="0">
              <a:spcBef>
                <a:spcPts val="0"/>
              </a:spcBef>
              <a:spcAft>
                <a:spcPts val="0"/>
              </a:spcAft>
              <a:buClr>
                <a:schemeClr val="accent1"/>
              </a:buClr>
              <a:buSzPts val="1800"/>
              <a:buFont typeface="Montserrat"/>
              <a:buNone/>
              <a:defRPr sz="1800" b="1">
                <a:solidFill>
                  <a:schemeClr val="accent1"/>
                </a:solidFill>
              </a:defRPr>
            </a:lvl7pPr>
            <a:lvl8pPr lvl="7" rtl="0">
              <a:spcBef>
                <a:spcPts val="0"/>
              </a:spcBef>
              <a:spcAft>
                <a:spcPts val="0"/>
              </a:spcAft>
              <a:buClr>
                <a:schemeClr val="accent1"/>
              </a:buClr>
              <a:buSzPts val="1800"/>
              <a:buFont typeface="Montserrat"/>
              <a:buNone/>
              <a:defRPr sz="1800" b="1">
                <a:solidFill>
                  <a:schemeClr val="accent1"/>
                </a:solidFill>
              </a:defRPr>
            </a:lvl8pPr>
            <a:lvl9pPr lvl="8" rtl="0">
              <a:spcBef>
                <a:spcPts val="0"/>
              </a:spcBef>
              <a:spcAft>
                <a:spcPts val="0"/>
              </a:spcAft>
              <a:buClr>
                <a:schemeClr val="accent1"/>
              </a:buClr>
              <a:buSzPts val="1800"/>
              <a:buFont typeface="Montserrat"/>
              <a:buNone/>
              <a:defRPr sz="1800" b="1">
                <a:solidFill>
                  <a:schemeClr val="accent1"/>
                </a:solidFill>
              </a:defRPr>
            </a:lvl9pPr>
          </a:lstStyle>
          <a:p/>
        </p:txBody>
      </p:sp>
      <p:sp>
        <p:nvSpPr>
          <p:cNvPr id="470" name="Google Shape;470;p47"/>
          <p:cNvSpPr txBox="1"/>
          <p:nvPr>
            <p:ph type="subTitle" idx="3"/>
          </p:nvPr>
        </p:nvSpPr>
        <p:spPr>
          <a:xfrm>
            <a:off x="6341444" y="364420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71" name="Google Shape;471;p47"/>
          <p:cNvSpPr txBox="1"/>
          <p:nvPr>
            <p:ph type="subTitle" idx="4"/>
          </p:nvPr>
        </p:nvSpPr>
        <p:spPr>
          <a:xfrm>
            <a:off x="6341456" y="321912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Montserrat"/>
              <a:buNone/>
              <a:defRPr sz="1800" b="1">
                <a:solidFill>
                  <a:schemeClr val="accent1"/>
                </a:solidFill>
              </a:defRPr>
            </a:lvl1pPr>
            <a:lvl2pPr lvl="1" rtl="0">
              <a:spcBef>
                <a:spcPts val="0"/>
              </a:spcBef>
              <a:spcAft>
                <a:spcPts val="0"/>
              </a:spcAft>
              <a:buClr>
                <a:schemeClr val="accent1"/>
              </a:buClr>
              <a:buSzPts val="1800"/>
              <a:buFont typeface="Montserrat"/>
              <a:buNone/>
              <a:defRPr sz="1800" b="1">
                <a:solidFill>
                  <a:schemeClr val="accent1"/>
                </a:solidFill>
              </a:defRPr>
            </a:lvl2pPr>
            <a:lvl3pPr lvl="2" rtl="0">
              <a:spcBef>
                <a:spcPts val="0"/>
              </a:spcBef>
              <a:spcAft>
                <a:spcPts val="0"/>
              </a:spcAft>
              <a:buClr>
                <a:schemeClr val="accent1"/>
              </a:buClr>
              <a:buSzPts val="1800"/>
              <a:buFont typeface="Montserrat"/>
              <a:buNone/>
              <a:defRPr sz="1800" b="1">
                <a:solidFill>
                  <a:schemeClr val="accent1"/>
                </a:solidFill>
              </a:defRPr>
            </a:lvl3pPr>
            <a:lvl4pPr lvl="3" rtl="0">
              <a:spcBef>
                <a:spcPts val="0"/>
              </a:spcBef>
              <a:spcAft>
                <a:spcPts val="0"/>
              </a:spcAft>
              <a:buClr>
                <a:schemeClr val="accent1"/>
              </a:buClr>
              <a:buSzPts val="1800"/>
              <a:buFont typeface="Montserrat"/>
              <a:buNone/>
              <a:defRPr sz="1800" b="1">
                <a:solidFill>
                  <a:schemeClr val="accent1"/>
                </a:solidFill>
              </a:defRPr>
            </a:lvl4pPr>
            <a:lvl5pPr lvl="4" rtl="0">
              <a:spcBef>
                <a:spcPts val="0"/>
              </a:spcBef>
              <a:spcAft>
                <a:spcPts val="0"/>
              </a:spcAft>
              <a:buClr>
                <a:schemeClr val="accent1"/>
              </a:buClr>
              <a:buSzPts val="1800"/>
              <a:buFont typeface="Montserrat"/>
              <a:buNone/>
              <a:defRPr sz="1800" b="1">
                <a:solidFill>
                  <a:schemeClr val="accent1"/>
                </a:solidFill>
              </a:defRPr>
            </a:lvl5pPr>
            <a:lvl6pPr lvl="5" rtl="0">
              <a:spcBef>
                <a:spcPts val="0"/>
              </a:spcBef>
              <a:spcAft>
                <a:spcPts val="0"/>
              </a:spcAft>
              <a:buClr>
                <a:schemeClr val="accent1"/>
              </a:buClr>
              <a:buSzPts val="1800"/>
              <a:buFont typeface="Montserrat"/>
              <a:buNone/>
              <a:defRPr sz="1800" b="1">
                <a:solidFill>
                  <a:schemeClr val="accent1"/>
                </a:solidFill>
              </a:defRPr>
            </a:lvl6pPr>
            <a:lvl7pPr lvl="6" rtl="0">
              <a:spcBef>
                <a:spcPts val="0"/>
              </a:spcBef>
              <a:spcAft>
                <a:spcPts val="0"/>
              </a:spcAft>
              <a:buClr>
                <a:schemeClr val="accent1"/>
              </a:buClr>
              <a:buSzPts val="1800"/>
              <a:buFont typeface="Montserrat"/>
              <a:buNone/>
              <a:defRPr sz="1800" b="1">
                <a:solidFill>
                  <a:schemeClr val="accent1"/>
                </a:solidFill>
              </a:defRPr>
            </a:lvl7pPr>
            <a:lvl8pPr lvl="7" rtl="0">
              <a:spcBef>
                <a:spcPts val="0"/>
              </a:spcBef>
              <a:spcAft>
                <a:spcPts val="0"/>
              </a:spcAft>
              <a:buClr>
                <a:schemeClr val="accent1"/>
              </a:buClr>
              <a:buSzPts val="1800"/>
              <a:buFont typeface="Montserrat"/>
              <a:buNone/>
              <a:defRPr sz="1800" b="1">
                <a:solidFill>
                  <a:schemeClr val="accent1"/>
                </a:solidFill>
              </a:defRPr>
            </a:lvl8pPr>
            <a:lvl9pPr lvl="8" rtl="0">
              <a:spcBef>
                <a:spcPts val="0"/>
              </a:spcBef>
              <a:spcAft>
                <a:spcPts val="0"/>
              </a:spcAft>
              <a:buClr>
                <a:schemeClr val="accent1"/>
              </a:buClr>
              <a:buSzPts val="1800"/>
              <a:buFont typeface="Montserrat"/>
              <a:buNone/>
              <a:defRPr sz="1800" b="1">
                <a:solidFill>
                  <a:schemeClr val="accent1"/>
                </a:solidFill>
              </a:defRPr>
            </a:lvl9pPr>
          </a:lstStyle>
          <a:p/>
        </p:txBody>
      </p:sp>
      <p:sp>
        <p:nvSpPr>
          <p:cNvPr id="472" name="Google Shape;472;p47"/>
          <p:cNvSpPr txBox="1"/>
          <p:nvPr>
            <p:ph type="subTitle" idx="5"/>
          </p:nvPr>
        </p:nvSpPr>
        <p:spPr>
          <a:xfrm>
            <a:off x="5403806" y="20022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73" name="Google Shape;473;p47"/>
          <p:cNvSpPr txBox="1"/>
          <p:nvPr>
            <p:ph type="subTitle" idx="6"/>
          </p:nvPr>
        </p:nvSpPr>
        <p:spPr>
          <a:xfrm>
            <a:off x="5403819" y="15772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Font typeface="Montserrat"/>
              <a:buNone/>
              <a:defRPr sz="1800" b="1">
                <a:solidFill>
                  <a:schemeClr val="accent1"/>
                </a:solidFill>
              </a:defRPr>
            </a:lvl1pPr>
            <a:lvl2pPr lvl="1" rtl="0">
              <a:spcBef>
                <a:spcPts val="0"/>
              </a:spcBef>
              <a:spcAft>
                <a:spcPts val="0"/>
              </a:spcAft>
              <a:buClr>
                <a:schemeClr val="accent1"/>
              </a:buClr>
              <a:buSzPts val="1800"/>
              <a:buFont typeface="Montserrat"/>
              <a:buNone/>
              <a:defRPr sz="1800" b="1">
                <a:solidFill>
                  <a:schemeClr val="accent1"/>
                </a:solidFill>
              </a:defRPr>
            </a:lvl2pPr>
            <a:lvl3pPr lvl="2" rtl="0">
              <a:spcBef>
                <a:spcPts val="0"/>
              </a:spcBef>
              <a:spcAft>
                <a:spcPts val="0"/>
              </a:spcAft>
              <a:buClr>
                <a:schemeClr val="accent1"/>
              </a:buClr>
              <a:buSzPts val="1800"/>
              <a:buFont typeface="Montserrat"/>
              <a:buNone/>
              <a:defRPr sz="1800" b="1">
                <a:solidFill>
                  <a:schemeClr val="accent1"/>
                </a:solidFill>
              </a:defRPr>
            </a:lvl3pPr>
            <a:lvl4pPr lvl="3" rtl="0">
              <a:spcBef>
                <a:spcPts val="0"/>
              </a:spcBef>
              <a:spcAft>
                <a:spcPts val="0"/>
              </a:spcAft>
              <a:buClr>
                <a:schemeClr val="accent1"/>
              </a:buClr>
              <a:buSzPts val="1800"/>
              <a:buFont typeface="Montserrat"/>
              <a:buNone/>
              <a:defRPr sz="1800" b="1">
                <a:solidFill>
                  <a:schemeClr val="accent1"/>
                </a:solidFill>
              </a:defRPr>
            </a:lvl4pPr>
            <a:lvl5pPr lvl="4" rtl="0">
              <a:spcBef>
                <a:spcPts val="0"/>
              </a:spcBef>
              <a:spcAft>
                <a:spcPts val="0"/>
              </a:spcAft>
              <a:buClr>
                <a:schemeClr val="accent1"/>
              </a:buClr>
              <a:buSzPts val="1800"/>
              <a:buFont typeface="Montserrat"/>
              <a:buNone/>
              <a:defRPr sz="1800" b="1">
                <a:solidFill>
                  <a:schemeClr val="accent1"/>
                </a:solidFill>
              </a:defRPr>
            </a:lvl5pPr>
            <a:lvl6pPr lvl="5" rtl="0">
              <a:spcBef>
                <a:spcPts val="0"/>
              </a:spcBef>
              <a:spcAft>
                <a:spcPts val="0"/>
              </a:spcAft>
              <a:buClr>
                <a:schemeClr val="accent1"/>
              </a:buClr>
              <a:buSzPts val="1800"/>
              <a:buFont typeface="Montserrat"/>
              <a:buNone/>
              <a:defRPr sz="1800" b="1">
                <a:solidFill>
                  <a:schemeClr val="accent1"/>
                </a:solidFill>
              </a:defRPr>
            </a:lvl6pPr>
            <a:lvl7pPr lvl="6" rtl="0">
              <a:spcBef>
                <a:spcPts val="0"/>
              </a:spcBef>
              <a:spcAft>
                <a:spcPts val="0"/>
              </a:spcAft>
              <a:buClr>
                <a:schemeClr val="accent1"/>
              </a:buClr>
              <a:buSzPts val="1800"/>
              <a:buFont typeface="Montserrat"/>
              <a:buNone/>
              <a:defRPr sz="1800" b="1">
                <a:solidFill>
                  <a:schemeClr val="accent1"/>
                </a:solidFill>
              </a:defRPr>
            </a:lvl7pPr>
            <a:lvl8pPr lvl="7" rtl="0">
              <a:spcBef>
                <a:spcPts val="0"/>
              </a:spcBef>
              <a:spcAft>
                <a:spcPts val="0"/>
              </a:spcAft>
              <a:buClr>
                <a:schemeClr val="accent1"/>
              </a:buClr>
              <a:buSzPts val="1800"/>
              <a:buFont typeface="Montserrat"/>
              <a:buNone/>
              <a:defRPr sz="1800" b="1">
                <a:solidFill>
                  <a:schemeClr val="accent1"/>
                </a:solidFill>
              </a:defRPr>
            </a:lvl8pPr>
            <a:lvl9pPr lvl="8" rtl="0">
              <a:spcBef>
                <a:spcPts val="0"/>
              </a:spcBef>
              <a:spcAft>
                <a:spcPts val="0"/>
              </a:spcAft>
              <a:buClr>
                <a:schemeClr val="accent1"/>
              </a:buClr>
              <a:buSzPts val="1800"/>
              <a:buFont typeface="Montserrat"/>
              <a:buNone/>
              <a:defRPr sz="1800" b="1">
                <a:solidFill>
                  <a:schemeClr val="accent1"/>
                </a:solidFill>
              </a:defRPr>
            </a:lvl9pPr>
          </a:lstStyle>
          <a:p/>
        </p:txBody>
      </p:sp>
      <p:sp>
        <p:nvSpPr>
          <p:cNvPr id="474" name="Google Shape;474;p47"/>
          <p:cNvSpPr/>
          <p:nvPr/>
        </p:nvSpPr>
        <p:spPr>
          <a:xfrm>
            <a:off x="3252350" y="884775"/>
            <a:ext cx="2701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47"/>
          <p:cNvSpPr/>
          <p:nvPr/>
        </p:nvSpPr>
        <p:spPr>
          <a:xfrm rot="10800000">
            <a:off x="-19486" y="490670"/>
            <a:ext cx="4116076" cy="4652845"/>
          </a:xfrm>
          <a:custGeom>
            <a:avLst/>
            <a:gdLst/>
            <a:ahLst/>
            <a:cxnLst/>
            <a:rect l="l" t="t" r="r" b="b"/>
            <a:pathLst>
              <a:path w="9244" h="9856" extrusionOk="0">
                <a:moveTo>
                  <a:pt x="422" y="1"/>
                </a:moveTo>
                <a:cubicBezTo>
                  <a:pt x="101" y="1482"/>
                  <a:pt x="1" y="2650"/>
                  <a:pt x="1384" y="3071"/>
                </a:cubicBezTo>
                <a:cubicBezTo>
                  <a:pt x="2767" y="3492"/>
                  <a:pt x="542" y="6130"/>
                  <a:pt x="1725" y="7091"/>
                </a:cubicBezTo>
                <a:cubicBezTo>
                  <a:pt x="1930" y="7259"/>
                  <a:pt x="2152" y="7325"/>
                  <a:pt x="2385" y="7325"/>
                </a:cubicBezTo>
                <a:cubicBezTo>
                  <a:pt x="3279" y="7325"/>
                  <a:pt x="4341" y="6351"/>
                  <a:pt x="5291" y="6351"/>
                </a:cubicBezTo>
                <a:cubicBezTo>
                  <a:pt x="5519" y="6351"/>
                  <a:pt x="5740" y="6407"/>
                  <a:pt x="5950" y="6545"/>
                </a:cubicBezTo>
                <a:cubicBezTo>
                  <a:pt x="7272" y="7412"/>
                  <a:pt x="7148" y="9855"/>
                  <a:pt x="9244" y="9855"/>
                </a:cubicBezTo>
                <a:lnTo>
                  <a:pt x="9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1_1_1_1">
    <p:spTree>
      <p:nvGrpSpPr>
        <p:cNvPr id="476" name="Shape 476"/>
        <p:cNvGrpSpPr/>
        <p:nvPr/>
      </p:nvGrpSpPr>
      <p:grpSpPr>
        <a:xfrm>
          <a:off x="0" y="0"/>
          <a:ext cx="0" cy="0"/>
          <a:chOff x="0" y="0"/>
          <a:chExt cx="0" cy="0"/>
        </a:xfrm>
      </p:grpSpPr>
      <p:sp>
        <p:nvSpPr>
          <p:cNvPr id="477" name="Google Shape;477;p48"/>
          <p:cNvSpPr txBox="1"/>
          <p:nvPr>
            <p:ph type="subTitle" idx="1"/>
          </p:nvPr>
        </p:nvSpPr>
        <p:spPr>
          <a:xfrm>
            <a:off x="774100" y="2226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78" name="Google Shape;478;p48"/>
          <p:cNvSpPr txBox="1"/>
          <p:nvPr>
            <p:ph type="subTitle" idx="2"/>
          </p:nvPr>
        </p:nvSpPr>
        <p:spPr>
          <a:xfrm>
            <a:off x="77410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79" name="Google Shape;479;p48"/>
          <p:cNvSpPr txBox="1"/>
          <p:nvPr>
            <p:ph type="subTitle" idx="3"/>
          </p:nvPr>
        </p:nvSpPr>
        <p:spPr>
          <a:xfrm>
            <a:off x="3625950" y="2226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0" name="Google Shape;480;p48"/>
          <p:cNvSpPr txBox="1"/>
          <p:nvPr>
            <p:ph type="subTitle" idx="4"/>
          </p:nvPr>
        </p:nvSpPr>
        <p:spPr>
          <a:xfrm>
            <a:off x="362595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81" name="Google Shape;481;p48"/>
          <p:cNvSpPr txBox="1"/>
          <p:nvPr>
            <p:ph type="subTitle" idx="5"/>
          </p:nvPr>
        </p:nvSpPr>
        <p:spPr>
          <a:xfrm>
            <a:off x="6477800" y="2226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2" name="Google Shape;482;p48"/>
          <p:cNvSpPr txBox="1"/>
          <p:nvPr>
            <p:ph type="subTitle" idx="6"/>
          </p:nvPr>
        </p:nvSpPr>
        <p:spPr>
          <a:xfrm>
            <a:off x="647780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83" name="Google Shape;483;p48"/>
          <p:cNvSpPr txBox="1"/>
          <p:nvPr>
            <p:ph type="subTitle" idx="7"/>
          </p:nvPr>
        </p:nvSpPr>
        <p:spPr>
          <a:xfrm>
            <a:off x="774100" y="4061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4" name="Google Shape;484;p48"/>
          <p:cNvSpPr txBox="1"/>
          <p:nvPr>
            <p:ph type="subTitle" idx="8"/>
          </p:nvPr>
        </p:nvSpPr>
        <p:spPr>
          <a:xfrm>
            <a:off x="774100" y="3680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85" name="Google Shape;485;p48"/>
          <p:cNvSpPr txBox="1"/>
          <p:nvPr>
            <p:ph type="subTitle" idx="9"/>
          </p:nvPr>
        </p:nvSpPr>
        <p:spPr>
          <a:xfrm>
            <a:off x="3625950" y="4061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6" name="Google Shape;486;p48"/>
          <p:cNvSpPr txBox="1"/>
          <p:nvPr>
            <p:ph type="subTitle" idx="13"/>
          </p:nvPr>
        </p:nvSpPr>
        <p:spPr>
          <a:xfrm>
            <a:off x="3625950" y="3680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87" name="Google Shape;487;p48"/>
          <p:cNvSpPr txBox="1"/>
          <p:nvPr>
            <p:ph type="subTitle" idx="14"/>
          </p:nvPr>
        </p:nvSpPr>
        <p:spPr>
          <a:xfrm>
            <a:off x="6477800" y="40610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8" name="Google Shape;488;p48"/>
          <p:cNvSpPr txBox="1"/>
          <p:nvPr>
            <p:ph type="subTitle" idx="15"/>
          </p:nvPr>
        </p:nvSpPr>
        <p:spPr>
          <a:xfrm>
            <a:off x="6477800" y="3680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89" name="Google Shape;489;p48"/>
          <p:cNvSpPr txBox="1"/>
          <p:nvPr>
            <p:ph type="title"/>
          </p:nvPr>
        </p:nvSpPr>
        <p:spPr>
          <a:xfrm>
            <a:off x="718500" y="348450"/>
            <a:ext cx="7707000" cy="76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90" name="Google Shape;490;p48"/>
          <p:cNvSpPr/>
          <p:nvPr/>
        </p:nvSpPr>
        <p:spPr>
          <a:xfrm>
            <a:off x="4045600" y="884775"/>
            <a:ext cx="10980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48"/>
          <p:cNvSpPr/>
          <p:nvPr/>
        </p:nvSpPr>
        <p:spPr>
          <a:xfrm rot="10800000">
            <a:off x="3" y="5"/>
            <a:ext cx="703247" cy="1491867"/>
          </a:xfrm>
          <a:custGeom>
            <a:avLst/>
            <a:gdLst/>
            <a:ahLst/>
            <a:cxnLst/>
            <a:rect l="l" t="t" r="r" b="b"/>
            <a:pathLst>
              <a:path w="4982" h="10569" extrusionOk="0">
                <a:moveTo>
                  <a:pt x="4982" y="0"/>
                </a:moveTo>
                <a:cubicBezTo>
                  <a:pt x="4223" y="161"/>
                  <a:pt x="4159" y="1002"/>
                  <a:pt x="3518" y="1002"/>
                </a:cubicBezTo>
                <a:cubicBezTo>
                  <a:pt x="3403" y="1002"/>
                  <a:pt x="3270" y="975"/>
                  <a:pt x="3111" y="912"/>
                </a:cubicBezTo>
                <a:cubicBezTo>
                  <a:pt x="2817" y="796"/>
                  <a:pt x="2502" y="727"/>
                  <a:pt x="2197" y="727"/>
                </a:cubicBezTo>
                <a:cubicBezTo>
                  <a:pt x="1414" y="727"/>
                  <a:pt x="694" y="1181"/>
                  <a:pt x="550" y="2466"/>
                </a:cubicBezTo>
                <a:cubicBezTo>
                  <a:pt x="349" y="4251"/>
                  <a:pt x="2941" y="5534"/>
                  <a:pt x="1901" y="6387"/>
                </a:cubicBezTo>
                <a:cubicBezTo>
                  <a:pt x="0" y="7947"/>
                  <a:pt x="1278" y="9143"/>
                  <a:pt x="1990" y="10568"/>
                </a:cubicBezTo>
                <a:lnTo>
                  <a:pt x="4982" y="10568"/>
                </a:lnTo>
                <a:lnTo>
                  <a:pt x="49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2" name="Google Shape;492;p48"/>
          <p:cNvGrpSpPr/>
          <p:nvPr/>
        </p:nvGrpSpPr>
        <p:grpSpPr>
          <a:xfrm rot="3269778" flipH="1">
            <a:off x="241954" y="14756"/>
            <a:ext cx="878808" cy="1153218"/>
            <a:chOff x="5413" y="3990161"/>
            <a:chExt cx="878892" cy="1153328"/>
          </a:xfrm>
        </p:grpSpPr>
        <p:grpSp>
          <p:nvGrpSpPr>
            <p:cNvPr id="493" name="Google Shape;493;p48"/>
            <p:cNvGrpSpPr/>
            <p:nvPr/>
          </p:nvGrpSpPr>
          <p:grpSpPr>
            <a:xfrm rot="348638">
              <a:off x="59996" y="4002965"/>
              <a:ext cx="308460" cy="1093930"/>
              <a:chOff x="-1271650" y="1331800"/>
              <a:chExt cx="1040960" cy="3691687"/>
            </a:xfrm>
          </p:grpSpPr>
          <p:sp>
            <p:nvSpPr>
              <p:cNvPr id="494" name="Google Shape;494;p48"/>
              <p:cNvSpPr/>
              <p:nvPr/>
            </p:nvSpPr>
            <p:spPr>
              <a:xfrm>
                <a:off x="-1271650" y="1331800"/>
                <a:ext cx="1040960" cy="3607477"/>
              </a:xfrm>
              <a:custGeom>
                <a:avLst/>
                <a:gdLst/>
                <a:ahLst/>
                <a:cxnLst/>
                <a:rect l="l" t="t" r="r" b="b"/>
                <a:pathLst>
                  <a:path w="4685" h="16236" extrusionOk="0">
                    <a:moveTo>
                      <a:pt x="2380" y="0"/>
                    </a:moveTo>
                    <a:cubicBezTo>
                      <a:pt x="2166" y="0"/>
                      <a:pt x="1958" y="76"/>
                      <a:pt x="1793" y="212"/>
                    </a:cubicBezTo>
                    <a:cubicBezTo>
                      <a:pt x="1238" y="628"/>
                      <a:pt x="1023" y="1361"/>
                      <a:pt x="1250" y="2030"/>
                    </a:cubicBezTo>
                    <a:cubicBezTo>
                      <a:pt x="1414" y="2472"/>
                      <a:pt x="1768" y="2851"/>
                      <a:pt x="1743" y="3318"/>
                    </a:cubicBezTo>
                    <a:cubicBezTo>
                      <a:pt x="1705" y="4177"/>
                      <a:pt x="467" y="4518"/>
                      <a:pt x="265" y="5351"/>
                    </a:cubicBezTo>
                    <a:cubicBezTo>
                      <a:pt x="0" y="6386"/>
                      <a:pt x="1490" y="7270"/>
                      <a:pt x="1212" y="8293"/>
                    </a:cubicBezTo>
                    <a:cubicBezTo>
                      <a:pt x="1074" y="8773"/>
                      <a:pt x="581" y="9063"/>
                      <a:pt x="329" y="9493"/>
                    </a:cubicBezTo>
                    <a:cubicBezTo>
                      <a:pt x="101" y="9871"/>
                      <a:pt x="76" y="10339"/>
                      <a:pt x="240" y="10743"/>
                    </a:cubicBezTo>
                    <a:cubicBezTo>
                      <a:pt x="430" y="11147"/>
                      <a:pt x="783" y="11450"/>
                      <a:pt x="1061" y="11803"/>
                    </a:cubicBezTo>
                    <a:cubicBezTo>
                      <a:pt x="1326" y="12169"/>
                      <a:pt x="1478" y="12687"/>
                      <a:pt x="1212" y="13053"/>
                    </a:cubicBezTo>
                    <a:cubicBezTo>
                      <a:pt x="1099" y="13205"/>
                      <a:pt x="1654" y="13508"/>
                      <a:pt x="1819" y="13596"/>
                    </a:cubicBezTo>
                    <a:cubicBezTo>
                      <a:pt x="1983" y="13697"/>
                      <a:pt x="2349" y="13798"/>
                      <a:pt x="2463" y="13950"/>
                    </a:cubicBezTo>
                    <a:cubicBezTo>
                      <a:pt x="2652" y="14240"/>
                      <a:pt x="2387" y="14569"/>
                      <a:pt x="2273" y="14884"/>
                    </a:cubicBezTo>
                    <a:cubicBezTo>
                      <a:pt x="2122" y="15351"/>
                      <a:pt x="2033" y="15806"/>
                      <a:pt x="2273" y="16235"/>
                    </a:cubicBezTo>
                    <a:cubicBezTo>
                      <a:pt x="2343" y="16229"/>
                      <a:pt x="2409" y="16226"/>
                      <a:pt x="2474" y="16226"/>
                    </a:cubicBezTo>
                    <a:cubicBezTo>
                      <a:pt x="2538" y="16226"/>
                      <a:pt x="2601" y="16229"/>
                      <a:pt x="2665" y="16235"/>
                    </a:cubicBezTo>
                    <a:cubicBezTo>
                      <a:pt x="2172" y="15793"/>
                      <a:pt x="2740" y="14960"/>
                      <a:pt x="3182" y="14455"/>
                    </a:cubicBezTo>
                    <a:cubicBezTo>
                      <a:pt x="3612" y="13950"/>
                      <a:pt x="4192" y="13432"/>
                      <a:pt x="4142" y="12776"/>
                    </a:cubicBezTo>
                    <a:cubicBezTo>
                      <a:pt x="4091" y="12132"/>
                      <a:pt x="3473" y="11627"/>
                      <a:pt x="3511" y="10995"/>
                    </a:cubicBezTo>
                    <a:cubicBezTo>
                      <a:pt x="3548" y="10427"/>
                      <a:pt x="4079" y="10048"/>
                      <a:pt x="4369" y="9556"/>
                    </a:cubicBezTo>
                    <a:cubicBezTo>
                      <a:pt x="4685" y="8987"/>
                      <a:pt x="4672" y="8306"/>
                      <a:pt x="4331" y="7763"/>
                    </a:cubicBezTo>
                    <a:cubicBezTo>
                      <a:pt x="3965" y="7194"/>
                      <a:pt x="3245" y="6740"/>
                      <a:pt x="3309" y="6071"/>
                    </a:cubicBezTo>
                    <a:cubicBezTo>
                      <a:pt x="3346" y="5679"/>
                      <a:pt x="3662" y="5376"/>
                      <a:pt x="3889" y="5048"/>
                    </a:cubicBezTo>
                    <a:cubicBezTo>
                      <a:pt x="4357" y="4366"/>
                      <a:pt x="4458" y="3457"/>
                      <a:pt x="4268" y="2649"/>
                    </a:cubicBezTo>
                    <a:cubicBezTo>
                      <a:pt x="4054" y="1828"/>
                      <a:pt x="3662" y="1083"/>
                      <a:pt x="3106" y="452"/>
                    </a:cubicBezTo>
                    <a:cubicBezTo>
                      <a:pt x="2980" y="262"/>
                      <a:pt x="2791" y="111"/>
                      <a:pt x="2576" y="22"/>
                    </a:cubicBezTo>
                    <a:cubicBezTo>
                      <a:pt x="2511" y="7"/>
                      <a:pt x="2445" y="0"/>
                      <a:pt x="23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48"/>
              <p:cNvSpPr/>
              <p:nvPr/>
            </p:nvSpPr>
            <p:spPr>
              <a:xfrm>
                <a:off x="-907035" y="1496666"/>
                <a:ext cx="342617" cy="3526822"/>
              </a:xfrm>
              <a:custGeom>
                <a:avLst/>
                <a:gdLst/>
                <a:ahLst/>
                <a:cxnLst/>
                <a:rect l="l" t="t" r="r" b="b"/>
                <a:pathLst>
                  <a:path w="1542" h="15873" extrusionOk="0">
                    <a:moveTo>
                      <a:pt x="645" y="0"/>
                    </a:moveTo>
                    <a:lnTo>
                      <a:pt x="506" y="88"/>
                    </a:lnTo>
                    <a:cubicBezTo>
                      <a:pt x="948" y="833"/>
                      <a:pt x="1352" y="1566"/>
                      <a:pt x="1263" y="2336"/>
                    </a:cubicBezTo>
                    <a:cubicBezTo>
                      <a:pt x="1213" y="2791"/>
                      <a:pt x="986" y="3220"/>
                      <a:pt x="771" y="3637"/>
                    </a:cubicBezTo>
                    <a:cubicBezTo>
                      <a:pt x="493" y="4154"/>
                      <a:pt x="215" y="4697"/>
                      <a:pt x="253" y="5291"/>
                    </a:cubicBezTo>
                    <a:cubicBezTo>
                      <a:pt x="316" y="5657"/>
                      <a:pt x="430" y="6023"/>
                      <a:pt x="619" y="6364"/>
                    </a:cubicBezTo>
                    <a:cubicBezTo>
                      <a:pt x="784" y="6730"/>
                      <a:pt x="948" y="7071"/>
                      <a:pt x="960" y="7450"/>
                    </a:cubicBezTo>
                    <a:cubicBezTo>
                      <a:pt x="973" y="7905"/>
                      <a:pt x="758" y="8359"/>
                      <a:pt x="556" y="8801"/>
                    </a:cubicBezTo>
                    <a:cubicBezTo>
                      <a:pt x="279" y="9369"/>
                      <a:pt x="1" y="9963"/>
                      <a:pt x="253" y="10556"/>
                    </a:cubicBezTo>
                    <a:cubicBezTo>
                      <a:pt x="354" y="10771"/>
                      <a:pt x="506" y="10986"/>
                      <a:pt x="683" y="11150"/>
                    </a:cubicBezTo>
                    <a:cubicBezTo>
                      <a:pt x="809" y="11301"/>
                      <a:pt x="935" y="11453"/>
                      <a:pt x="1036" y="11617"/>
                    </a:cubicBezTo>
                    <a:cubicBezTo>
                      <a:pt x="1364" y="12236"/>
                      <a:pt x="1112" y="13006"/>
                      <a:pt x="885" y="13700"/>
                    </a:cubicBezTo>
                    <a:cubicBezTo>
                      <a:pt x="683" y="14332"/>
                      <a:pt x="455" y="15253"/>
                      <a:pt x="973" y="15872"/>
                    </a:cubicBezTo>
                    <a:lnTo>
                      <a:pt x="1099" y="15784"/>
                    </a:lnTo>
                    <a:cubicBezTo>
                      <a:pt x="645" y="15228"/>
                      <a:pt x="847" y="14357"/>
                      <a:pt x="1049" y="13751"/>
                    </a:cubicBezTo>
                    <a:cubicBezTo>
                      <a:pt x="1276" y="13044"/>
                      <a:pt x="1541" y="12236"/>
                      <a:pt x="1175" y="11554"/>
                    </a:cubicBezTo>
                    <a:cubicBezTo>
                      <a:pt x="1074" y="11377"/>
                      <a:pt x="948" y="11213"/>
                      <a:pt x="809" y="11061"/>
                    </a:cubicBezTo>
                    <a:cubicBezTo>
                      <a:pt x="645" y="10897"/>
                      <a:pt x="506" y="10708"/>
                      <a:pt x="405" y="10506"/>
                    </a:cubicBezTo>
                    <a:cubicBezTo>
                      <a:pt x="190" y="9975"/>
                      <a:pt x="443" y="9432"/>
                      <a:pt x="708" y="8864"/>
                    </a:cubicBezTo>
                    <a:cubicBezTo>
                      <a:pt x="923" y="8410"/>
                      <a:pt x="1137" y="7942"/>
                      <a:pt x="1125" y="7450"/>
                    </a:cubicBezTo>
                    <a:cubicBezTo>
                      <a:pt x="1112" y="7046"/>
                      <a:pt x="935" y="6667"/>
                      <a:pt x="771" y="6301"/>
                    </a:cubicBezTo>
                    <a:cubicBezTo>
                      <a:pt x="594" y="5985"/>
                      <a:pt x="481" y="5632"/>
                      <a:pt x="430" y="5278"/>
                    </a:cubicBezTo>
                    <a:cubicBezTo>
                      <a:pt x="380" y="4723"/>
                      <a:pt x="645" y="4230"/>
                      <a:pt x="910" y="3712"/>
                    </a:cubicBezTo>
                    <a:cubicBezTo>
                      <a:pt x="1137" y="3283"/>
                      <a:pt x="1377" y="2841"/>
                      <a:pt x="1428" y="2349"/>
                    </a:cubicBezTo>
                    <a:cubicBezTo>
                      <a:pt x="1529" y="1477"/>
                      <a:pt x="1011" y="619"/>
                      <a:pt x="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6" name="Google Shape;496;p48"/>
            <p:cNvGrpSpPr/>
            <p:nvPr/>
          </p:nvGrpSpPr>
          <p:grpSpPr>
            <a:xfrm>
              <a:off x="128469" y="4244859"/>
              <a:ext cx="755836" cy="898630"/>
              <a:chOff x="3364223" y="2768429"/>
              <a:chExt cx="522636" cy="621374"/>
            </a:xfrm>
          </p:grpSpPr>
          <p:sp>
            <p:nvSpPr>
              <p:cNvPr id="497" name="Google Shape;497;p48"/>
              <p:cNvSpPr/>
              <p:nvPr/>
            </p:nvSpPr>
            <p:spPr>
              <a:xfrm>
                <a:off x="3364223" y="2768429"/>
                <a:ext cx="382592" cy="518060"/>
              </a:xfrm>
              <a:custGeom>
                <a:avLst/>
                <a:gdLst/>
                <a:ahLst/>
                <a:cxnLst/>
                <a:rect l="l" t="t" r="r" b="b"/>
                <a:pathLst>
                  <a:path w="7021" h="9507" extrusionOk="0">
                    <a:moveTo>
                      <a:pt x="6013" y="0"/>
                    </a:moveTo>
                    <a:cubicBezTo>
                      <a:pt x="5593" y="0"/>
                      <a:pt x="5110" y="170"/>
                      <a:pt x="4860" y="309"/>
                    </a:cubicBezTo>
                    <a:cubicBezTo>
                      <a:pt x="4439" y="544"/>
                      <a:pt x="4049" y="854"/>
                      <a:pt x="3585" y="1009"/>
                    </a:cubicBezTo>
                    <a:cubicBezTo>
                      <a:pt x="3009" y="1207"/>
                      <a:pt x="2297" y="1176"/>
                      <a:pt x="1889" y="1628"/>
                    </a:cubicBezTo>
                    <a:cubicBezTo>
                      <a:pt x="1418" y="2148"/>
                      <a:pt x="1623" y="2977"/>
                      <a:pt x="1381" y="3633"/>
                    </a:cubicBezTo>
                    <a:cubicBezTo>
                      <a:pt x="1115" y="4376"/>
                      <a:pt x="304" y="4841"/>
                      <a:pt x="87" y="5602"/>
                    </a:cubicBezTo>
                    <a:cubicBezTo>
                      <a:pt x="1" y="5930"/>
                      <a:pt x="7" y="6277"/>
                      <a:pt x="106" y="6605"/>
                    </a:cubicBezTo>
                    <a:cubicBezTo>
                      <a:pt x="149" y="6778"/>
                      <a:pt x="205" y="6945"/>
                      <a:pt x="273" y="7106"/>
                    </a:cubicBezTo>
                    <a:cubicBezTo>
                      <a:pt x="465" y="7589"/>
                      <a:pt x="700" y="8060"/>
                      <a:pt x="768" y="8574"/>
                    </a:cubicBezTo>
                    <a:cubicBezTo>
                      <a:pt x="799" y="8809"/>
                      <a:pt x="793" y="9063"/>
                      <a:pt x="917" y="9273"/>
                    </a:cubicBezTo>
                    <a:cubicBezTo>
                      <a:pt x="1016" y="9442"/>
                      <a:pt x="1120" y="9507"/>
                      <a:pt x="1223" y="9507"/>
                    </a:cubicBezTo>
                    <a:cubicBezTo>
                      <a:pt x="1408" y="9507"/>
                      <a:pt x="1588" y="9294"/>
                      <a:pt x="1716" y="9106"/>
                    </a:cubicBezTo>
                    <a:cubicBezTo>
                      <a:pt x="2174" y="8394"/>
                      <a:pt x="2632" y="7713"/>
                      <a:pt x="3424" y="7348"/>
                    </a:cubicBezTo>
                    <a:cubicBezTo>
                      <a:pt x="3814" y="7168"/>
                      <a:pt x="4229" y="7026"/>
                      <a:pt x="4582" y="6772"/>
                    </a:cubicBezTo>
                    <a:cubicBezTo>
                      <a:pt x="4929" y="6518"/>
                      <a:pt x="5207" y="6116"/>
                      <a:pt x="5176" y="5689"/>
                    </a:cubicBezTo>
                    <a:cubicBezTo>
                      <a:pt x="5151" y="5429"/>
                      <a:pt x="5021" y="5181"/>
                      <a:pt x="5046" y="4921"/>
                    </a:cubicBezTo>
                    <a:cubicBezTo>
                      <a:pt x="5083" y="4599"/>
                      <a:pt x="5362" y="4351"/>
                      <a:pt x="5653" y="4209"/>
                    </a:cubicBezTo>
                    <a:cubicBezTo>
                      <a:pt x="5944" y="4067"/>
                      <a:pt x="6266" y="3980"/>
                      <a:pt x="6538" y="3801"/>
                    </a:cubicBezTo>
                    <a:cubicBezTo>
                      <a:pt x="6804" y="3621"/>
                      <a:pt x="7021" y="3299"/>
                      <a:pt x="6934" y="2983"/>
                    </a:cubicBezTo>
                    <a:cubicBezTo>
                      <a:pt x="6817" y="2538"/>
                      <a:pt x="6179" y="2346"/>
                      <a:pt x="6148" y="1881"/>
                    </a:cubicBezTo>
                    <a:cubicBezTo>
                      <a:pt x="6117" y="1386"/>
                      <a:pt x="6835" y="1064"/>
                      <a:pt x="6780" y="575"/>
                    </a:cubicBezTo>
                    <a:cubicBezTo>
                      <a:pt x="6726" y="141"/>
                      <a:pt x="6396" y="0"/>
                      <a:pt x="6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48"/>
              <p:cNvSpPr/>
              <p:nvPr/>
            </p:nvSpPr>
            <p:spPr>
              <a:xfrm>
                <a:off x="3419532" y="2801287"/>
                <a:ext cx="250393" cy="435722"/>
              </a:xfrm>
              <a:custGeom>
                <a:avLst/>
                <a:gdLst/>
                <a:ahLst/>
                <a:cxnLst/>
                <a:rect l="l" t="t" r="r" b="b"/>
                <a:pathLst>
                  <a:path w="4595" h="7996" extrusionOk="0">
                    <a:moveTo>
                      <a:pt x="4515" y="1"/>
                    </a:moveTo>
                    <a:cubicBezTo>
                      <a:pt x="4504" y="1"/>
                      <a:pt x="4493" y="3"/>
                      <a:pt x="4483" y="9"/>
                    </a:cubicBezTo>
                    <a:cubicBezTo>
                      <a:pt x="3041" y="919"/>
                      <a:pt x="242" y="4176"/>
                      <a:pt x="1" y="7921"/>
                    </a:cubicBezTo>
                    <a:lnTo>
                      <a:pt x="1" y="7927"/>
                    </a:lnTo>
                    <a:cubicBezTo>
                      <a:pt x="1" y="7964"/>
                      <a:pt x="26" y="7995"/>
                      <a:pt x="63" y="7995"/>
                    </a:cubicBezTo>
                    <a:cubicBezTo>
                      <a:pt x="100" y="7995"/>
                      <a:pt x="131" y="7964"/>
                      <a:pt x="137" y="7933"/>
                    </a:cubicBezTo>
                    <a:cubicBezTo>
                      <a:pt x="372" y="4231"/>
                      <a:pt x="3133" y="1018"/>
                      <a:pt x="4557" y="127"/>
                    </a:cubicBezTo>
                    <a:cubicBezTo>
                      <a:pt x="4588" y="108"/>
                      <a:pt x="4594" y="65"/>
                      <a:pt x="4576" y="34"/>
                    </a:cubicBezTo>
                    <a:cubicBezTo>
                      <a:pt x="4563" y="13"/>
                      <a:pt x="4539" y="1"/>
                      <a:pt x="4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48"/>
              <p:cNvSpPr/>
              <p:nvPr/>
            </p:nvSpPr>
            <p:spPr>
              <a:xfrm>
                <a:off x="3437786" y="2979474"/>
                <a:ext cx="449073" cy="410329"/>
              </a:xfrm>
              <a:custGeom>
                <a:avLst/>
                <a:gdLst/>
                <a:ahLst/>
                <a:cxnLst/>
                <a:rect l="l" t="t" r="r" b="b"/>
                <a:pathLst>
                  <a:path w="8241" h="7530" extrusionOk="0">
                    <a:moveTo>
                      <a:pt x="6053" y="1"/>
                    </a:moveTo>
                    <a:cubicBezTo>
                      <a:pt x="4970" y="1"/>
                      <a:pt x="3598" y="371"/>
                      <a:pt x="2489" y="1277"/>
                    </a:cubicBezTo>
                    <a:cubicBezTo>
                      <a:pt x="706" y="2738"/>
                      <a:pt x="19" y="5128"/>
                      <a:pt x="0" y="6706"/>
                    </a:cubicBezTo>
                    <a:lnTo>
                      <a:pt x="304" y="7530"/>
                    </a:lnTo>
                    <a:cubicBezTo>
                      <a:pt x="1102" y="4707"/>
                      <a:pt x="3999" y="3357"/>
                      <a:pt x="6643" y="2546"/>
                    </a:cubicBezTo>
                    <a:cubicBezTo>
                      <a:pt x="8240" y="2057"/>
                      <a:pt x="8141" y="794"/>
                      <a:pt x="7590" y="379"/>
                    </a:cubicBezTo>
                    <a:cubicBezTo>
                      <a:pt x="7270" y="140"/>
                      <a:pt x="6716" y="1"/>
                      <a:pt x="60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48"/>
              <p:cNvSpPr/>
              <p:nvPr/>
            </p:nvSpPr>
            <p:spPr>
              <a:xfrm>
                <a:off x="3446559" y="3015656"/>
                <a:ext cx="357961" cy="312406"/>
              </a:xfrm>
              <a:custGeom>
                <a:avLst/>
                <a:gdLst/>
                <a:ahLst/>
                <a:cxnLst/>
                <a:rect l="l" t="t" r="r" b="b"/>
                <a:pathLst>
                  <a:path w="6569" h="5733" extrusionOk="0">
                    <a:moveTo>
                      <a:pt x="6507" y="0"/>
                    </a:moveTo>
                    <a:cubicBezTo>
                      <a:pt x="4736" y="0"/>
                      <a:pt x="1059" y="1888"/>
                      <a:pt x="6" y="5652"/>
                    </a:cubicBezTo>
                    <a:cubicBezTo>
                      <a:pt x="0" y="5683"/>
                      <a:pt x="19" y="5727"/>
                      <a:pt x="56" y="5733"/>
                    </a:cubicBezTo>
                    <a:lnTo>
                      <a:pt x="75" y="5733"/>
                    </a:lnTo>
                    <a:cubicBezTo>
                      <a:pt x="105" y="5733"/>
                      <a:pt x="130" y="5714"/>
                      <a:pt x="136" y="5683"/>
                    </a:cubicBezTo>
                    <a:cubicBezTo>
                      <a:pt x="1170" y="1987"/>
                      <a:pt x="4773" y="130"/>
                      <a:pt x="6507" y="130"/>
                    </a:cubicBezTo>
                    <a:cubicBezTo>
                      <a:pt x="6538" y="130"/>
                      <a:pt x="6569" y="105"/>
                      <a:pt x="6569" y="68"/>
                    </a:cubicBezTo>
                    <a:lnTo>
                      <a:pt x="6569" y="62"/>
                    </a:lnTo>
                    <a:cubicBezTo>
                      <a:pt x="6569" y="25"/>
                      <a:pt x="6538" y="0"/>
                      <a:pt x="6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01" name="Google Shape;501;p48"/>
          <p:cNvSpPr/>
          <p:nvPr/>
        </p:nvSpPr>
        <p:spPr>
          <a:xfrm rot="5400000">
            <a:off x="7991099" y="233775"/>
            <a:ext cx="1386675" cy="919124"/>
          </a:xfrm>
          <a:custGeom>
            <a:avLst/>
            <a:gdLst/>
            <a:ahLst/>
            <a:cxnLst/>
            <a:rect l="l" t="t" r="r" b="b"/>
            <a:pathLst>
              <a:path w="6285" h="4166" extrusionOk="0">
                <a:moveTo>
                  <a:pt x="0" y="1"/>
                </a:moveTo>
                <a:lnTo>
                  <a:pt x="0" y="4165"/>
                </a:lnTo>
                <a:cubicBezTo>
                  <a:pt x="1196" y="3798"/>
                  <a:pt x="996" y="2045"/>
                  <a:pt x="2096" y="2045"/>
                </a:cubicBezTo>
                <a:cubicBezTo>
                  <a:pt x="2129" y="2045"/>
                  <a:pt x="2163" y="2047"/>
                  <a:pt x="2199" y="2050"/>
                </a:cubicBezTo>
                <a:cubicBezTo>
                  <a:pt x="2774" y="2103"/>
                  <a:pt x="3572" y="2499"/>
                  <a:pt x="4323" y="2499"/>
                </a:cubicBezTo>
                <a:cubicBezTo>
                  <a:pt x="5159" y="2499"/>
                  <a:pt x="5937" y="2008"/>
                  <a:pt x="6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48"/>
          <p:cNvSpPr/>
          <p:nvPr/>
        </p:nvSpPr>
        <p:spPr>
          <a:xfrm>
            <a:off x="-1" y="935925"/>
            <a:ext cx="598475" cy="1635837"/>
          </a:xfrm>
          <a:custGeom>
            <a:avLst/>
            <a:gdLst/>
            <a:ahLst/>
            <a:cxnLst/>
            <a:rect l="l" t="t" r="r" b="b"/>
            <a:pathLst>
              <a:path w="5334" h="20928" extrusionOk="0">
                <a:moveTo>
                  <a:pt x="0" y="0"/>
                </a:moveTo>
                <a:lnTo>
                  <a:pt x="6" y="20844"/>
                </a:lnTo>
                <a:cubicBezTo>
                  <a:pt x="153" y="20884"/>
                  <a:pt x="312" y="20906"/>
                  <a:pt x="466" y="20918"/>
                </a:cubicBezTo>
                <a:cubicBezTo>
                  <a:pt x="549" y="20924"/>
                  <a:pt x="633" y="20928"/>
                  <a:pt x="716" y="20928"/>
                </a:cubicBezTo>
                <a:cubicBezTo>
                  <a:pt x="1470" y="20928"/>
                  <a:pt x="2204" y="20652"/>
                  <a:pt x="2772" y="20151"/>
                </a:cubicBezTo>
                <a:cubicBezTo>
                  <a:pt x="3408" y="19589"/>
                  <a:pt x="3817" y="18771"/>
                  <a:pt x="3947" y="17925"/>
                </a:cubicBezTo>
                <a:cubicBezTo>
                  <a:pt x="4192" y="16334"/>
                  <a:pt x="3413" y="14778"/>
                  <a:pt x="2726" y="13409"/>
                </a:cubicBezTo>
                <a:cubicBezTo>
                  <a:pt x="1994" y="11950"/>
                  <a:pt x="1534" y="10286"/>
                  <a:pt x="1704" y="8622"/>
                </a:cubicBezTo>
                <a:cubicBezTo>
                  <a:pt x="1840" y="7315"/>
                  <a:pt x="2425" y="6196"/>
                  <a:pt x="3135" y="5129"/>
                </a:cubicBezTo>
                <a:lnTo>
                  <a:pt x="3175" y="5066"/>
                </a:lnTo>
                <a:cubicBezTo>
                  <a:pt x="3885" y="4010"/>
                  <a:pt x="5333" y="2613"/>
                  <a:pt x="4407" y="1233"/>
                </a:cubicBezTo>
                <a:cubicBezTo>
                  <a:pt x="3913" y="494"/>
                  <a:pt x="2931" y="364"/>
                  <a:pt x="2136" y="227"/>
                </a:cubicBezTo>
                <a:cubicBezTo>
                  <a:pt x="1431" y="108"/>
                  <a:pt x="716" y="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3" name="Google Shape;503;p48"/>
          <p:cNvGrpSpPr/>
          <p:nvPr/>
        </p:nvGrpSpPr>
        <p:grpSpPr>
          <a:xfrm rot="-2700000">
            <a:off x="8245058" y="24202"/>
            <a:ext cx="878759" cy="1153154"/>
            <a:chOff x="5413" y="3990161"/>
            <a:chExt cx="878892" cy="1153328"/>
          </a:xfrm>
        </p:grpSpPr>
        <p:grpSp>
          <p:nvGrpSpPr>
            <p:cNvPr id="504" name="Google Shape;504;p48"/>
            <p:cNvGrpSpPr/>
            <p:nvPr/>
          </p:nvGrpSpPr>
          <p:grpSpPr>
            <a:xfrm rot="348638">
              <a:off x="59996" y="4002965"/>
              <a:ext cx="308460" cy="1093930"/>
              <a:chOff x="-1271650" y="1331800"/>
              <a:chExt cx="1040960" cy="3691687"/>
            </a:xfrm>
          </p:grpSpPr>
          <p:sp>
            <p:nvSpPr>
              <p:cNvPr id="505" name="Google Shape;505;p48"/>
              <p:cNvSpPr/>
              <p:nvPr/>
            </p:nvSpPr>
            <p:spPr>
              <a:xfrm>
                <a:off x="-1271650" y="1331800"/>
                <a:ext cx="1040960" cy="3607477"/>
              </a:xfrm>
              <a:custGeom>
                <a:avLst/>
                <a:gdLst/>
                <a:ahLst/>
                <a:cxnLst/>
                <a:rect l="l" t="t" r="r" b="b"/>
                <a:pathLst>
                  <a:path w="4685" h="16236" extrusionOk="0">
                    <a:moveTo>
                      <a:pt x="2380" y="0"/>
                    </a:moveTo>
                    <a:cubicBezTo>
                      <a:pt x="2166" y="0"/>
                      <a:pt x="1958" y="76"/>
                      <a:pt x="1793" y="212"/>
                    </a:cubicBezTo>
                    <a:cubicBezTo>
                      <a:pt x="1238" y="628"/>
                      <a:pt x="1023" y="1361"/>
                      <a:pt x="1250" y="2030"/>
                    </a:cubicBezTo>
                    <a:cubicBezTo>
                      <a:pt x="1414" y="2472"/>
                      <a:pt x="1768" y="2851"/>
                      <a:pt x="1743" y="3318"/>
                    </a:cubicBezTo>
                    <a:cubicBezTo>
                      <a:pt x="1705" y="4177"/>
                      <a:pt x="467" y="4518"/>
                      <a:pt x="265" y="5351"/>
                    </a:cubicBezTo>
                    <a:cubicBezTo>
                      <a:pt x="0" y="6386"/>
                      <a:pt x="1490" y="7270"/>
                      <a:pt x="1212" y="8293"/>
                    </a:cubicBezTo>
                    <a:cubicBezTo>
                      <a:pt x="1074" y="8773"/>
                      <a:pt x="581" y="9063"/>
                      <a:pt x="329" y="9493"/>
                    </a:cubicBezTo>
                    <a:cubicBezTo>
                      <a:pt x="101" y="9871"/>
                      <a:pt x="76" y="10339"/>
                      <a:pt x="240" y="10743"/>
                    </a:cubicBezTo>
                    <a:cubicBezTo>
                      <a:pt x="430" y="11147"/>
                      <a:pt x="783" y="11450"/>
                      <a:pt x="1061" y="11803"/>
                    </a:cubicBezTo>
                    <a:cubicBezTo>
                      <a:pt x="1326" y="12169"/>
                      <a:pt x="1478" y="12687"/>
                      <a:pt x="1212" y="13053"/>
                    </a:cubicBezTo>
                    <a:cubicBezTo>
                      <a:pt x="1099" y="13205"/>
                      <a:pt x="1654" y="13508"/>
                      <a:pt x="1819" y="13596"/>
                    </a:cubicBezTo>
                    <a:cubicBezTo>
                      <a:pt x="1983" y="13697"/>
                      <a:pt x="2349" y="13798"/>
                      <a:pt x="2463" y="13950"/>
                    </a:cubicBezTo>
                    <a:cubicBezTo>
                      <a:pt x="2652" y="14240"/>
                      <a:pt x="2387" y="14569"/>
                      <a:pt x="2273" y="14884"/>
                    </a:cubicBezTo>
                    <a:cubicBezTo>
                      <a:pt x="2122" y="15351"/>
                      <a:pt x="2033" y="15806"/>
                      <a:pt x="2273" y="16235"/>
                    </a:cubicBezTo>
                    <a:cubicBezTo>
                      <a:pt x="2343" y="16229"/>
                      <a:pt x="2409" y="16226"/>
                      <a:pt x="2474" y="16226"/>
                    </a:cubicBezTo>
                    <a:cubicBezTo>
                      <a:pt x="2538" y="16226"/>
                      <a:pt x="2601" y="16229"/>
                      <a:pt x="2665" y="16235"/>
                    </a:cubicBezTo>
                    <a:cubicBezTo>
                      <a:pt x="2172" y="15793"/>
                      <a:pt x="2740" y="14960"/>
                      <a:pt x="3182" y="14455"/>
                    </a:cubicBezTo>
                    <a:cubicBezTo>
                      <a:pt x="3612" y="13950"/>
                      <a:pt x="4192" y="13432"/>
                      <a:pt x="4142" y="12776"/>
                    </a:cubicBezTo>
                    <a:cubicBezTo>
                      <a:pt x="4091" y="12132"/>
                      <a:pt x="3473" y="11627"/>
                      <a:pt x="3511" y="10995"/>
                    </a:cubicBezTo>
                    <a:cubicBezTo>
                      <a:pt x="3548" y="10427"/>
                      <a:pt x="4079" y="10048"/>
                      <a:pt x="4369" y="9556"/>
                    </a:cubicBezTo>
                    <a:cubicBezTo>
                      <a:pt x="4685" y="8987"/>
                      <a:pt x="4672" y="8306"/>
                      <a:pt x="4331" y="7763"/>
                    </a:cubicBezTo>
                    <a:cubicBezTo>
                      <a:pt x="3965" y="7194"/>
                      <a:pt x="3245" y="6740"/>
                      <a:pt x="3309" y="6071"/>
                    </a:cubicBezTo>
                    <a:cubicBezTo>
                      <a:pt x="3346" y="5679"/>
                      <a:pt x="3662" y="5376"/>
                      <a:pt x="3889" y="5048"/>
                    </a:cubicBezTo>
                    <a:cubicBezTo>
                      <a:pt x="4357" y="4366"/>
                      <a:pt x="4458" y="3457"/>
                      <a:pt x="4268" y="2649"/>
                    </a:cubicBezTo>
                    <a:cubicBezTo>
                      <a:pt x="4054" y="1828"/>
                      <a:pt x="3662" y="1083"/>
                      <a:pt x="3106" y="452"/>
                    </a:cubicBezTo>
                    <a:cubicBezTo>
                      <a:pt x="2980" y="262"/>
                      <a:pt x="2791" y="111"/>
                      <a:pt x="2576" y="22"/>
                    </a:cubicBezTo>
                    <a:cubicBezTo>
                      <a:pt x="2511" y="7"/>
                      <a:pt x="2445" y="0"/>
                      <a:pt x="23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48"/>
              <p:cNvSpPr/>
              <p:nvPr/>
            </p:nvSpPr>
            <p:spPr>
              <a:xfrm>
                <a:off x="-907035" y="1496666"/>
                <a:ext cx="342617" cy="3526822"/>
              </a:xfrm>
              <a:custGeom>
                <a:avLst/>
                <a:gdLst/>
                <a:ahLst/>
                <a:cxnLst/>
                <a:rect l="l" t="t" r="r" b="b"/>
                <a:pathLst>
                  <a:path w="1542" h="15873" extrusionOk="0">
                    <a:moveTo>
                      <a:pt x="645" y="0"/>
                    </a:moveTo>
                    <a:lnTo>
                      <a:pt x="506" y="88"/>
                    </a:lnTo>
                    <a:cubicBezTo>
                      <a:pt x="948" y="833"/>
                      <a:pt x="1352" y="1566"/>
                      <a:pt x="1263" y="2336"/>
                    </a:cubicBezTo>
                    <a:cubicBezTo>
                      <a:pt x="1213" y="2791"/>
                      <a:pt x="986" y="3220"/>
                      <a:pt x="771" y="3637"/>
                    </a:cubicBezTo>
                    <a:cubicBezTo>
                      <a:pt x="493" y="4154"/>
                      <a:pt x="215" y="4697"/>
                      <a:pt x="253" y="5291"/>
                    </a:cubicBezTo>
                    <a:cubicBezTo>
                      <a:pt x="316" y="5657"/>
                      <a:pt x="430" y="6023"/>
                      <a:pt x="619" y="6364"/>
                    </a:cubicBezTo>
                    <a:cubicBezTo>
                      <a:pt x="784" y="6730"/>
                      <a:pt x="948" y="7071"/>
                      <a:pt x="960" y="7450"/>
                    </a:cubicBezTo>
                    <a:cubicBezTo>
                      <a:pt x="973" y="7905"/>
                      <a:pt x="758" y="8359"/>
                      <a:pt x="556" y="8801"/>
                    </a:cubicBezTo>
                    <a:cubicBezTo>
                      <a:pt x="279" y="9369"/>
                      <a:pt x="1" y="9963"/>
                      <a:pt x="253" y="10556"/>
                    </a:cubicBezTo>
                    <a:cubicBezTo>
                      <a:pt x="354" y="10771"/>
                      <a:pt x="506" y="10986"/>
                      <a:pt x="683" y="11150"/>
                    </a:cubicBezTo>
                    <a:cubicBezTo>
                      <a:pt x="809" y="11301"/>
                      <a:pt x="935" y="11453"/>
                      <a:pt x="1036" y="11617"/>
                    </a:cubicBezTo>
                    <a:cubicBezTo>
                      <a:pt x="1364" y="12236"/>
                      <a:pt x="1112" y="13006"/>
                      <a:pt x="885" y="13700"/>
                    </a:cubicBezTo>
                    <a:cubicBezTo>
                      <a:pt x="683" y="14332"/>
                      <a:pt x="455" y="15253"/>
                      <a:pt x="973" y="15872"/>
                    </a:cubicBezTo>
                    <a:lnTo>
                      <a:pt x="1099" y="15784"/>
                    </a:lnTo>
                    <a:cubicBezTo>
                      <a:pt x="645" y="15228"/>
                      <a:pt x="847" y="14357"/>
                      <a:pt x="1049" y="13751"/>
                    </a:cubicBezTo>
                    <a:cubicBezTo>
                      <a:pt x="1276" y="13044"/>
                      <a:pt x="1541" y="12236"/>
                      <a:pt x="1175" y="11554"/>
                    </a:cubicBezTo>
                    <a:cubicBezTo>
                      <a:pt x="1074" y="11377"/>
                      <a:pt x="948" y="11213"/>
                      <a:pt x="809" y="11061"/>
                    </a:cubicBezTo>
                    <a:cubicBezTo>
                      <a:pt x="645" y="10897"/>
                      <a:pt x="506" y="10708"/>
                      <a:pt x="405" y="10506"/>
                    </a:cubicBezTo>
                    <a:cubicBezTo>
                      <a:pt x="190" y="9975"/>
                      <a:pt x="443" y="9432"/>
                      <a:pt x="708" y="8864"/>
                    </a:cubicBezTo>
                    <a:cubicBezTo>
                      <a:pt x="923" y="8410"/>
                      <a:pt x="1137" y="7942"/>
                      <a:pt x="1125" y="7450"/>
                    </a:cubicBezTo>
                    <a:cubicBezTo>
                      <a:pt x="1112" y="7046"/>
                      <a:pt x="935" y="6667"/>
                      <a:pt x="771" y="6301"/>
                    </a:cubicBezTo>
                    <a:cubicBezTo>
                      <a:pt x="594" y="5985"/>
                      <a:pt x="481" y="5632"/>
                      <a:pt x="430" y="5278"/>
                    </a:cubicBezTo>
                    <a:cubicBezTo>
                      <a:pt x="380" y="4723"/>
                      <a:pt x="645" y="4230"/>
                      <a:pt x="910" y="3712"/>
                    </a:cubicBezTo>
                    <a:cubicBezTo>
                      <a:pt x="1137" y="3283"/>
                      <a:pt x="1377" y="2841"/>
                      <a:pt x="1428" y="2349"/>
                    </a:cubicBezTo>
                    <a:cubicBezTo>
                      <a:pt x="1529" y="1477"/>
                      <a:pt x="1011" y="619"/>
                      <a:pt x="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7" name="Google Shape;507;p48"/>
            <p:cNvGrpSpPr/>
            <p:nvPr/>
          </p:nvGrpSpPr>
          <p:grpSpPr>
            <a:xfrm>
              <a:off x="128469" y="4244859"/>
              <a:ext cx="755836" cy="898630"/>
              <a:chOff x="3364223" y="2768429"/>
              <a:chExt cx="522636" cy="621374"/>
            </a:xfrm>
          </p:grpSpPr>
          <p:sp>
            <p:nvSpPr>
              <p:cNvPr id="508" name="Google Shape;508;p48"/>
              <p:cNvSpPr/>
              <p:nvPr/>
            </p:nvSpPr>
            <p:spPr>
              <a:xfrm>
                <a:off x="3364223" y="2768429"/>
                <a:ext cx="382592" cy="518060"/>
              </a:xfrm>
              <a:custGeom>
                <a:avLst/>
                <a:gdLst/>
                <a:ahLst/>
                <a:cxnLst/>
                <a:rect l="l" t="t" r="r" b="b"/>
                <a:pathLst>
                  <a:path w="7021" h="9507" extrusionOk="0">
                    <a:moveTo>
                      <a:pt x="6013" y="0"/>
                    </a:moveTo>
                    <a:cubicBezTo>
                      <a:pt x="5593" y="0"/>
                      <a:pt x="5110" y="170"/>
                      <a:pt x="4860" y="309"/>
                    </a:cubicBezTo>
                    <a:cubicBezTo>
                      <a:pt x="4439" y="544"/>
                      <a:pt x="4049" y="854"/>
                      <a:pt x="3585" y="1009"/>
                    </a:cubicBezTo>
                    <a:cubicBezTo>
                      <a:pt x="3009" y="1207"/>
                      <a:pt x="2297" y="1176"/>
                      <a:pt x="1889" y="1628"/>
                    </a:cubicBezTo>
                    <a:cubicBezTo>
                      <a:pt x="1418" y="2148"/>
                      <a:pt x="1623" y="2977"/>
                      <a:pt x="1381" y="3633"/>
                    </a:cubicBezTo>
                    <a:cubicBezTo>
                      <a:pt x="1115" y="4376"/>
                      <a:pt x="304" y="4841"/>
                      <a:pt x="87" y="5602"/>
                    </a:cubicBezTo>
                    <a:cubicBezTo>
                      <a:pt x="1" y="5930"/>
                      <a:pt x="7" y="6277"/>
                      <a:pt x="106" y="6605"/>
                    </a:cubicBezTo>
                    <a:cubicBezTo>
                      <a:pt x="149" y="6778"/>
                      <a:pt x="205" y="6945"/>
                      <a:pt x="273" y="7106"/>
                    </a:cubicBezTo>
                    <a:cubicBezTo>
                      <a:pt x="465" y="7589"/>
                      <a:pt x="700" y="8060"/>
                      <a:pt x="768" y="8574"/>
                    </a:cubicBezTo>
                    <a:cubicBezTo>
                      <a:pt x="799" y="8809"/>
                      <a:pt x="793" y="9063"/>
                      <a:pt x="917" y="9273"/>
                    </a:cubicBezTo>
                    <a:cubicBezTo>
                      <a:pt x="1016" y="9442"/>
                      <a:pt x="1120" y="9507"/>
                      <a:pt x="1223" y="9507"/>
                    </a:cubicBezTo>
                    <a:cubicBezTo>
                      <a:pt x="1408" y="9507"/>
                      <a:pt x="1588" y="9294"/>
                      <a:pt x="1716" y="9106"/>
                    </a:cubicBezTo>
                    <a:cubicBezTo>
                      <a:pt x="2174" y="8394"/>
                      <a:pt x="2632" y="7713"/>
                      <a:pt x="3424" y="7348"/>
                    </a:cubicBezTo>
                    <a:cubicBezTo>
                      <a:pt x="3814" y="7168"/>
                      <a:pt x="4229" y="7026"/>
                      <a:pt x="4582" y="6772"/>
                    </a:cubicBezTo>
                    <a:cubicBezTo>
                      <a:pt x="4929" y="6518"/>
                      <a:pt x="5207" y="6116"/>
                      <a:pt x="5176" y="5689"/>
                    </a:cubicBezTo>
                    <a:cubicBezTo>
                      <a:pt x="5151" y="5429"/>
                      <a:pt x="5021" y="5181"/>
                      <a:pt x="5046" y="4921"/>
                    </a:cubicBezTo>
                    <a:cubicBezTo>
                      <a:pt x="5083" y="4599"/>
                      <a:pt x="5362" y="4351"/>
                      <a:pt x="5653" y="4209"/>
                    </a:cubicBezTo>
                    <a:cubicBezTo>
                      <a:pt x="5944" y="4067"/>
                      <a:pt x="6266" y="3980"/>
                      <a:pt x="6538" y="3801"/>
                    </a:cubicBezTo>
                    <a:cubicBezTo>
                      <a:pt x="6804" y="3621"/>
                      <a:pt x="7021" y="3299"/>
                      <a:pt x="6934" y="2983"/>
                    </a:cubicBezTo>
                    <a:cubicBezTo>
                      <a:pt x="6817" y="2538"/>
                      <a:pt x="6179" y="2346"/>
                      <a:pt x="6148" y="1881"/>
                    </a:cubicBezTo>
                    <a:cubicBezTo>
                      <a:pt x="6117" y="1386"/>
                      <a:pt x="6835" y="1064"/>
                      <a:pt x="6780" y="575"/>
                    </a:cubicBezTo>
                    <a:cubicBezTo>
                      <a:pt x="6726" y="141"/>
                      <a:pt x="6396" y="0"/>
                      <a:pt x="6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48"/>
              <p:cNvSpPr/>
              <p:nvPr/>
            </p:nvSpPr>
            <p:spPr>
              <a:xfrm>
                <a:off x="3419532" y="2801287"/>
                <a:ext cx="250393" cy="435722"/>
              </a:xfrm>
              <a:custGeom>
                <a:avLst/>
                <a:gdLst/>
                <a:ahLst/>
                <a:cxnLst/>
                <a:rect l="l" t="t" r="r" b="b"/>
                <a:pathLst>
                  <a:path w="4595" h="7996" extrusionOk="0">
                    <a:moveTo>
                      <a:pt x="4515" y="1"/>
                    </a:moveTo>
                    <a:cubicBezTo>
                      <a:pt x="4504" y="1"/>
                      <a:pt x="4493" y="3"/>
                      <a:pt x="4483" y="9"/>
                    </a:cubicBezTo>
                    <a:cubicBezTo>
                      <a:pt x="3041" y="919"/>
                      <a:pt x="242" y="4176"/>
                      <a:pt x="1" y="7921"/>
                    </a:cubicBezTo>
                    <a:lnTo>
                      <a:pt x="1" y="7927"/>
                    </a:lnTo>
                    <a:cubicBezTo>
                      <a:pt x="1" y="7964"/>
                      <a:pt x="26" y="7995"/>
                      <a:pt x="63" y="7995"/>
                    </a:cubicBezTo>
                    <a:cubicBezTo>
                      <a:pt x="100" y="7995"/>
                      <a:pt x="131" y="7964"/>
                      <a:pt x="137" y="7933"/>
                    </a:cubicBezTo>
                    <a:cubicBezTo>
                      <a:pt x="372" y="4231"/>
                      <a:pt x="3133" y="1018"/>
                      <a:pt x="4557" y="127"/>
                    </a:cubicBezTo>
                    <a:cubicBezTo>
                      <a:pt x="4588" y="108"/>
                      <a:pt x="4594" y="65"/>
                      <a:pt x="4576" y="34"/>
                    </a:cubicBezTo>
                    <a:cubicBezTo>
                      <a:pt x="4563" y="13"/>
                      <a:pt x="4539" y="1"/>
                      <a:pt x="4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48"/>
              <p:cNvSpPr/>
              <p:nvPr/>
            </p:nvSpPr>
            <p:spPr>
              <a:xfrm>
                <a:off x="3437786" y="2979474"/>
                <a:ext cx="449073" cy="410329"/>
              </a:xfrm>
              <a:custGeom>
                <a:avLst/>
                <a:gdLst/>
                <a:ahLst/>
                <a:cxnLst/>
                <a:rect l="l" t="t" r="r" b="b"/>
                <a:pathLst>
                  <a:path w="8241" h="7530" extrusionOk="0">
                    <a:moveTo>
                      <a:pt x="6053" y="1"/>
                    </a:moveTo>
                    <a:cubicBezTo>
                      <a:pt x="4970" y="1"/>
                      <a:pt x="3598" y="371"/>
                      <a:pt x="2489" y="1277"/>
                    </a:cubicBezTo>
                    <a:cubicBezTo>
                      <a:pt x="706" y="2738"/>
                      <a:pt x="19" y="5128"/>
                      <a:pt x="0" y="6706"/>
                    </a:cubicBezTo>
                    <a:lnTo>
                      <a:pt x="304" y="7530"/>
                    </a:lnTo>
                    <a:cubicBezTo>
                      <a:pt x="1102" y="4707"/>
                      <a:pt x="3999" y="3357"/>
                      <a:pt x="6643" y="2546"/>
                    </a:cubicBezTo>
                    <a:cubicBezTo>
                      <a:pt x="8240" y="2057"/>
                      <a:pt x="8141" y="794"/>
                      <a:pt x="7590" y="379"/>
                    </a:cubicBezTo>
                    <a:cubicBezTo>
                      <a:pt x="7270" y="140"/>
                      <a:pt x="6716" y="1"/>
                      <a:pt x="60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48"/>
              <p:cNvSpPr/>
              <p:nvPr/>
            </p:nvSpPr>
            <p:spPr>
              <a:xfrm>
                <a:off x="3446559" y="3015656"/>
                <a:ext cx="357961" cy="312406"/>
              </a:xfrm>
              <a:custGeom>
                <a:avLst/>
                <a:gdLst/>
                <a:ahLst/>
                <a:cxnLst/>
                <a:rect l="l" t="t" r="r" b="b"/>
                <a:pathLst>
                  <a:path w="6569" h="5733" extrusionOk="0">
                    <a:moveTo>
                      <a:pt x="6507" y="0"/>
                    </a:moveTo>
                    <a:cubicBezTo>
                      <a:pt x="4736" y="0"/>
                      <a:pt x="1059" y="1888"/>
                      <a:pt x="6" y="5652"/>
                    </a:cubicBezTo>
                    <a:cubicBezTo>
                      <a:pt x="0" y="5683"/>
                      <a:pt x="19" y="5727"/>
                      <a:pt x="56" y="5733"/>
                    </a:cubicBezTo>
                    <a:lnTo>
                      <a:pt x="75" y="5733"/>
                    </a:lnTo>
                    <a:cubicBezTo>
                      <a:pt x="105" y="5733"/>
                      <a:pt x="130" y="5714"/>
                      <a:pt x="136" y="5683"/>
                    </a:cubicBezTo>
                    <a:cubicBezTo>
                      <a:pt x="1170" y="1987"/>
                      <a:pt x="4773" y="130"/>
                      <a:pt x="6507" y="130"/>
                    </a:cubicBezTo>
                    <a:cubicBezTo>
                      <a:pt x="6538" y="130"/>
                      <a:pt x="6569" y="105"/>
                      <a:pt x="6569" y="68"/>
                    </a:cubicBezTo>
                    <a:lnTo>
                      <a:pt x="6569" y="62"/>
                    </a:lnTo>
                    <a:cubicBezTo>
                      <a:pt x="6569" y="25"/>
                      <a:pt x="6538" y="0"/>
                      <a:pt x="6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12" name="Google Shape;512;p48"/>
          <p:cNvSpPr/>
          <p:nvPr/>
        </p:nvSpPr>
        <p:spPr>
          <a:xfrm rot="-5400000">
            <a:off x="7911699" y="1349104"/>
            <a:ext cx="1977233" cy="487370"/>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six columns 2">
  <p:cSld name="TITLE_AND_TWO_COLUMNS_1_1_1_1_1">
    <p:spTree>
      <p:nvGrpSpPr>
        <p:cNvPr id="513" name="Shape 513"/>
        <p:cNvGrpSpPr/>
        <p:nvPr/>
      </p:nvGrpSpPr>
      <p:grpSpPr>
        <a:xfrm>
          <a:off x="0" y="0"/>
          <a:ext cx="0" cy="0"/>
          <a:chOff x="0" y="0"/>
          <a:chExt cx="0" cy="0"/>
        </a:xfrm>
      </p:grpSpPr>
      <p:sp>
        <p:nvSpPr>
          <p:cNvPr id="514" name="Google Shape;514;p49"/>
          <p:cNvSpPr txBox="1"/>
          <p:nvPr>
            <p:ph type="subTitle" idx="1"/>
          </p:nvPr>
        </p:nvSpPr>
        <p:spPr>
          <a:xfrm>
            <a:off x="1084725" y="1870449"/>
            <a:ext cx="1717200" cy="54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15" name="Google Shape;515;p49"/>
          <p:cNvSpPr txBox="1"/>
          <p:nvPr>
            <p:ph type="subTitle" idx="2"/>
          </p:nvPr>
        </p:nvSpPr>
        <p:spPr>
          <a:xfrm>
            <a:off x="1084725" y="1557850"/>
            <a:ext cx="1717200" cy="3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16" name="Google Shape;516;p49"/>
          <p:cNvSpPr txBox="1"/>
          <p:nvPr>
            <p:ph type="subTitle" idx="3"/>
          </p:nvPr>
        </p:nvSpPr>
        <p:spPr>
          <a:xfrm>
            <a:off x="6342075" y="1870450"/>
            <a:ext cx="1717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17" name="Google Shape;517;p49"/>
          <p:cNvSpPr txBox="1"/>
          <p:nvPr>
            <p:ph type="subTitle" idx="4"/>
          </p:nvPr>
        </p:nvSpPr>
        <p:spPr>
          <a:xfrm>
            <a:off x="6342075" y="1557850"/>
            <a:ext cx="1717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18" name="Google Shape;518;p49"/>
          <p:cNvSpPr txBox="1"/>
          <p:nvPr>
            <p:ph type="subTitle" idx="5"/>
          </p:nvPr>
        </p:nvSpPr>
        <p:spPr>
          <a:xfrm>
            <a:off x="6342075" y="2965750"/>
            <a:ext cx="1717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19" name="Google Shape;519;p49"/>
          <p:cNvSpPr txBox="1"/>
          <p:nvPr>
            <p:ph type="subTitle" idx="6"/>
          </p:nvPr>
        </p:nvSpPr>
        <p:spPr>
          <a:xfrm>
            <a:off x="6342075" y="2653150"/>
            <a:ext cx="1717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20" name="Google Shape;520;p49"/>
          <p:cNvSpPr txBox="1"/>
          <p:nvPr>
            <p:ph type="subTitle" idx="7"/>
          </p:nvPr>
        </p:nvSpPr>
        <p:spPr>
          <a:xfrm>
            <a:off x="1084725" y="4061077"/>
            <a:ext cx="1717200" cy="54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21" name="Google Shape;521;p49"/>
          <p:cNvSpPr txBox="1"/>
          <p:nvPr>
            <p:ph type="subTitle" idx="8"/>
          </p:nvPr>
        </p:nvSpPr>
        <p:spPr>
          <a:xfrm>
            <a:off x="1084725" y="3748479"/>
            <a:ext cx="1717200" cy="3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22" name="Google Shape;522;p49"/>
          <p:cNvSpPr txBox="1"/>
          <p:nvPr>
            <p:ph type="subTitle" idx="9"/>
          </p:nvPr>
        </p:nvSpPr>
        <p:spPr>
          <a:xfrm>
            <a:off x="1084725" y="2965757"/>
            <a:ext cx="1717200" cy="54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23" name="Google Shape;523;p49"/>
          <p:cNvSpPr txBox="1"/>
          <p:nvPr>
            <p:ph type="subTitle" idx="13"/>
          </p:nvPr>
        </p:nvSpPr>
        <p:spPr>
          <a:xfrm>
            <a:off x="1084725" y="2653158"/>
            <a:ext cx="1717200" cy="3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24" name="Google Shape;524;p49"/>
          <p:cNvSpPr txBox="1"/>
          <p:nvPr>
            <p:ph type="subTitle" idx="14"/>
          </p:nvPr>
        </p:nvSpPr>
        <p:spPr>
          <a:xfrm>
            <a:off x="6342075" y="4061075"/>
            <a:ext cx="1717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25" name="Google Shape;525;p49"/>
          <p:cNvSpPr txBox="1"/>
          <p:nvPr>
            <p:ph type="subTitle" idx="15"/>
          </p:nvPr>
        </p:nvSpPr>
        <p:spPr>
          <a:xfrm>
            <a:off x="6342075" y="3748475"/>
            <a:ext cx="1717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18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26" name="Google Shape;526;p49"/>
          <p:cNvSpPr txBox="1"/>
          <p:nvPr>
            <p:ph type="title"/>
          </p:nvPr>
        </p:nvSpPr>
        <p:spPr>
          <a:xfrm>
            <a:off x="718500" y="348450"/>
            <a:ext cx="7707000" cy="766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27" name="Google Shape;527;p49"/>
          <p:cNvSpPr/>
          <p:nvPr/>
        </p:nvSpPr>
        <p:spPr>
          <a:xfrm>
            <a:off x="4172375" y="884775"/>
            <a:ext cx="7425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49"/>
          <p:cNvSpPr/>
          <p:nvPr/>
        </p:nvSpPr>
        <p:spPr>
          <a:xfrm flipH="1">
            <a:off x="-10" y="2"/>
            <a:ext cx="837460" cy="946669"/>
          </a:xfrm>
          <a:custGeom>
            <a:avLst/>
            <a:gdLst/>
            <a:ahLst/>
            <a:cxnLst/>
            <a:rect l="l" t="t" r="r" b="b"/>
            <a:pathLst>
              <a:path w="9244" h="9856" extrusionOk="0">
                <a:moveTo>
                  <a:pt x="422" y="1"/>
                </a:moveTo>
                <a:cubicBezTo>
                  <a:pt x="101" y="1482"/>
                  <a:pt x="1" y="2650"/>
                  <a:pt x="1384" y="3071"/>
                </a:cubicBezTo>
                <a:cubicBezTo>
                  <a:pt x="2767" y="3492"/>
                  <a:pt x="542" y="6130"/>
                  <a:pt x="1725" y="7091"/>
                </a:cubicBezTo>
                <a:cubicBezTo>
                  <a:pt x="1930" y="7259"/>
                  <a:pt x="2152" y="7325"/>
                  <a:pt x="2385" y="7325"/>
                </a:cubicBezTo>
                <a:cubicBezTo>
                  <a:pt x="3279" y="7325"/>
                  <a:pt x="4341" y="6351"/>
                  <a:pt x="5291" y="6351"/>
                </a:cubicBezTo>
                <a:cubicBezTo>
                  <a:pt x="5519" y="6351"/>
                  <a:pt x="5740" y="6407"/>
                  <a:pt x="5950" y="6545"/>
                </a:cubicBezTo>
                <a:cubicBezTo>
                  <a:pt x="7272" y="7412"/>
                  <a:pt x="7148" y="9855"/>
                  <a:pt x="9244" y="9855"/>
                </a:cubicBezTo>
                <a:lnTo>
                  <a:pt x="9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49"/>
          <p:cNvSpPr/>
          <p:nvPr/>
        </p:nvSpPr>
        <p:spPr>
          <a:xfrm flipH="1">
            <a:off x="8075550" y="-1743"/>
            <a:ext cx="1068458" cy="799753"/>
          </a:xfrm>
          <a:custGeom>
            <a:avLst/>
            <a:gdLst/>
            <a:ahLst/>
            <a:cxnLst/>
            <a:rect l="l" t="t" r="r" b="b"/>
            <a:pathLst>
              <a:path w="12733" h="10212" extrusionOk="0">
                <a:moveTo>
                  <a:pt x="0" y="0"/>
                </a:moveTo>
                <a:lnTo>
                  <a:pt x="0" y="10212"/>
                </a:lnTo>
                <a:cubicBezTo>
                  <a:pt x="8" y="10212"/>
                  <a:pt x="15" y="10212"/>
                  <a:pt x="23" y="10212"/>
                </a:cubicBezTo>
                <a:cubicBezTo>
                  <a:pt x="2460" y="10212"/>
                  <a:pt x="2081" y="6171"/>
                  <a:pt x="4185" y="6171"/>
                </a:cubicBezTo>
                <a:cubicBezTo>
                  <a:pt x="4313" y="6171"/>
                  <a:pt x="4451" y="6186"/>
                  <a:pt x="4600" y="6218"/>
                </a:cubicBezTo>
                <a:cubicBezTo>
                  <a:pt x="4960" y="6296"/>
                  <a:pt x="5296" y="6331"/>
                  <a:pt x="5609" y="6331"/>
                </a:cubicBezTo>
                <a:cubicBezTo>
                  <a:pt x="7544" y="6331"/>
                  <a:pt x="8602" y="4971"/>
                  <a:pt x="8950" y="3751"/>
                </a:cubicBezTo>
                <a:cubicBezTo>
                  <a:pt x="9492" y="1849"/>
                  <a:pt x="12733" y="4302"/>
                  <a:pt x="1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1">
  <p:cSld name="CUSTOM_18">
    <p:spTree>
      <p:nvGrpSpPr>
        <p:cNvPr id="530" name="Shape 530"/>
        <p:cNvGrpSpPr/>
        <p:nvPr/>
      </p:nvGrpSpPr>
      <p:grpSpPr>
        <a:xfrm>
          <a:off x="0" y="0"/>
          <a:ext cx="0" cy="0"/>
          <a:chOff x="0" y="0"/>
          <a:chExt cx="0" cy="0"/>
        </a:xfrm>
      </p:grpSpPr>
      <p:sp>
        <p:nvSpPr>
          <p:cNvPr id="531" name="Google Shape;531;p50"/>
          <p:cNvSpPr txBox="1"/>
          <p:nvPr>
            <p:ph type="title"/>
          </p:nvPr>
        </p:nvSpPr>
        <p:spPr>
          <a:xfrm>
            <a:off x="718400" y="348467"/>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32" name="Google Shape;532;p50"/>
          <p:cNvSpPr/>
          <p:nvPr/>
        </p:nvSpPr>
        <p:spPr>
          <a:xfrm>
            <a:off x="3354425" y="880700"/>
            <a:ext cx="24048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p:nvPr/>
        </p:nvSpPr>
        <p:spPr>
          <a:xfrm rot="10636236">
            <a:off x="-1392045" y="-1087245"/>
            <a:ext cx="4443276" cy="3780872"/>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6"/>
          <p:cNvSpPr txBox="1"/>
          <p:nvPr>
            <p:ph type="title"/>
          </p:nvPr>
        </p:nvSpPr>
        <p:spPr>
          <a:xfrm>
            <a:off x="718500" y="401362"/>
            <a:ext cx="7707000" cy="502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3">
  <p:cSld name="CUSTOM_18_1">
    <p:spTree>
      <p:nvGrpSpPr>
        <p:cNvPr id="533" name="Shape 533"/>
        <p:cNvGrpSpPr/>
        <p:nvPr/>
      </p:nvGrpSpPr>
      <p:grpSpPr>
        <a:xfrm>
          <a:off x="0" y="0"/>
          <a:ext cx="0" cy="0"/>
          <a:chOff x="0" y="0"/>
          <a:chExt cx="0" cy="0"/>
        </a:xfrm>
      </p:grpSpPr>
      <p:sp>
        <p:nvSpPr>
          <p:cNvPr id="534" name="Google Shape;534;p51"/>
          <p:cNvSpPr/>
          <p:nvPr/>
        </p:nvSpPr>
        <p:spPr>
          <a:xfrm rot="10800000" flipH="1">
            <a:off x="-2421723" y="-245709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535" name="Google Shape;535;p51"/>
          <p:cNvSpPr/>
          <p:nvPr/>
        </p:nvSpPr>
        <p:spPr>
          <a:xfrm rot="-10083919" flipH="1">
            <a:off x="-1271890" y="-873657"/>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51"/>
          <p:cNvSpPr/>
          <p:nvPr/>
        </p:nvSpPr>
        <p:spPr>
          <a:xfrm rot="10800000" flipH="1">
            <a:off x="-313100" y="644219"/>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51"/>
          <p:cNvSpPr txBox="1"/>
          <p:nvPr>
            <p:ph type="title"/>
          </p:nvPr>
        </p:nvSpPr>
        <p:spPr>
          <a:xfrm>
            <a:off x="718400" y="348467"/>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4">
  <p:cSld name="CUSTOM_18_1_1">
    <p:spTree>
      <p:nvGrpSpPr>
        <p:cNvPr id="538" name="Shape 538"/>
        <p:cNvGrpSpPr/>
        <p:nvPr/>
      </p:nvGrpSpPr>
      <p:grpSpPr>
        <a:xfrm>
          <a:off x="0" y="0"/>
          <a:ext cx="0" cy="0"/>
          <a:chOff x="0" y="0"/>
          <a:chExt cx="0" cy="0"/>
        </a:xfrm>
      </p:grpSpPr>
      <p:sp>
        <p:nvSpPr>
          <p:cNvPr id="539" name="Google Shape;539;p52"/>
          <p:cNvSpPr txBox="1"/>
          <p:nvPr>
            <p:ph type="title"/>
          </p:nvPr>
        </p:nvSpPr>
        <p:spPr>
          <a:xfrm>
            <a:off x="718400" y="348467"/>
            <a:ext cx="7707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40" name="Google Shape;540;p52"/>
          <p:cNvSpPr/>
          <p:nvPr/>
        </p:nvSpPr>
        <p:spPr>
          <a:xfrm rot="10800000" flipH="1">
            <a:off x="8341108" y="8"/>
            <a:ext cx="802885" cy="1612833"/>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52"/>
          <p:cNvSpPr/>
          <p:nvPr/>
        </p:nvSpPr>
        <p:spPr>
          <a:xfrm rot="10800000">
            <a:off x="8" y="8"/>
            <a:ext cx="802885" cy="1612833"/>
          </a:xfrm>
          <a:custGeom>
            <a:avLst/>
            <a:gdLst/>
            <a:ahLst/>
            <a:cxnLst/>
            <a:rect l="l" t="t" r="r" b="b"/>
            <a:pathLst>
              <a:path w="12549" h="20680" extrusionOk="0">
                <a:moveTo>
                  <a:pt x="12548" y="0"/>
                </a:moveTo>
                <a:cubicBezTo>
                  <a:pt x="11562" y="1191"/>
                  <a:pt x="10679" y="2506"/>
                  <a:pt x="9960" y="3882"/>
                </a:cubicBezTo>
                <a:cubicBezTo>
                  <a:pt x="8934" y="5791"/>
                  <a:pt x="8051" y="7804"/>
                  <a:pt x="7106" y="9755"/>
                </a:cubicBezTo>
                <a:cubicBezTo>
                  <a:pt x="6223" y="11665"/>
                  <a:pt x="5237" y="13513"/>
                  <a:pt x="4149" y="15320"/>
                </a:cubicBezTo>
                <a:cubicBezTo>
                  <a:pt x="2978" y="17271"/>
                  <a:pt x="1582" y="19078"/>
                  <a:pt x="1" y="20680"/>
                </a:cubicBezTo>
                <a:lnTo>
                  <a:pt x="12548" y="20680"/>
                </a:lnTo>
                <a:lnTo>
                  <a:pt x="1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52"/>
          <p:cNvSpPr/>
          <p:nvPr/>
        </p:nvSpPr>
        <p:spPr>
          <a:xfrm>
            <a:off x="2921550" y="884775"/>
            <a:ext cx="33009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8">
  <p:cSld name="CUSTOM_19">
    <p:spTree>
      <p:nvGrpSpPr>
        <p:cNvPr id="543" name="Shape 543"/>
        <p:cNvGrpSpPr/>
        <p:nvPr/>
      </p:nvGrpSpPr>
      <p:grpSpPr>
        <a:xfrm>
          <a:off x="0" y="0"/>
          <a:ext cx="0" cy="0"/>
          <a:chOff x="0" y="0"/>
          <a:chExt cx="0" cy="0"/>
        </a:xfrm>
      </p:grpSpPr>
      <p:sp>
        <p:nvSpPr>
          <p:cNvPr id="544" name="Google Shape;544;p53"/>
          <p:cNvSpPr/>
          <p:nvPr/>
        </p:nvSpPr>
        <p:spPr>
          <a:xfrm rot="-5320285" flipH="1">
            <a:off x="-2213136" y="-1585"/>
            <a:ext cx="4443570" cy="1955535"/>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53"/>
          <p:cNvSpPr txBox="1"/>
          <p:nvPr>
            <p:ph type="title"/>
          </p:nvPr>
        </p:nvSpPr>
        <p:spPr>
          <a:xfrm>
            <a:off x="718400" y="346331"/>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46" name="Google Shape;546;p53"/>
          <p:cNvSpPr txBox="1"/>
          <p:nvPr>
            <p:ph type="subTitle" idx="1"/>
          </p:nvPr>
        </p:nvSpPr>
        <p:spPr>
          <a:xfrm>
            <a:off x="1919100" y="3825908"/>
            <a:ext cx="5305800" cy="897000"/>
          </a:xfrm>
          <a:prstGeom prst="rect">
            <a:avLst/>
          </a:prstGeom>
          <a:noFill/>
        </p:spPr>
        <p:txBody>
          <a:bodyPr spcFirstLastPara="1" wrap="square" lIns="91425" tIns="91425" rIns="91425" bIns="91425" anchor="t" anchorCtr="0">
            <a:noAutofit/>
          </a:bodyPr>
          <a:lstStyle>
            <a:lvl1pPr lvl="0">
              <a:spcBef>
                <a:spcPts val="0"/>
              </a:spcBef>
              <a:spcAft>
                <a:spcPts val="0"/>
              </a:spcAft>
              <a:buNone/>
              <a:defRPr>
                <a:highlight>
                  <a:schemeClr val="lt1"/>
                </a:highlight>
              </a:defRPr>
            </a:lvl1pPr>
            <a:lvl2pPr lvl="1">
              <a:spcBef>
                <a:spcPts val="0"/>
              </a:spcBef>
              <a:spcAft>
                <a:spcPts val="0"/>
              </a:spcAft>
              <a:buNone/>
              <a:defRPr>
                <a:highlight>
                  <a:schemeClr val="lt1"/>
                </a:highlight>
              </a:defRPr>
            </a:lvl2pPr>
            <a:lvl3pPr lvl="2">
              <a:spcBef>
                <a:spcPts val="0"/>
              </a:spcBef>
              <a:spcAft>
                <a:spcPts val="0"/>
              </a:spcAft>
              <a:buNone/>
              <a:defRPr>
                <a:highlight>
                  <a:schemeClr val="lt1"/>
                </a:highlight>
              </a:defRPr>
            </a:lvl3pPr>
            <a:lvl4pPr lvl="3">
              <a:spcBef>
                <a:spcPts val="0"/>
              </a:spcBef>
              <a:spcAft>
                <a:spcPts val="0"/>
              </a:spcAft>
              <a:buNone/>
              <a:defRPr>
                <a:highlight>
                  <a:schemeClr val="lt1"/>
                </a:highlight>
              </a:defRPr>
            </a:lvl4pPr>
            <a:lvl5pPr lvl="4">
              <a:spcBef>
                <a:spcPts val="0"/>
              </a:spcBef>
              <a:spcAft>
                <a:spcPts val="0"/>
              </a:spcAft>
              <a:buNone/>
              <a:defRPr>
                <a:highlight>
                  <a:schemeClr val="lt1"/>
                </a:highlight>
              </a:defRPr>
            </a:lvl5pPr>
            <a:lvl6pPr lvl="5">
              <a:spcBef>
                <a:spcPts val="0"/>
              </a:spcBef>
              <a:spcAft>
                <a:spcPts val="0"/>
              </a:spcAft>
              <a:buNone/>
              <a:defRPr>
                <a:highlight>
                  <a:schemeClr val="lt1"/>
                </a:highlight>
              </a:defRPr>
            </a:lvl6pPr>
            <a:lvl7pPr lvl="6">
              <a:spcBef>
                <a:spcPts val="0"/>
              </a:spcBef>
              <a:spcAft>
                <a:spcPts val="0"/>
              </a:spcAft>
              <a:buNone/>
              <a:defRPr>
                <a:highlight>
                  <a:schemeClr val="lt1"/>
                </a:highlight>
              </a:defRPr>
            </a:lvl7pPr>
            <a:lvl8pPr lvl="7">
              <a:spcBef>
                <a:spcPts val="0"/>
              </a:spcBef>
              <a:spcAft>
                <a:spcPts val="0"/>
              </a:spcAft>
              <a:buNone/>
              <a:defRPr>
                <a:highlight>
                  <a:schemeClr val="lt1"/>
                </a:highlight>
              </a:defRPr>
            </a:lvl8pPr>
            <a:lvl9pPr lvl="8">
              <a:spcBef>
                <a:spcPts val="0"/>
              </a:spcBef>
              <a:spcAft>
                <a:spcPts val="0"/>
              </a:spcAft>
              <a:buNone/>
              <a:defRPr>
                <a:highlight>
                  <a:schemeClr val="lt1"/>
                </a:highlight>
              </a:defRPr>
            </a:lvl9pPr>
          </a:lstStyle>
          <a:p/>
        </p:txBody>
      </p:sp>
      <p:sp>
        <p:nvSpPr>
          <p:cNvPr id="547" name="Google Shape;547;p53"/>
          <p:cNvSpPr/>
          <p:nvPr/>
        </p:nvSpPr>
        <p:spPr>
          <a:xfrm rot="-3755545" flipH="1">
            <a:off x="4997871" y="2946773"/>
            <a:ext cx="6474385" cy="2849132"/>
          </a:xfrm>
          <a:custGeom>
            <a:avLst/>
            <a:gdLst/>
            <a:ahLst/>
            <a:cxnLst/>
            <a:rect l="l" t="t" r="r" b="b"/>
            <a:pathLst>
              <a:path w="303027" h="140902" extrusionOk="0">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548" name="Shape 548"/>
        <p:cNvGrpSpPr/>
        <p:nvPr/>
      </p:nvGrpSpPr>
      <p:grpSpPr>
        <a:xfrm>
          <a:off x="0" y="0"/>
          <a:ext cx="0" cy="0"/>
          <a:chOff x="0" y="0"/>
          <a:chExt cx="0" cy="0"/>
        </a:xfrm>
      </p:grpSpPr>
      <p:sp>
        <p:nvSpPr>
          <p:cNvPr id="549" name="Google Shape;549;p5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fld>
            <a:endParaRPr lang="en-GB"/>
          </a:p>
        </p:txBody>
      </p:sp>
      <p:sp>
        <p:nvSpPr>
          <p:cNvPr id="550" name="Google Shape;550;p54"/>
          <p:cNvSpPr/>
          <p:nvPr/>
        </p:nvSpPr>
        <p:spPr>
          <a:xfrm>
            <a:off x="-394275" y="-335266"/>
            <a:ext cx="4812353" cy="1390524"/>
          </a:xfrm>
          <a:custGeom>
            <a:avLst/>
            <a:gdLst/>
            <a:ahLst/>
            <a:cxnLst/>
            <a:rect l="l" t="t" r="r" b="b"/>
            <a:pathLst>
              <a:path w="259461" h="85729" extrusionOk="0">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1" name="Google Shape;551;p54"/>
          <p:cNvGrpSpPr/>
          <p:nvPr/>
        </p:nvGrpSpPr>
        <p:grpSpPr>
          <a:xfrm flipH="1">
            <a:off x="8249902" y="4210039"/>
            <a:ext cx="817388" cy="1087138"/>
            <a:chOff x="6377563" y="1659325"/>
            <a:chExt cx="1152225" cy="1532475"/>
          </a:xfrm>
        </p:grpSpPr>
        <p:sp>
          <p:nvSpPr>
            <p:cNvPr id="552" name="Google Shape;552;p54"/>
            <p:cNvSpPr/>
            <p:nvPr/>
          </p:nvSpPr>
          <p:spPr>
            <a:xfrm rot="10800000">
              <a:off x="6377563" y="1659325"/>
              <a:ext cx="1152225" cy="1532475"/>
            </a:xfrm>
            <a:custGeom>
              <a:avLst/>
              <a:gdLst/>
              <a:ahLst/>
              <a:cxnLst/>
              <a:rect l="l" t="t" r="r" b="b"/>
              <a:pathLst>
                <a:path w="46089" h="61299" extrusionOk="0">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54"/>
            <p:cNvSpPr/>
            <p:nvPr/>
          </p:nvSpPr>
          <p:spPr>
            <a:xfrm rot="10800000">
              <a:off x="6828538" y="1804900"/>
              <a:ext cx="386325" cy="1382900"/>
            </a:xfrm>
            <a:custGeom>
              <a:avLst/>
              <a:gdLst/>
              <a:ahLst/>
              <a:cxnLst/>
              <a:rect l="l" t="t" r="r" b="b"/>
              <a:pathLst>
                <a:path w="15453" h="55316" extrusionOk="0">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54"/>
            <p:cNvSpPr/>
            <p:nvPr/>
          </p:nvSpPr>
          <p:spPr>
            <a:xfrm rot="10800000">
              <a:off x="6762963" y="2294825"/>
              <a:ext cx="343050" cy="275900"/>
            </a:xfrm>
            <a:custGeom>
              <a:avLst/>
              <a:gdLst/>
              <a:ahLst/>
              <a:cxnLst/>
              <a:rect l="l" t="t" r="r" b="b"/>
              <a:pathLst>
                <a:path w="13722" h="11036" extrusionOk="0">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5" name="Google Shape;555;p54"/>
          <p:cNvGrpSpPr/>
          <p:nvPr/>
        </p:nvGrpSpPr>
        <p:grpSpPr>
          <a:xfrm flipH="1">
            <a:off x="8630897" y="4019552"/>
            <a:ext cx="608258" cy="1193779"/>
            <a:chOff x="7090388" y="1362675"/>
            <a:chExt cx="913575" cy="1793000"/>
          </a:xfrm>
        </p:grpSpPr>
        <p:sp>
          <p:nvSpPr>
            <p:cNvPr id="556" name="Google Shape;556;p54"/>
            <p:cNvSpPr/>
            <p:nvPr/>
          </p:nvSpPr>
          <p:spPr>
            <a:xfrm rot="10800000">
              <a:off x="7090388" y="1362675"/>
              <a:ext cx="913575" cy="1793000"/>
            </a:xfrm>
            <a:custGeom>
              <a:avLst/>
              <a:gdLst/>
              <a:ahLst/>
              <a:cxnLst/>
              <a:rect l="l" t="t" r="r" b="b"/>
              <a:pathLst>
                <a:path w="36543" h="71720" extrusionOk="0">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54"/>
            <p:cNvSpPr/>
            <p:nvPr/>
          </p:nvSpPr>
          <p:spPr>
            <a:xfrm rot="10800000">
              <a:off x="7260338" y="1480350"/>
              <a:ext cx="487575" cy="1500325"/>
            </a:xfrm>
            <a:custGeom>
              <a:avLst/>
              <a:gdLst/>
              <a:ahLst/>
              <a:cxnLst/>
              <a:rect l="l" t="t" r="r" b="b"/>
              <a:pathLst>
                <a:path w="19503" h="60013" extrusionOk="0">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8" name="Google Shape;558;p54"/>
          <p:cNvSpPr txBox="1"/>
          <p:nvPr>
            <p:ph type="title"/>
          </p:nvPr>
        </p:nvSpPr>
        <p:spPr>
          <a:xfrm>
            <a:off x="724050" y="347825"/>
            <a:ext cx="76959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wo columns 2">
  <p:cSld name="ONE_COLUMN_TEXT_1">
    <p:spTree>
      <p:nvGrpSpPr>
        <p:cNvPr id="559" name="Shape 559"/>
        <p:cNvGrpSpPr/>
        <p:nvPr/>
      </p:nvGrpSpPr>
      <p:grpSpPr>
        <a:xfrm>
          <a:off x="0" y="0"/>
          <a:ext cx="0" cy="0"/>
          <a:chOff x="0" y="0"/>
          <a:chExt cx="0" cy="0"/>
        </a:xfrm>
      </p:grpSpPr>
      <p:grpSp>
        <p:nvGrpSpPr>
          <p:cNvPr id="560" name="Google Shape;560;p55"/>
          <p:cNvGrpSpPr/>
          <p:nvPr/>
        </p:nvGrpSpPr>
        <p:grpSpPr>
          <a:xfrm>
            <a:off x="-1376573" y="-336035"/>
            <a:ext cx="8278950" cy="6237040"/>
            <a:chOff x="-1376573" y="-336035"/>
            <a:chExt cx="8278950" cy="6237040"/>
          </a:xfrm>
        </p:grpSpPr>
        <p:sp>
          <p:nvSpPr>
            <p:cNvPr id="561" name="Google Shape;561;p55"/>
            <p:cNvSpPr/>
            <p:nvPr/>
          </p:nvSpPr>
          <p:spPr>
            <a:xfrm>
              <a:off x="-1376573" y="-33603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562" name="Google Shape;562;p55"/>
            <p:cNvSpPr/>
            <p:nvPr/>
          </p:nvSpPr>
          <p:spPr>
            <a:xfrm rot="-716081">
              <a:off x="-690140" y="3126860"/>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55"/>
            <p:cNvSpPr/>
            <p:nvPr/>
          </p:nvSpPr>
          <p:spPr>
            <a:xfrm>
              <a:off x="342900" y="3304925"/>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4" name="Google Shape;564;p55"/>
          <p:cNvSpPr txBox="1"/>
          <p:nvPr>
            <p:ph type="title"/>
          </p:nvPr>
        </p:nvSpPr>
        <p:spPr>
          <a:xfrm>
            <a:off x="718350" y="343023"/>
            <a:ext cx="7707300" cy="615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p:txBody>
      </p:sp>
      <p:sp>
        <p:nvSpPr>
          <p:cNvPr id="565" name="Google Shape;565;p55"/>
          <p:cNvSpPr txBox="1"/>
          <p:nvPr>
            <p:ph type="subTitle" idx="1"/>
          </p:nvPr>
        </p:nvSpPr>
        <p:spPr>
          <a:xfrm>
            <a:off x="5346675" y="1758400"/>
            <a:ext cx="3155100" cy="8151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p:txBody>
      </p:sp>
      <p:sp>
        <p:nvSpPr>
          <p:cNvPr id="566" name="Google Shape;566;p55"/>
          <p:cNvSpPr txBox="1"/>
          <p:nvPr>
            <p:ph type="subTitle" idx="2"/>
          </p:nvPr>
        </p:nvSpPr>
        <p:spPr>
          <a:xfrm>
            <a:off x="5347856" y="1444050"/>
            <a:ext cx="1515600" cy="3285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800" b="1">
                <a:solidFill>
                  <a:schemeClr val="accen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67" name="Google Shape;567;p55"/>
          <p:cNvSpPr txBox="1"/>
          <p:nvPr>
            <p:ph type="subTitle" idx="3"/>
          </p:nvPr>
        </p:nvSpPr>
        <p:spPr>
          <a:xfrm>
            <a:off x="5357525" y="3340389"/>
            <a:ext cx="3155100" cy="8151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p:txBody>
      </p:sp>
      <p:sp>
        <p:nvSpPr>
          <p:cNvPr id="568" name="Google Shape;568;p55"/>
          <p:cNvSpPr txBox="1"/>
          <p:nvPr>
            <p:ph type="subTitle" idx="4"/>
          </p:nvPr>
        </p:nvSpPr>
        <p:spPr>
          <a:xfrm>
            <a:off x="5351399" y="3033050"/>
            <a:ext cx="1515600" cy="3285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800" b="1">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hree columns 4">
  <p:cSld name="ONE_COLUMN_TEXT_1_1">
    <p:spTree>
      <p:nvGrpSpPr>
        <p:cNvPr id="569" name="Shape 569"/>
        <p:cNvGrpSpPr/>
        <p:nvPr/>
      </p:nvGrpSpPr>
      <p:grpSpPr>
        <a:xfrm>
          <a:off x="0" y="0"/>
          <a:ext cx="0" cy="0"/>
          <a:chOff x="0" y="0"/>
          <a:chExt cx="0" cy="0"/>
        </a:xfrm>
      </p:grpSpPr>
      <p:sp>
        <p:nvSpPr>
          <p:cNvPr id="570" name="Google Shape;570;p56"/>
          <p:cNvSpPr/>
          <p:nvPr/>
        </p:nvSpPr>
        <p:spPr>
          <a:xfrm rot="5400000">
            <a:off x="5626584" y="505897"/>
            <a:ext cx="4023310" cy="3011493"/>
          </a:xfrm>
          <a:custGeom>
            <a:avLst/>
            <a:gdLst/>
            <a:ahLst/>
            <a:cxnLst/>
            <a:rect l="l" t="t" r="r" b="b"/>
            <a:pathLst>
              <a:path w="12733" h="10212" extrusionOk="0">
                <a:moveTo>
                  <a:pt x="0" y="0"/>
                </a:moveTo>
                <a:lnTo>
                  <a:pt x="0" y="10212"/>
                </a:lnTo>
                <a:cubicBezTo>
                  <a:pt x="8" y="10212"/>
                  <a:pt x="15" y="10212"/>
                  <a:pt x="23" y="10212"/>
                </a:cubicBezTo>
                <a:cubicBezTo>
                  <a:pt x="2460" y="10212"/>
                  <a:pt x="2081" y="6171"/>
                  <a:pt x="4185" y="6171"/>
                </a:cubicBezTo>
                <a:cubicBezTo>
                  <a:pt x="4313" y="6171"/>
                  <a:pt x="4451" y="6186"/>
                  <a:pt x="4600" y="6218"/>
                </a:cubicBezTo>
                <a:cubicBezTo>
                  <a:pt x="4960" y="6296"/>
                  <a:pt x="5296" y="6331"/>
                  <a:pt x="5609" y="6331"/>
                </a:cubicBezTo>
                <a:cubicBezTo>
                  <a:pt x="7544" y="6331"/>
                  <a:pt x="8602" y="4971"/>
                  <a:pt x="8950" y="3751"/>
                </a:cubicBezTo>
                <a:cubicBezTo>
                  <a:pt x="9492" y="1849"/>
                  <a:pt x="12733" y="4302"/>
                  <a:pt x="12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56"/>
          <p:cNvSpPr txBox="1"/>
          <p:nvPr>
            <p:ph type="title"/>
          </p:nvPr>
        </p:nvSpPr>
        <p:spPr>
          <a:xfrm>
            <a:off x="718350" y="343023"/>
            <a:ext cx="7707300" cy="615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p:txBody>
      </p:sp>
      <p:sp>
        <p:nvSpPr>
          <p:cNvPr id="572" name="Google Shape;572;p56"/>
          <p:cNvSpPr txBox="1"/>
          <p:nvPr>
            <p:ph type="subTitle" idx="1"/>
          </p:nvPr>
        </p:nvSpPr>
        <p:spPr>
          <a:xfrm>
            <a:off x="887500" y="3539900"/>
            <a:ext cx="1725000" cy="571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3" name="Google Shape;573;p56"/>
          <p:cNvSpPr txBox="1"/>
          <p:nvPr>
            <p:ph type="subTitle" idx="2"/>
          </p:nvPr>
        </p:nvSpPr>
        <p:spPr>
          <a:xfrm>
            <a:off x="1061899" y="3175925"/>
            <a:ext cx="1376100" cy="32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4" name="Google Shape;574;p56"/>
          <p:cNvSpPr txBox="1"/>
          <p:nvPr>
            <p:ph type="subTitle" idx="3"/>
          </p:nvPr>
        </p:nvSpPr>
        <p:spPr>
          <a:xfrm>
            <a:off x="3059200" y="3534999"/>
            <a:ext cx="1725000" cy="571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5" name="Google Shape;575;p56"/>
          <p:cNvSpPr txBox="1"/>
          <p:nvPr>
            <p:ph type="subTitle" idx="4"/>
          </p:nvPr>
        </p:nvSpPr>
        <p:spPr>
          <a:xfrm>
            <a:off x="3288141" y="3175925"/>
            <a:ext cx="1267200" cy="32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6" name="Google Shape;576;p56"/>
          <p:cNvSpPr/>
          <p:nvPr/>
        </p:nvSpPr>
        <p:spPr>
          <a:xfrm rot="5400000" flipH="1">
            <a:off x="6627198" y="924503"/>
            <a:ext cx="3441330" cy="1592273"/>
          </a:xfrm>
          <a:custGeom>
            <a:avLst/>
            <a:gdLst/>
            <a:ahLst/>
            <a:cxnLst/>
            <a:rect l="l" t="t" r="r" b="b"/>
            <a:pathLst>
              <a:path w="25618" h="11853" extrusionOk="0">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56"/>
          <p:cNvSpPr/>
          <p:nvPr/>
        </p:nvSpPr>
        <p:spPr>
          <a:xfrm flipH="1">
            <a:off x="7027838" y="2904171"/>
            <a:ext cx="2116163" cy="2239341"/>
          </a:xfrm>
          <a:custGeom>
            <a:avLst/>
            <a:gdLst/>
            <a:ahLst/>
            <a:cxnLst/>
            <a:rect l="l" t="t" r="r" b="b"/>
            <a:pathLst>
              <a:path w="25529" h="27015" extrusionOk="0">
                <a:moveTo>
                  <a:pt x="1" y="0"/>
                </a:moveTo>
                <a:lnTo>
                  <a:pt x="1" y="27015"/>
                </a:lnTo>
                <a:lnTo>
                  <a:pt x="25008" y="27015"/>
                </a:lnTo>
                <a:cubicBezTo>
                  <a:pt x="25033" y="26900"/>
                  <a:pt x="25046" y="26799"/>
                  <a:pt x="25071" y="26684"/>
                </a:cubicBezTo>
                <a:cubicBezTo>
                  <a:pt x="25249" y="25680"/>
                  <a:pt x="25364" y="24677"/>
                  <a:pt x="25427" y="23673"/>
                </a:cubicBezTo>
                <a:cubicBezTo>
                  <a:pt x="25529" y="21513"/>
                  <a:pt x="25122" y="19251"/>
                  <a:pt x="23559" y="17663"/>
                </a:cubicBezTo>
                <a:cubicBezTo>
                  <a:pt x="20586" y="14651"/>
                  <a:pt x="15910" y="14880"/>
                  <a:pt x="12009" y="14473"/>
                </a:cubicBezTo>
                <a:cubicBezTo>
                  <a:pt x="11221" y="14397"/>
                  <a:pt x="10446" y="14257"/>
                  <a:pt x="9684" y="14028"/>
                </a:cubicBezTo>
                <a:cubicBezTo>
                  <a:pt x="8972" y="13838"/>
                  <a:pt x="8311" y="13482"/>
                  <a:pt x="7765" y="12986"/>
                </a:cubicBezTo>
                <a:cubicBezTo>
                  <a:pt x="7650" y="12898"/>
                  <a:pt x="7549" y="12783"/>
                  <a:pt x="7460" y="12682"/>
                </a:cubicBezTo>
                <a:cubicBezTo>
                  <a:pt x="7320" y="12529"/>
                  <a:pt x="7206" y="12377"/>
                  <a:pt x="7091" y="12211"/>
                </a:cubicBezTo>
                <a:cubicBezTo>
                  <a:pt x="6850" y="11830"/>
                  <a:pt x="6647" y="11436"/>
                  <a:pt x="6494" y="11030"/>
                </a:cubicBezTo>
                <a:cubicBezTo>
                  <a:pt x="6100" y="10064"/>
                  <a:pt x="6011" y="8997"/>
                  <a:pt x="5808" y="7980"/>
                </a:cubicBezTo>
                <a:cubicBezTo>
                  <a:pt x="5465" y="6150"/>
                  <a:pt x="4995" y="4206"/>
                  <a:pt x="3762" y="2758"/>
                </a:cubicBezTo>
                <a:cubicBezTo>
                  <a:pt x="2619" y="1398"/>
                  <a:pt x="1335" y="50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56"/>
          <p:cNvSpPr txBox="1"/>
          <p:nvPr>
            <p:ph type="subTitle" idx="5"/>
          </p:nvPr>
        </p:nvSpPr>
        <p:spPr>
          <a:xfrm>
            <a:off x="5228550" y="3535000"/>
            <a:ext cx="1725000" cy="571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79" name="Google Shape;579;p56"/>
          <p:cNvSpPr txBox="1"/>
          <p:nvPr>
            <p:ph type="subTitle" idx="6"/>
          </p:nvPr>
        </p:nvSpPr>
        <p:spPr>
          <a:xfrm>
            <a:off x="5402936" y="3175925"/>
            <a:ext cx="1376100" cy="32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grpSp>
        <p:nvGrpSpPr>
          <p:cNvPr id="32" name="Google Shape;32;p7"/>
          <p:cNvGrpSpPr/>
          <p:nvPr/>
        </p:nvGrpSpPr>
        <p:grpSpPr>
          <a:xfrm>
            <a:off x="-1376573" y="-336035"/>
            <a:ext cx="8278950" cy="6237040"/>
            <a:chOff x="-1376573" y="-336035"/>
            <a:chExt cx="8278950" cy="6237040"/>
          </a:xfrm>
        </p:grpSpPr>
        <p:sp>
          <p:nvSpPr>
            <p:cNvPr id="33" name="Google Shape;33;p7"/>
            <p:cNvSpPr/>
            <p:nvPr/>
          </p:nvSpPr>
          <p:spPr>
            <a:xfrm>
              <a:off x="-1376573" y="-336035"/>
              <a:ext cx="8278950" cy="6047100"/>
            </a:xfrm>
            <a:custGeom>
              <a:avLst/>
              <a:gdLst/>
              <a:ahLst/>
              <a:cxnLst/>
              <a:rect l="l" t="t" r="r" b="b"/>
              <a:pathLst>
                <a:path w="331158" h="241884" extrusionOk="0">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34" name="Google Shape;34;p7"/>
            <p:cNvSpPr/>
            <p:nvPr/>
          </p:nvSpPr>
          <p:spPr>
            <a:xfrm rot="-716081">
              <a:off x="-690140" y="3126860"/>
              <a:ext cx="2729545" cy="2519141"/>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7"/>
            <p:cNvSpPr/>
            <p:nvPr/>
          </p:nvSpPr>
          <p:spPr>
            <a:xfrm>
              <a:off x="342900" y="3304925"/>
              <a:ext cx="866700" cy="80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7"/>
          <p:cNvSpPr txBox="1"/>
          <p:nvPr>
            <p:ph type="title"/>
          </p:nvPr>
        </p:nvSpPr>
        <p:spPr>
          <a:xfrm>
            <a:off x="600401" y="1443224"/>
            <a:ext cx="2788500" cy="615000"/>
          </a:xfrm>
          <a:prstGeom prst="rect">
            <a:avLst/>
          </a:prstGeom>
        </p:spPr>
        <p:txBody>
          <a:bodyPr spcFirstLastPara="1" wrap="square" lIns="91425" tIns="91425" rIns="91425" bIns="91425" anchor="b" anchorCtr="0">
            <a:noAutofit/>
          </a:bodyPr>
          <a:lstStyle>
            <a:lvl1pPr lvl="0" algn="l">
              <a:spcBef>
                <a:spcPts val="0"/>
              </a:spcBef>
              <a:spcAft>
                <a:spcPts val="0"/>
              </a:spcAft>
              <a:buSzPts val="2800"/>
              <a:buNone/>
              <a:defRPr/>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spcBef>
                <a:spcPts val="0"/>
              </a:spcBef>
              <a:spcAft>
                <a:spcPts val="0"/>
              </a:spcAft>
              <a:buSzPts val="2400"/>
              <a:buNone/>
              <a:defRPr sz="2400"/>
            </a:lvl6pPr>
            <a:lvl7pPr lvl="6" algn="l">
              <a:spcBef>
                <a:spcPts val="0"/>
              </a:spcBef>
              <a:spcAft>
                <a:spcPts val="0"/>
              </a:spcAft>
              <a:buSzPts val="2400"/>
              <a:buNone/>
              <a:defRPr sz="2400"/>
            </a:lvl7pPr>
            <a:lvl8pPr lvl="7" algn="l">
              <a:spcBef>
                <a:spcPts val="0"/>
              </a:spcBef>
              <a:spcAft>
                <a:spcPts val="0"/>
              </a:spcAft>
              <a:buSzPts val="2400"/>
              <a:buNone/>
              <a:defRPr sz="2400"/>
            </a:lvl8pPr>
            <a:lvl9pPr lvl="8" algn="l">
              <a:spcBef>
                <a:spcPts val="0"/>
              </a:spcBef>
              <a:spcAft>
                <a:spcPts val="0"/>
              </a:spcAft>
              <a:buSzPts val="2400"/>
              <a:buNone/>
              <a:defRPr sz="2400"/>
            </a:lvl9pPr>
          </a:lstStyle>
          <a:p/>
        </p:txBody>
      </p:sp>
      <p:sp>
        <p:nvSpPr>
          <p:cNvPr id="37" name="Google Shape;37;p7"/>
          <p:cNvSpPr txBox="1"/>
          <p:nvPr>
            <p:ph type="subTitle" idx="1"/>
          </p:nvPr>
        </p:nvSpPr>
        <p:spPr>
          <a:xfrm>
            <a:off x="627980" y="2199150"/>
            <a:ext cx="3423900" cy="1149000"/>
          </a:xfrm>
          <a:prstGeom prst="rect">
            <a:avLst/>
          </a:prstGeom>
        </p:spPr>
        <p:txBody>
          <a:bodyPr spcFirstLastPara="1" wrap="square" lIns="91425" tIns="91425" rIns="91425" bIns="91425" anchor="t" anchorCtr="0">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rot="10800000" flipH="1">
            <a:off x="2573326" y="4078061"/>
            <a:ext cx="2304531" cy="1066296"/>
          </a:xfrm>
          <a:custGeom>
            <a:avLst/>
            <a:gdLst/>
            <a:ahLst/>
            <a:cxnLst/>
            <a:rect l="l" t="t" r="r" b="b"/>
            <a:pathLst>
              <a:path w="25618" h="11853" extrusionOk="0">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8"/>
          <p:cNvSpPr/>
          <p:nvPr/>
        </p:nvSpPr>
        <p:spPr>
          <a:xfrm>
            <a:off x="4877851" y="3830332"/>
            <a:ext cx="1929769" cy="131400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8"/>
          <p:cNvSpPr txBox="1"/>
          <p:nvPr>
            <p:ph type="title"/>
          </p:nvPr>
        </p:nvSpPr>
        <p:spPr>
          <a:xfrm>
            <a:off x="1254300" y="2450300"/>
            <a:ext cx="6787500" cy="551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2" name="Google Shape;42;p8"/>
          <p:cNvSpPr txBox="1"/>
          <p:nvPr>
            <p:ph type="subTitle" idx="1"/>
          </p:nvPr>
        </p:nvSpPr>
        <p:spPr>
          <a:xfrm>
            <a:off x="2411263" y="3199475"/>
            <a:ext cx="44712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8"/>
          <p:cNvSpPr/>
          <p:nvPr/>
        </p:nvSpPr>
        <p:spPr>
          <a:xfrm rot="10800000">
            <a:off x="8061771" y="4013211"/>
            <a:ext cx="1082229" cy="1130315"/>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8"/>
          <p:cNvSpPr/>
          <p:nvPr/>
        </p:nvSpPr>
        <p:spPr>
          <a:xfrm rot="10800000" flipH="1">
            <a:off x="-3974" y="3964620"/>
            <a:ext cx="1128724" cy="1178906"/>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8"/>
          <p:cNvSpPr/>
          <p:nvPr/>
        </p:nvSpPr>
        <p:spPr>
          <a:xfrm rot="2285512" flipH="1">
            <a:off x="5414385" y="3797548"/>
            <a:ext cx="433495" cy="1226243"/>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8"/>
          <p:cNvSpPr/>
          <p:nvPr/>
        </p:nvSpPr>
        <p:spPr>
          <a:xfrm rot="2285512" flipH="1">
            <a:off x="5538300" y="3860652"/>
            <a:ext cx="137074" cy="1153883"/>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8"/>
          <p:cNvSpPr/>
          <p:nvPr/>
        </p:nvSpPr>
        <p:spPr>
          <a:xfrm rot="2903787" flipH="1">
            <a:off x="5633597" y="4007606"/>
            <a:ext cx="433471" cy="1226195"/>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8"/>
          <p:cNvSpPr/>
          <p:nvPr/>
        </p:nvSpPr>
        <p:spPr>
          <a:xfrm rot="2903787" flipH="1">
            <a:off x="5753073" y="4065925"/>
            <a:ext cx="137066" cy="115383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8"/>
          <p:cNvSpPr/>
          <p:nvPr/>
        </p:nvSpPr>
        <p:spPr>
          <a:xfrm rot="-2777791" flipH="1">
            <a:off x="3671448" y="4007595"/>
            <a:ext cx="433478" cy="1226168"/>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8"/>
          <p:cNvSpPr/>
          <p:nvPr/>
        </p:nvSpPr>
        <p:spPr>
          <a:xfrm rot="-2777791" flipH="1">
            <a:off x="3844072" y="4070592"/>
            <a:ext cx="137068" cy="1153812"/>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8"/>
          <p:cNvSpPr/>
          <p:nvPr/>
        </p:nvSpPr>
        <p:spPr>
          <a:xfrm flipH="1">
            <a:off x="2687597" y="3944207"/>
            <a:ext cx="4064427" cy="1200155"/>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8"/>
          <p:cNvSpPr/>
          <p:nvPr/>
        </p:nvSpPr>
        <p:spPr>
          <a:xfrm>
            <a:off x="3275800" y="2142075"/>
            <a:ext cx="25923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txBox="1"/>
          <p:nvPr>
            <p:ph type="title"/>
          </p:nvPr>
        </p:nvSpPr>
        <p:spPr>
          <a:xfrm flipH="1">
            <a:off x="5218575" y="1123250"/>
            <a:ext cx="3276300" cy="2178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200"/>
              <a:buNone/>
              <a:defRPr sz="3600"/>
            </a:lvl1pPr>
            <a:lvl2pPr lvl="1" algn="l" rtl="0">
              <a:spcBef>
                <a:spcPts val="0"/>
              </a:spcBef>
              <a:spcAft>
                <a:spcPts val="0"/>
              </a:spcAft>
              <a:buSzPts val="4200"/>
              <a:buNone/>
              <a:defRPr sz="4200"/>
            </a:lvl2pPr>
            <a:lvl3pPr lvl="2" algn="l" rtl="0">
              <a:spcBef>
                <a:spcPts val="0"/>
              </a:spcBef>
              <a:spcAft>
                <a:spcPts val="0"/>
              </a:spcAft>
              <a:buSzPts val="4200"/>
              <a:buNone/>
              <a:defRPr sz="4200"/>
            </a:lvl3pPr>
            <a:lvl4pPr lvl="3" algn="l" rtl="0">
              <a:spcBef>
                <a:spcPts val="0"/>
              </a:spcBef>
              <a:spcAft>
                <a:spcPts val="0"/>
              </a:spcAft>
              <a:buSzPts val="4200"/>
              <a:buNone/>
              <a:defRPr sz="4200"/>
            </a:lvl4pPr>
            <a:lvl5pPr lvl="4" algn="l" rtl="0">
              <a:spcBef>
                <a:spcPts val="0"/>
              </a:spcBef>
              <a:spcAft>
                <a:spcPts val="0"/>
              </a:spcAft>
              <a:buSzPts val="4200"/>
              <a:buNone/>
              <a:defRPr sz="4200"/>
            </a:lvl5pPr>
            <a:lvl6pPr lvl="5" algn="l" rtl="0">
              <a:spcBef>
                <a:spcPts val="0"/>
              </a:spcBef>
              <a:spcAft>
                <a:spcPts val="0"/>
              </a:spcAft>
              <a:buSzPts val="4200"/>
              <a:buNone/>
              <a:defRPr sz="4200"/>
            </a:lvl6pPr>
            <a:lvl7pPr lvl="6" algn="l" rtl="0">
              <a:spcBef>
                <a:spcPts val="0"/>
              </a:spcBef>
              <a:spcAft>
                <a:spcPts val="0"/>
              </a:spcAft>
              <a:buSzPts val="4200"/>
              <a:buNone/>
              <a:defRPr sz="4200"/>
            </a:lvl7pPr>
            <a:lvl8pPr lvl="7" algn="l" rtl="0">
              <a:spcBef>
                <a:spcPts val="0"/>
              </a:spcBef>
              <a:spcAft>
                <a:spcPts val="0"/>
              </a:spcAft>
              <a:buSzPts val="4200"/>
              <a:buNone/>
              <a:defRPr sz="4200"/>
            </a:lvl8pPr>
            <a:lvl9pPr lvl="8" algn="l" rtl="0">
              <a:spcBef>
                <a:spcPts val="0"/>
              </a:spcBef>
              <a:spcAft>
                <a:spcPts val="0"/>
              </a:spcAft>
              <a:buSzPts val="4200"/>
              <a:buNone/>
              <a:defRPr sz="4200"/>
            </a:lvl9pPr>
          </a:lstStyle>
          <a:p/>
        </p:txBody>
      </p:sp>
      <p:sp>
        <p:nvSpPr>
          <p:cNvPr id="55" name="Google Shape;55;p9"/>
          <p:cNvSpPr txBox="1"/>
          <p:nvPr>
            <p:ph type="subTitle" idx="1"/>
          </p:nvPr>
        </p:nvSpPr>
        <p:spPr>
          <a:xfrm flipH="1">
            <a:off x="5218575" y="3544025"/>
            <a:ext cx="3038100" cy="9303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6" name="Google Shape;56;p9"/>
          <p:cNvSpPr/>
          <p:nvPr/>
        </p:nvSpPr>
        <p:spPr>
          <a:xfrm flipH="1">
            <a:off x="7255073" y="0"/>
            <a:ext cx="1888952" cy="1278717"/>
          </a:xfrm>
          <a:custGeom>
            <a:avLst/>
            <a:gdLst/>
            <a:ahLst/>
            <a:cxnLst/>
            <a:rect l="l" t="t" r="r" b="b"/>
            <a:pathLst>
              <a:path w="10262" h="6947" extrusionOk="0">
                <a:moveTo>
                  <a:pt x="1" y="1"/>
                </a:moveTo>
                <a:lnTo>
                  <a:pt x="1" y="6417"/>
                </a:lnTo>
                <a:cubicBezTo>
                  <a:pt x="628" y="6763"/>
                  <a:pt x="1349" y="6947"/>
                  <a:pt x="1998" y="6947"/>
                </a:cubicBezTo>
                <a:cubicBezTo>
                  <a:pt x="3145" y="6947"/>
                  <a:pt x="4065" y="6373"/>
                  <a:pt x="3837" y="5101"/>
                </a:cubicBezTo>
                <a:cubicBezTo>
                  <a:pt x="3505" y="3239"/>
                  <a:pt x="3374" y="2151"/>
                  <a:pt x="4767" y="2151"/>
                </a:cubicBezTo>
                <a:cubicBezTo>
                  <a:pt x="4864" y="2151"/>
                  <a:pt x="4968" y="2156"/>
                  <a:pt x="5080" y="2167"/>
                </a:cubicBezTo>
                <a:cubicBezTo>
                  <a:pt x="6145" y="2267"/>
                  <a:pt x="7113" y="3315"/>
                  <a:pt x="8049" y="3315"/>
                </a:cubicBezTo>
                <a:cubicBezTo>
                  <a:pt x="8375" y="3315"/>
                  <a:pt x="8697" y="3188"/>
                  <a:pt x="9018" y="2850"/>
                </a:cubicBezTo>
                <a:cubicBezTo>
                  <a:pt x="10262" y="1540"/>
                  <a:pt x="9373" y="1"/>
                  <a:pt x="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9"/>
          <p:cNvSpPr/>
          <p:nvPr/>
        </p:nvSpPr>
        <p:spPr>
          <a:xfrm rot="-5400000" flipH="1">
            <a:off x="2386913" y="2399386"/>
            <a:ext cx="5154649"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9"/>
          <p:cNvSpPr/>
          <p:nvPr/>
        </p:nvSpPr>
        <p:spPr>
          <a:xfrm>
            <a:off x="5325025" y="3382738"/>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9" name="Shape 59"/>
        <p:cNvGrpSpPr/>
        <p:nvPr/>
      </p:nvGrpSpPr>
      <p:grpSpPr>
        <a:xfrm>
          <a:off x="0" y="0"/>
          <a:ext cx="0" cy="0"/>
          <a:chOff x="0" y="0"/>
          <a:chExt cx="0" cy="0"/>
        </a:xfrm>
      </p:grpSpPr>
      <p:sp>
        <p:nvSpPr>
          <p:cNvPr id="60" name="Google Shape;60;p10"/>
          <p:cNvSpPr/>
          <p:nvPr/>
        </p:nvSpPr>
        <p:spPr>
          <a:xfrm flipH="1">
            <a:off x="5125240" y="1193000"/>
            <a:ext cx="4018760" cy="3950507"/>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0"/>
          <p:cNvSpPr/>
          <p:nvPr/>
        </p:nvSpPr>
        <p:spPr>
          <a:xfrm flipH="1">
            <a:off x="4210836" y="3612350"/>
            <a:ext cx="4609314" cy="1531177"/>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0"/>
          <p:cNvSpPr/>
          <p:nvPr/>
        </p:nvSpPr>
        <p:spPr>
          <a:xfrm rot="5400000">
            <a:off x="5787994" y="1787559"/>
            <a:ext cx="3636242" cy="3075770"/>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0"/>
          <p:cNvSpPr/>
          <p:nvPr/>
        </p:nvSpPr>
        <p:spPr>
          <a:xfrm>
            <a:off x="6773075" y="4678138"/>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p>
        </p:txBody>
      </p:sp>
      <p:sp>
        <p:nvSpPr>
          <p:cNvPr id="64" name="Google Shape;64;p10"/>
          <p:cNvSpPr txBox="1"/>
          <p:nvPr>
            <p:ph type="body" idx="1"/>
          </p:nvPr>
        </p:nvSpPr>
        <p:spPr>
          <a:xfrm>
            <a:off x="5822575" y="2869400"/>
            <a:ext cx="2624100" cy="16764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600"/>
              <a:buNone/>
              <a:defRPr sz="2800" b="1">
                <a:solidFill>
                  <a:schemeClr val="accent1"/>
                </a:solidFil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6" Type="http://schemas.openxmlformats.org/officeDocument/2006/relationships/theme" Target="../theme/theme1.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8400" y="534975"/>
            <a:ext cx="7707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1pPr>
            <a:lvl2pPr lvl="1"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2pPr>
            <a:lvl3pPr lvl="2"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3pPr>
            <a:lvl4pPr lvl="3"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4pPr>
            <a:lvl5pPr lvl="4"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5pPr>
            <a:lvl6pPr lvl="5"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6pPr>
            <a:lvl7pPr lvl="6"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7pPr>
            <a:lvl8pPr lvl="7"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8pPr>
            <a:lvl9pPr lvl="8"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9pPr>
          </a:lstStyle>
          <a:p/>
        </p:txBody>
      </p:sp>
      <p:sp>
        <p:nvSpPr>
          <p:cNvPr id="7" name="Google Shape;7;p1"/>
          <p:cNvSpPr txBox="1"/>
          <p:nvPr>
            <p:ph type="body" idx="1"/>
          </p:nvPr>
        </p:nvSpPr>
        <p:spPr>
          <a:xfrm>
            <a:off x="1104025" y="2713700"/>
            <a:ext cx="6093300" cy="1710900"/>
          </a:xfrm>
          <a:prstGeom prst="rect">
            <a:avLst/>
          </a:prstGeom>
          <a:noFill/>
          <a:ln>
            <a:noFill/>
          </a:ln>
        </p:spPr>
        <p:txBody>
          <a:bodyPr spcFirstLastPara="1" wrap="square" lIns="91425" tIns="91425" rIns="91425" bIns="91425" anchor="t" anchorCtr="0">
            <a:noAutofit/>
          </a:bodyPr>
          <a:lstStyle>
            <a:lvl1pPr marL="457200" lvl="0"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1pPr>
            <a:lvl2pPr marL="914400" lvl="1"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2pPr>
            <a:lvl3pPr marL="1371600" lvl="2"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3pPr>
            <a:lvl4pPr marL="1828800" lvl="3"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4pPr>
            <a:lvl5pPr marL="2286000" lvl="4"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5pPr>
            <a:lvl6pPr marL="2743200" lvl="5"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6pPr>
            <a:lvl7pPr marL="3200400" lvl="6"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7pPr>
            <a:lvl8pPr marL="3657600" lvl="7"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8pPr>
            <a:lvl9pPr marL="4114800" lvl="8"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7" name="Shape 587"/>
        <p:cNvGrpSpPr/>
        <p:nvPr/>
      </p:nvGrpSpPr>
      <p:grpSpPr>
        <a:xfrm>
          <a:off x="0" y="0"/>
          <a:ext cx="0" cy="0"/>
          <a:chOff x="0" y="0"/>
          <a:chExt cx="0" cy="0"/>
        </a:xfrm>
      </p:grpSpPr>
      <p:sp>
        <p:nvSpPr>
          <p:cNvPr id="588" name="Google Shape;588;p59"/>
          <p:cNvSpPr txBox="1"/>
          <p:nvPr>
            <p:ph type="title"/>
          </p:nvPr>
        </p:nvSpPr>
        <p:spPr>
          <a:xfrm>
            <a:off x="3704590" y="1694180"/>
            <a:ext cx="4813935" cy="145986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sz="2800">
                <a:latin typeface="Calibri" panose="020F0502020204030204" charset="0"/>
                <a:cs typeface="Calibri" panose="020F0502020204030204" charset="0"/>
              </a:rPr>
              <a:t>DIAGNOSA</a:t>
            </a:r>
            <a:r>
              <a:rPr lang="en-GB" sz="2800">
                <a:latin typeface="Calibri" panose="020F0502020204030204" charset="0"/>
                <a:cs typeface="Calibri" panose="020F0502020204030204" charset="0"/>
              </a:rPr>
              <a:t> </a:t>
            </a:r>
            <a:r>
              <a:rPr lang="en-US" altLang="en-GB" sz="2800">
                <a:latin typeface="Calibri" panose="020F0502020204030204" charset="0"/>
                <a:cs typeface="Calibri" panose="020F0502020204030204" charset="0"/>
              </a:rPr>
              <a:t>PENYAKIT SYSTEM ~ BIDAN ANI</a:t>
            </a:r>
            <a:endParaRPr lang="en-US" altLang="en-GB" sz="2800">
              <a:latin typeface="Calibri" panose="020F0502020204030204" charset="0"/>
              <a:cs typeface="Calibri" panose="020F0502020204030204" charset="0"/>
            </a:endParaRPr>
          </a:p>
        </p:txBody>
      </p:sp>
      <p:grpSp>
        <p:nvGrpSpPr>
          <p:cNvPr id="590" name="Google Shape;590;p59"/>
          <p:cNvGrpSpPr/>
          <p:nvPr/>
        </p:nvGrpSpPr>
        <p:grpSpPr>
          <a:xfrm>
            <a:off x="718405" y="875340"/>
            <a:ext cx="3644433" cy="3392799"/>
            <a:chOff x="-3142275" y="-3574825"/>
            <a:chExt cx="13789000" cy="12836925"/>
          </a:xfrm>
        </p:grpSpPr>
        <p:sp>
          <p:nvSpPr>
            <p:cNvPr id="591" name="Google Shape;591;p59"/>
            <p:cNvSpPr/>
            <p:nvPr/>
          </p:nvSpPr>
          <p:spPr>
            <a:xfrm>
              <a:off x="-3142275" y="2204675"/>
              <a:ext cx="13789000" cy="7057425"/>
            </a:xfrm>
            <a:custGeom>
              <a:avLst/>
              <a:gdLst/>
              <a:ahLst/>
              <a:cxnLst/>
              <a:rect l="l" t="t" r="r" b="b"/>
              <a:pathLst>
                <a:path w="551560" h="282297" extrusionOk="0">
                  <a:moveTo>
                    <a:pt x="268616" y="0"/>
                  </a:moveTo>
                  <a:lnTo>
                    <a:pt x="254566" y="370"/>
                  </a:lnTo>
                  <a:lnTo>
                    <a:pt x="240609" y="1109"/>
                  </a:lnTo>
                  <a:lnTo>
                    <a:pt x="227021" y="2126"/>
                  </a:lnTo>
                  <a:lnTo>
                    <a:pt x="213433" y="3605"/>
                  </a:lnTo>
                  <a:lnTo>
                    <a:pt x="200307" y="5269"/>
                  </a:lnTo>
                  <a:lnTo>
                    <a:pt x="187366" y="7395"/>
                  </a:lnTo>
                  <a:lnTo>
                    <a:pt x="174610" y="9706"/>
                  </a:lnTo>
                  <a:lnTo>
                    <a:pt x="162316" y="12479"/>
                  </a:lnTo>
                  <a:lnTo>
                    <a:pt x="150207" y="15437"/>
                  </a:lnTo>
                  <a:lnTo>
                    <a:pt x="138468" y="18672"/>
                  </a:lnTo>
                  <a:lnTo>
                    <a:pt x="127099" y="22185"/>
                  </a:lnTo>
                  <a:lnTo>
                    <a:pt x="116099" y="26067"/>
                  </a:lnTo>
                  <a:lnTo>
                    <a:pt x="105469" y="30041"/>
                  </a:lnTo>
                  <a:lnTo>
                    <a:pt x="95208" y="34386"/>
                  </a:lnTo>
                  <a:lnTo>
                    <a:pt x="85503" y="38915"/>
                  </a:lnTo>
                  <a:lnTo>
                    <a:pt x="76074" y="43722"/>
                  </a:lnTo>
                  <a:lnTo>
                    <a:pt x="67201" y="48806"/>
                  </a:lnTo>
                  <a:lnTo>
                    <a:pt x="58789" y="53982"/>
                  </a:lnTo>
                  <a:lnTo>
                    <a:pt x="50840" y="59343"/>
                  </a:lnTo>
                  <a:lnTo>
                    <a:pt x="43352" y="65074"/>
                  </a:lnTo>
                  <a:lnTo>
                    <a:pt x="36512" y="70898"/>
                  </a:lnTo>
                  <a:lnTo>
                    <a:pt x="30134" y="76814"/>
                  </a:lnTo>
                  <a:lnTo>
                    <a:pt x="24311" y="83007"/>
                  </a:lnTo>
                  <a:lnTo>
                    <a:pt x="19042" y="89385"/>
                  </a:lnTo>
                  <a:lnTo>
                    <a:pt x="14420" y="95855"/>
                  </a:lnTo>
                  <a:lnTo>
                    <a:pt x="10353" y="102510"/>
                  </a:lnTo>
                  <a:lnTo>
                    <a:pt x="7026" y="109258"/>
                  </a:lnTo>
                  <a:lnTo>
                    <a:pt x="4253" y="116191"/>
                  </a:lnTo>
                  <a:lnTo>
                    <a:pt x="2127" y="123123"/>
                  </a:lnTo>
                  <a:lnTo>
                    <a:pt x="740" y="130333"/>
                  </a:lnTo>
                  <a:lnTo>
                    <a:pt x="93" y="137543"/>
                  </a:lnTo>
                  <a:lnTo>
                    <a:pt x="0" y="141148"/>
                  </a:lnTo>
                  <a:lnTo>
                    <a:pt x="93" y="144753"/>
                  </a:lnTo>
                  <a:lnTo>
                    <a:pt x="740" y="151963"/>
                  </a:lnTo>
                  <a:lnTo>
                    <a:pt x="2127" y="159173"/>
                  </a:lnTo>
                  <a:lnTo>
                    <a:pt x="4253" y="166106"/>
                  </a:lnTo>
                  <a:lnTo>
                    <a:pt x="7026" y="173038"/>
                  </a:lnTo>
                  <a:lnTo>
                    <a:pt x="10353" y="179786"/>
                  </a:lnTo>
                  <a:lnTo>
                    <a:pt x="14420" y="186441"/>
                  </a:lnTo>
                  <a:lnTo>
                    <a:pt x="19042" y="192912"/>
                  </a:lnTo>
                  <a:lnTo>
                    <a:pt x="24311" y="199290"/>
                  </a:lnTo>
                  <a:lnTo>
                    <a:pt x="30134" y="205483"/>
                  </a:lnTo>
                  <a:lnTo>
                    <a:pt x="36512" y="211399"/>
                  </a:lnTo>
                  <a:lnTo>
                    <a:pt x="43352" y="217222"/>
                  </a:lnTo>
                  <a:lnTo>
                    <a:pt x="50840" y="222953"/>
                  </a:lnTo>
                  <a:lnTo>
                    <a:pt x="58789" y="228314"/>
                  </a:lnTo>
                  <a:lnTo>
                    <a:pt x="67201" y="233491"/>
                  </a:lnTo>
                  <a:lnTo>
                    <a:pt x="76074" y="238575"/>
                  </a:lnTo>
                  <a:lnTo>
                    <a:pt x="85503" y="243381"/>
                  </a:lnTo>
                  <a:lnTo>
                    <a:pt x="95208" y="247911"/>
                  </a:lnTo>
                  <a:lnTo>
                    <a:pt x="105469" y="252255"/>
                  </a:lnTo>
                  <a:lnTo>
                    <a:pt x="116099" y="256230"/>
                  </a:lnTo>
                  <a:lnTo>
                    <a:pt x="127099" y="260112"/>
                  </a:lnTo>
                  <a:lnTo>
                    <a:pt x="138468" y="263625"/>
                  </a:lnTo>
                  <a:lnTo>
                    <a:pt x="150207" y="266860"/>
                  </a:lnTo>
                  <a:lnTo>
                    <a:pt x="162316" y="269818"/>
                  </a:lnTo>
                  <a:lnTo>
                    <a:pt x="174610" y="272498"/>
                  </a:lnTo>
                  <a:lnTo>
                    <a:pt x="187366" y="274902"/>
                  </a:lnTo>
                  <a:lnTo>
                    <a:pt x="200307" y="277028"/>
                  </a:lnTo>
                  <a:lnTo>
                    <a:pt x="213433" y="278691"/>
                  </a:lnTo>
                  <a:lnTo>
                    <a:pt x="227021" y="280078"/>
                  </a:lnTo>
                  <a:lnTo>
                    <a:pt x="240609" y="281187"/>
                  </a:lnTo>
                  <a:lnTo>
                    <a:pt x="254566" y="281927"/>
                  </a:lnTo>
                  <a:lnTo>
                    <a:pt x="268616" y="282296"/>
                  </a:lnTo>
                  <a:lnTo>
                    <a:pt x="282944" y="282296"/>
                  </a:lnTo>
                  <a:lnTo>
                    <a:pt x="296994" y="281927"/>
                  </a:lnTo>
                  <a:lnTo>
                    <a:pt x="310952" y="281187"/>
                  </a:lnTo>
                  <a:lnTo>
                    <a:pt x="324540" y="280078"/>
                  </a:lnTo>
                  <a:lnTo>
                    <a:pt x="338035" y="278691"/>
                  </a:lnTo>
                  <a:lnTo>
                    <a:pt x="351253" y="277028"/>
                  </a:lnTo>
                  <a:lnTo>
                    <a:pt x="364287" y="274902"/>
                  </a:lnTo>
                  <a:lnTo>
                    <a:pt x="376950" y="272498"/>
                  </a:lnTo>
                  <a:lnTo>
                    <a:pt x="389244" y="269818"/>
                  </a:lnTo>
                  <a:lnTo>
                    <a:pt x="401353" y="266860"/>
                  </a:lnTo>
                  <a:lnTo>
                    <a:pt x="413092" y="263625"/>
                  </a:lnTo>
                  <a:lnTo>
                    <a:pt x="424462" y="260112"/>
                  </a:lnTo>
                  <a:lnTo>
                    <a:pt x="435461" y="256230"/>
                  </a:lnTo>
                  <a:lnTo>
                    <a:pt x="446092" y="252255"/>
                  </a:lnTo>
                  <a:lnTo>
                    <a:pt x="456259" y="247911"/>
                  </a:lnTo>
                  <a:lnTo>
                    <a:pt x="466057" y="243381"/>
                  </a:lnTo>
                  <a:lnTo>
                    <a:pt x="475486" y="238575"/>
                  </a:lnTo>
                  <a:lnTo>
                    <a:pt x="484360" y="233491"/>
                  </a:lnTo>
                  <a:lnTo>
                    <a:pt x="492771" y="228314"/>
                  </a:lnTo>
                  <a:lnTo>
                    <a:pt x="500721" y="222953"/>
                  </a:lnTo>
                  <a:lnTo>
                    <a:pt x="508115" y="217222"/>
                  </a:lnTo>
                  <a:lnTo>
                    <a:pt x="515048" y="211399"/>
                  </a:lnTo>
                  <a:lnTo>
                    <a:pt x="521426" y="205483"/>
                  </a:lnTo>
                  <a:lnTo>
                    <a:pt x="527249" y="199290"/>
                  </a:lnTo>
                  <a:lnTo>
                    <a:pt x="532426" y="192912"/>
                  </a:lnTo>
                  <a:lnTo>
                    <a:pt x="537048" y="186441"/>
                  </a:lnTo>
                  <a:lnTo>
                    <a:pt x="541115" y="179786"/>
                  </a:lnTo>
                  <a:lnTo>
                    <a:pt x="544535" y="173038"/>
                  </a:lnTo>
                  <a:lnTo>
                    <a:pt x="547308" y="166106"/>
                  </a:lnTo>
                  <a:lnTo>
                    <a:pt x="549341" y="159173"/>
                  </a:lnTo>
                  <a:lnTo>
                    <a:pt x="550820" y="151963"/>
                  </a:lnTo>
                  <a:lnTo>
                    <a:pt x="551467" y="144753"/>
                  </a:lnTo>
                  <a:lnTo>
                    <a:pt x="551560" y="141148"/>
                  </a:lnTo>
                  <a:lnTo>
                    <a:pt x="551467" y="137543"/>
                  </a:lnTo>
                  <a:lnTo>
                    <a:pt x="550820" y="130333"/>
                  </a:lnTo>
                  <a:lnTo>
                    <a:pt x="549341" y="123123"/>
                  </a:lnTo>
                  <a:lnTo>
                    <a:pt x="547308" y="116191"/>
                  </a:lnTo>
                  <a:lnTo>
                    <a:pt x="544535" y="109258"/>
                  </a:lnTo>
                  <a:lnTo>
                    <a:pt x="541115" y="102510"/>
                  </a:lnTo>
                  <a:lnTo>
                    <a:pt x="537048" y="95855"/>
                  </a:lnTo>
                  <a:lnTo>
                    <a:pt x="532426" y="89385"/>
                  </a:lnTo>
                  <a:lnTo>
                    <a:pt x="527249" y="83007"/>
                  </a:lnTo>
                  <a:lnTo>
                    <a:pt x="521426" y="76814"/>
                  </a:lnTo>
                  <a:lnTo>
                    <a:pt x="515048" y="70898"/>
                  </a:lnTo>
                  <a:lnTo>
                    <a:pt x="508115" y="65074"/>
                  </a:lnTo>
                  <a:lnTo>
                    <a:pt x="500721" y="59343"/>
                  </a:lnTo>
                  <a:lnTo>
                    <a:pt x="492771" y="53982"/>
                  </a:lnTo>
                  <a:lnTo>
                    <a:pt x="484360" y="48806"/>
                  </a:lnTo>
                  <a:lnTo>
                    <a:pt x="475486" y="43722"/>
                  </a:lnTo>
                  <a:lnTo>
                    <a:pt x="466057" y="38915"/>
                  </a:lnTo>
                  <a:lnTo>
                    <a:pt x="456259" y="34386"/>
                  </a:lnTo>
                  <a:lnTo>
                    <a:pt x="446092" y="30041"/>
                  </a:lnTo>
                  <a:lnTo>
                    <a:pt x="435461" y="26067"/>
                  </a:lnTo>
                  <a:lnTo>
                    <a:pt x="424462" y="22185"/>
                  </a:lnTo>
                  <a:lnTo>
                    <a:pt x="413092" y="18672"/>
                  </a:lnTo>
                  <a:lnTo>
                    <a:pt x="401353" y="15437"/>
                  </a:lnTo>
                  <a:lnTo>
                    <a:pt x="389244" y="12479"/>
                  </a:lnTo>
                  <a:lnTo>
                    <a:pt x="376950" y="9706"/>
                  </a:lnTo>
                  <a:lnTo>
                    <a:pt x="364287" y="7395"/>
                  </a:lnTo>
                  <a:lnTo>
                    <a:pt x="351253" y="5269"/>
                  </a:lnTo>
                  <a:lnTo>
                    <a:pt x="338035" y="3605"/>
                  </a:lnTo>
                  <a:lnTo>
                    <a:pt x="324540" y="2126"/>
                  </a:lnTo>
                  <a:lnTo>
                    <a:pt x="310952" y="1109"/>
                  </a:lnTo>
                  <a:lnTo>
                    <a:pt x="296994" y="370"/>
                  </a:lnTo>
                  <a:lnTo>
                    <a:pt x="2829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92" name="Google Shape;592;p59"/>
            <p:cNvSpPr/>
            <p:nvPr/>
          </p:nvSpPr>
          <p:spPr>
            <a:xfrm>
              <a:off x="5805425" y="5691775"/>
              <a:ext cx="3757500" cy="2320150"/>
            </a:xfrm>
            <a:custGeom>
              <a:avLst/>
              <a:gdLst/>
              <a:ahLst/>
              <a:cxnLst/>
              <a:rect l="l" t="t" r="r" b="b"/>
              <a:pathLst>
                <a:path w="150300" h="92806" extrusionOk="0">
                  <a:moveTo>
                    <a:pt x="71268" y="0"/>
                  </a:moveTo>
                  <a:lnTo>
                    <a:pt x="63596" y="555"/>
                  </a:lnTo>
                  <a:lnTo>
                    <a:pt x="56293" y="1387"/>
                  </a:lnTo>
                  <a:lnTo>
                    <a:pt x="49268" y="2774"/>
                  </a:lnTo>
                  <a:lnTo>
                    <a:pt x="42521" y="4530"/>
                  </a:lnTo>
                  <a:lnTo>
                    <a:pt x="36050" y="6656"/>
                  </a:lnTo>
                  <a:lnTo>
                    <a:pt x="30134" y="9152"/>
                  </a:lnTo>
                  <a:lnTo>
                    <a:pt x="24588" y="12017"/>
                  </a:lnTo>
                  <a:lnTo>
                    <a:pt x="19412" y="15160"/>
                  </a:lnTo>
                  <a:lnTo>
                    <a:pt x="14883" y="18580"/>
                  </a:lnTo>
                  <a:lnTo>
                    <a:pt x="10815" y="22277"/>
                  </a:lnTo>
                  <a:lnTo>
                    <a:pt x="7303" y="26252"/>
                  </a:lnTo>
                  <a:lnTo>
                    <a:pt x="4437" y="30412"/>
                  </a:lnTo>
                  <a:lnTo>
                    <a:pt x="2311" y="34756"/>
                  </a:lnTo>
                  <a:lnTo>
                    <a:pt x="832" y="39378"/>
                  </a:lnTo>
                  <a:lnTo>
                    <a:pt x="1" y="43999"/>
                  </a:lnTo>
                  <a:lnTo>
                    <a:pt x="1" y="46403"/>
                  </a:lnTo>
                  <a:lnTo>
                    <a:pt x="1" y="48806"/>
                  </a:lnTo>
                  <a:lnTo>
                    <a:pt x="832" y="53520"/>
                  </a:lnTo>
                  <a:lnTo>
                    <a:pt x="2311" y="57957"/>
                  </a:lnTo>
                  <a:lnTo>
                    <a:pt x="4437" y="62394"/>
                  </a:lnTo>
                  <a:lnTo>
                    <a:pt x="7303" y="66554"/>
                  </a:lnTo>
                  <a:lnTo>
                    <a:pt x="10815" y="70436"/>
                  </a:lnTo>
                  <a:lnTo>
                    <a:pt x="14883" y="74133"/>
                  </a:lnTo>
                  <a:lnTo>
                    <a:pt x="19412" y="77646"/>
                  </a:lnTo>
                  <a:lnTo>
                    <a:pt x="24588" y="80696"/>
                  </a:lnTo>
                  <a:lnTo>
                    <a:pt x="30134" y="83562"/>
                  </a:lnTo>
                  <a:lnTo>
                    <a:pt x="36050" y="86057"/>
                  </a:lnTo>
                  <a:lnTo>
                    <a:pt x="42521" y="88183"/>
                  </a:lnTo>
                  <a:lnTo>
                    <a:pt x="49268" y="90032"/>
                  </a:lnTo>
                  <a:lnTo>
                    <a:pt x="56293" y="91326"/>
                  </a:lnTo>
                  <a:lnTo>
                    <a:pt x="63596" y="92343"/>
                  </a:lnTo>
                  <a:lnTo>
                    <a:pt x="71268" y="92805"/>
                  </a:lnTo>
                  <a:lnTo>
                    <a:pt x="79032" y="92805"/>
                  </a:lnTo>
                  <a:lnTo>
                    <a:pt x="86520" y="92343"/>
                  </a:lnTo>
                  <a:lnTo>
                    <a:pt x="93914" y="91326"/>
                  </a:lnTo>
                  <a:lnTo>
                    <a:pt x="100940" y="90032"/>
                  </a:lnTo>
                  <a:lnTo>
                    <a:pt x="107687" y="88183"/>
                  </a:lnTo>
                  <a:lnTo>
                    <a:pt x="114065" y="86057"/>
                  </a:lnTo>
                  <a:lnTo>
                    <a:pt x="120074" y="83562"/>
                  </a:lnTo>
                  <a:lnTo>
                    <a:pt x="125620" y="80696"/>
                  </a:lnTo>
                  <a:lnTo>
                    <a:pt x="130704" y="77646"/>
                  </a:lnTo>
                  <a:lnTo>
                    <a:pt x="135325" y="74133"/>
                  </a:lnTo>
                  <a:lnTo>
                    <a:pt x="139392" y="70436"/>
                  </a:lnTo>
                  <a:lnTo>
                    <a:pt x="142813" y="66554"/>
                  </a:lnTo>
                  <a:lnTo>
                    <a:pt x="145678" y="62394"/>
                  </a:lnTo>
                  <a:lnTo>
                    <a:pt x="147896" y="57957"/>
                  </a:lnTo>
                  <a:lnTo>
                    <a:pt x="149375" y="53520"/>
                  </a:lnTo>
                  <a:lnTo>
                    <a:pt x="150207" y="48806"/>
                  </a:lnTo>
                  <a:lnTo>
                    <a:pt x="150300" y="46403"/>
                  </a:lnTo>
                  <a:lnTo>
                    <a:pt x="150207" y="43999"/>
                  </a:lnTo>
                  <a:lnTo>
                    <a:pt x="149375" y="39378"/>
                  </a:lnTo>
                  <a:lnTo>
                    <a:pt x="147896" y="34756"/>
                  </a:lnTo>
                  <a:lnTo>
                    <a:pt x="145678" y="30412"/>
                  </a:lnTo>
                  <a:lnTo>
                    <a:pt x="142813" y="26252"/>
                  </a:lnTo>
                  <a:lnTo>
                    <a:pt x="139392" y="22277"/>
                  </a:lnTo>
                  <a:lnTo>
                    <a:pt x="135325" y="18580"/>
                  </a:lnTo>
                  <a:lnTo>
                    <a:pt x="130704" y="15160"/>
                  </a:lnTo>
                  <a:lnTo>
                    <a:pt x="125620" y="12017"/>
                  </a:lnTo>
                  <a:lnTo>
                    <a:pt x="120074" y="9152"/>
                  </a:lnTo>
                  <a:lnTo>
                    <a:pt x="114065" y="6656"/>
                  </a:lnTo>
                  <a:lnTo>
                    <a:pt x="107687" y="4530"/>
                  </a:lnTo>
                  <a:lnTo>
                    <a:pt x="100940" y="2774"/>
                  </a:lnTo>
                  <a:lnTo>
                    <a:pt x="93914" y="1387"/>
                  </a:lnTo>
                  <a:lnTo>
                    <a:pt x="86520" y="555"/>
                  </a:lnTo>
                  <a:lnTo>
                    <a:pt x="79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93" name="Google Shape;593;p59"/>
            <p:cNvSpPr/>
            <p:nvPr/>
          </p:nvSpPr>
          <p:spPr>
            <a:xfrm>
              <a:off x="-2127800" y="4062600"/>
              <a:ext cx="5379725" cy="3098925"/>
            </a:xfrm>
            <a:custGeom>
              <a:avLst/>
              <a:gdLst/>
              <a:ahLst/>
              <a:cxnLst/>
              <a:rect l="l" t="t" r="r" b="b"/>
              <a:pathLst>
                <a:path w="215189" h="123957" extrusionOk="0">
                  <a:moveTo>
                    <a:pt x="162039" y="1"/>
                  </a:moveTo>
                  <a:lnTo>
                    <a:pt x="160745" y="555"/>
                  </a:lnTo>
                  <a:lnTo>
                    <a:pt x="1110" y="92621"/>
                  </a:lnTo>
                  <a:lnTo>
                    <a:pt x="555" y="92898"/>
                  </a:lnTo>
                  <a:lnTo>
                    <a:pt x="0" y="94007"/>
                  </a:lnTo>
                  <a:lnTo>
                    <a:pt x="185" y="94562"/>
                  </a:lnTo>
                  <a:lnTo>
                    <a:pt x="278" y="94932"/>
                  </a:lnTo>
                  <a:lnTo>
                    <a:pt x="832" y="95486"/>
                  </a:lnTo>
                  <a:lnTo>
                    <a:pt x="1110" y="95671"/>
                  </a:lnTo>
                  <a:lnTo>
                    <a:pt x="49268" y="123401"/>
                  </a:lnTo>
                  <a:lnTo>
                    <a:pt x="50470" y="123956"/>
                  </a:lnTo>
                  <a:lnTo>
                    <a:pt x="53243" y="123956"/>
                  </a:lnTo>
                  <a:lnTo>
                    <a:pt x="54445" y="123401"/>
                  </a:lnTo>
                  <a:lnTo>
                    <a:pt x="68680" y="115175"/>
                  </a:lnTo>
                  <a:lnTo>
                    <a:pt x="199752" y="39655"/>
                  </a:lnTo>
                  <a:lnTo>
                    <a:pt x="214080" y="31244"/>
                  </a:lnTo>
                  <a:lnTo>
                    <a:pt x="214634" y="31059"/>
                  </a:lnTo>
                  <a:lnTo>
                    <a:pt x="215189" y="29950"/>
                  </a:lnTo>
                  <a:lnTo>
                    <a:pt x="215097" y="29303"/>
                  </a:lnTo>
                  <a:lnTo>
                    <a:pt x="215004" y="28933"/>
                  </a:lnTo>
                  <a:lnTo>
                    <a:pt x="214449" y="28378"/>
                  </a:lnTo>
                  <a:lnTo>
                    <a:pt x="214080" y="28286"/>
                  </a:lnTo>
                  <a:lnTo>
                    <a:pt x="165921" y="555"/>
                  </a:lnTo>
                  <a:lnTo>
                    <a:pt x="164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94" name="Google Shape;594;p59"/>
            <p:cNvSpPr/>
            <p:nvPr/>
          </p:nvSpPr>
          <p:spPr>
            <a:xfrm>
              <a:off x="8449075" y="3427125"/>
              <a:ext cx="1649975" cy="2992600"/>
            </a:xfrm>
            <a:custGeom>
              <a:avLst/>
              <a:gdLst/>
              <a:ahLst/>
              <a:cxnLst/>
              <a:rect l="l" t="t" r="r" b="b"/>
              <a:pathLst>
                <a:path w="65999" h="119704" extrusionOk="0">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95" name="Google Shape;595;p59"/>
            <p:cNvSpPr/>
            <p:nvPr/>
          </p:nvSpPr>
          <p:spPr>
            <a:xfrm>
              <a:off x="8449075" y="3427125"/>
              <a:ext cx="1649975" cy="2992600"/>
            </a:xfrm>
            <a:custGeom>
              <a:avLst/>
              <a:gdLst/>
              <a:ahLst/>
              <a:cxnLst/>
              <a:rect l="l" t="t" r="r" b="b"/>
              <a:pathLst>
                <a:path w="65999" h="119704" extrusionOk="0">
                  <a:moveTo>
                    <a:pt x="49638" y="0"/>
                  </a:moveTo>
                  <a:lnTo>
                    <a:pt x="45663" y="555"/>
                  </a:lnTo>
                  <a:lnTo>
                    <a:pt x="41781" y="1849"/>
                  </a:lnTo>
                  <a:lnTo>
                    <a:pt x="37898" y="3882"/>
                  </a:lnTo>
                  <a:lnTo>
                    <a:pt x="34294" y="6563"/>
                  </a:lnTo>
                  <a:lnTo>
                    <a:pt x="30689" y="9891"/>
                  </a:lnTo>
                  <a:lnTo>
                    <a:pt x="27176" y="13588"/>
                  </a:lnTo>
                  <a:lnTo>
                    <a:pt x="23848" y="17840"/>
                  </a:lnTo>
                  <a:lnTo>
                    <a:pt x="20706" y="22369"/>
                  </a:lnTo>
                  <a:lnTo>
                    <a:pt x="17933" y="27361"/>
                  </a:lnTo>
                  <a:lnTo>
                    <a:pt x="13958" y="35125"/>
                  </a:lnTo>
                  <a:lnTo>
                    <a:pt x="9798" y="45940"/>
                  </a:lnTo>
                  <a:lnTo>
                    <a:pt x="8227" y="51302"/>
                  </a:lnTo>
                  <a:lnTo>
                    <a:pt x="6840" y="56663"/>
                  </a:lnTo>
                  <a:lnTo>
                    <a:pt x="4622" y="67663"/>
                  </a:lnTo>
                  <a:lnTo>
                    <a:pt x="2958" y="78755"/>
                  </a:lnTo>
                  <a:lnTo>
                    <a:pt x="1756" y="89200"/>
                  </a:lnTo>
                  <a:lnTo>
                    <a:pt x="93" y="111199"/>
                  </a:lnTo>
                  <a:lnTo>
                    <a:pt x="0" y="115821"/>
                  </a:lnTo>
                  <a:lnTo>
                    <a:pt x="7395" y="119703"/>
                  </a:lnTo>
                  <a:lnTo>
                    <a:pt x="9059" y="115544"/>
                  </a:lnTo>
                  <a:lnTo>
                    <a:pt x="19042" y="91234"/>
                  </a:lnTo>
                  <a:lnTo>
                    <a:pt x="27453" y="71822"/>
                  </a:lnTo>
                  <a:lnTo>
                    <a:pt x="31798" y="62671"/>
                  </a:lnTo>
                  <a:lnTo>
                    <a:pt x="32907" y="60453"/>
                  </a:lnTo>
                  <a:lnTo>
                    <a:pt x="35588" y="56016"/>
                  </a:lnTo>
                  <a:lnTo>
                    <a:pt x="40394" y="49360"/>
                  </a:lnTo>
                  <a:lnTo>
                    <a:pt x="51302" y="36327"/>
                  </a:lnTo>
                  <a:lnTo>
                    <a:pt x="59436" y="26252"/>
                  </a:lnTo>
                  <a:lnTo>
                    <a:pt x="62024" y="22462"/>
                  </a:lnTo>
                  <a:lnTo>
                    <a:pt x="64150" y="18765"/>
                  </a:lnTo>
                  <a:lnTo>
                    <a:pt x="65537" y="15344"/>
                  </a:lnTo>
                  <a:lnTo>
                    <a:pt x="65999" y="12109"/>
                  </a:lnTo>
                  <a:lnTo>
                    <a:pt x="65629" y="9059"/>
                  </a:lnTo>
                  <a:lnTo>
                    <a:pt x="64150" y="6286"/>
                  </a:lnTo>
                  <a:lnTo>
                    <a:pt x="61469" y="3790"/>
                  </a:lnTo>
                  <a:lnTo>
                    <a:pt x="59621" y="2588"/>
                  </a:lnTo>
                  <a:lnTo>
                    <a:pt x="57587" y="1572"/>
                  </a:lnTo>
                  <a:lnTo>
                    <a:pt x="53705" y="278"/>
                  </a:lnTo>
                  <a:lnTo>
                    <a:pt x="49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96" name="Google Shape;596;p59"/>
            <p:cNvSpPr/>
            <p:nvPr/>
          </p:nvSpPr>
          <p:spPr>
            <a:xfrm>
              <a:off x="8592350" y="3605050"/>
              <a:ext cx="1199350" cy="2599750"/>
            </a:xfrm>
            <a:custGeom>
              <a:avLst/>
              <a:gdLst/>
              <a:ahLst/>
              <a:cxnLst/>
              <a:rect l="l" t="t" r="r" b="b"/>
              <a:pathLst>
                <a:path w="47974" h="103990" extrusionOk="0">
                  <a:moveTo>
                    <a:pt x="46865" y="1"/>
                  </a:moveTo>
                  <a:lnTo>
                    <a:pt x="44923" y="1295"/>
                  </a:lnTo>
                  <a:lnTo>
                    <a:pt x="40949" y="4160"/>
                  </a:lnTo>
                  <a:lnTo>
                    <a:pt x="36974" y="7488"/>
                  </a:lnTo>
                  <a:lnTo>
                    <a:pt x="32999" y="11370"/>
                  </a:lnTo>
                  <a:lnTo>
                    <a:pt x="29025" y="15715"/>
                  </a:lnTo>
                  <a:lnTo>
                    <a:pt x="25235" y="20614"/>
                  </a:lnTo>
                  <a:lnTo>
                    <a:pt x="21537" y="26067"/>
                  </a:lnTo>
                  <a:lnTo>
                    <a:pt x="18025" y="31891"/>
                  </a:lnTo>
                  <a:lnTo>
                    <a:pt x="14605" y="38361"/>
                  </a:lnTo>
                  <a:lnTo>
                    <a:pt x="11462" y="45386"/>
                  </a:lnTo>
                  <a:lnTo>
                    <a:pt x="8689" y="52873"/>
                  </a:lnTo>
                  <a:lnTo>
                    <a:pt x="6193" y="60823"/>
                  </a:lnTo>
                  <a:lnTo>
                    <a:pt x="4067" y="69327"/>
                  </a:lnTo>
                  <a:lnTo>
                    <a:pt x="2311" y="78386"/>
                  </a:lnTo>
                  <a:lnTo>
                    <a:pt x="1017" y="87906"/>
                  </a:lnTo>
                  <a:lnTo>
                    <a:pt x="185" y="97982"/>
                  </a:lnTo>
                  <a:lnTo>
                    <a:pt x="0" y="103158"/>
                  </a:lnTo>
                  <a:lnTo>
                    <a:pt x="0" y="103528"/>
                  </a:lnTo>
                  <a:lnTo>
                    <a:pt x="370" y="103990"/>
                  </a:lnTo>
                  <a:lnTo>
                    <a:pt x="1017" y="103990"/>
                  </a:lnTo>
                  <a:lnTo>
                    <a:pt x="1387" y="103528"/>
                  </a:lnTo>
                  <a:lnTo>
                    <a:pt x="1479" y="103251"/>
                  </a:lnTo>
                  <a:lnTo>
                    <a:pt x="1664" y="98074"/>
                  </a:lnTo>
                  <a:lnTo>
                    <a:pt x="2496" y="88091"/>
                  </a:lnTo>
                  <a:lnTo>
                    <a:pt x="3790" y="78663"/>
                  </a:lnTo>
                  <a:lnTo>
                    <a:pt x="5454" y="69789"/>
                  </a:lnTo>
                  <a:lnTo>
                    <a:pt x="7580" y="61285"/>
                  </a:lnTo>
                  <a:lnTo>
                    <a:pt x="10076" y="53428"/>
                  </a:lnTo>
                  <a:lnTo>
                    <a:pt x="12849" y="46033"/>
                  </a:lnTo>
                  <a:lnTo>
                    <a:pt x="15899" y="39193"/>
                  </a:lnTo>
                  <a:lnTo>
                    <a:pt x="19134" y="32815"/>
                  </a:lnTo>
                  <a:lnTo>
                    <a:pt x="22739" y="26899"/>
                  </a:lnTo>
                  <a:lnTo>
                    <a:pt x="26344" y="21630"/>
                  </a:lnTo>
                  <a:lnTo>
                    <a:pt x="30134" y="16731"/>
                  </a:lnTo>
                  <a:lnTo>
                    <a:pt x="34016" y="12479"/>
                  </a:lnTo>
                  <a:lnTo>
                    <a:pt x="37898" y="8597"/>
                  </a:lnTo>
                  <a:lnTo>
                    <a:pt x="41873" y="5270"/>
                  </a:lnTo>
                  <a:lnTo>
                    <a:pt x="45755" y="2496"/>
                  </a:lnTo>
                  <a:lnTo>
                    <a:pt x="47604" y="1387"/>
                  </a:lnTo>
                  <a:lnTo>
                    <a:pt x="47881" y="1110"/>
                  </a:lnTo>
                  <a:lnTo>
                    <a:pt x="47974" y="555"/>
                  </a:lnTo>
                  <a:lnTo>
                    <a:pt x="47881" y="278"/>
                  </a:lnTo>
                  <a:lnTo>
                    <a:pt x="47697" y="93"/>
                  </a:lnTo>
                  <a:lnTo>
                    <a:pt x="471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97" name="Google Shape;597;p59"/>
            <p:cNvSpPr/>
            <p:nvPr/>
          </p:nvSpPr>
          <p:spPr>
            <a:xfrm>
              <a:off x="8553050" y="4545575"/>
              <a:ext cx="1714700" cy="1918050"/>
            </a:xfrm>
            <a:custGeom>
              <a:avLst/>
              <a:gdLst/>
              <a:ahLst/>
              <a:cxnLst/>
              <a:rect l="l" t="t" r="r" b="b"/>
              <a:pathLst>
                <a:path w="68588" h="76722" extrusionOk="0">
                  <a:moveTo>
                    <a:pt x="55739" y="1"/>
                  </a:moveTo>
                  <a:lnTo>
                    <a:pt x="52966" y="370"/>
                  </a:lnTo>
                  <a:lnTo>
                    <a:pt x="48437" y="1572"/>
                  </a:lnTo>
                  <a:lnTo>
                    <a:pt x="42059" y="4715"/>
                  </a:lnTo>
                  <a:lnTo>
                    <a:pt x="35311" y="9059"/>
                  </a:lnTo>
                  <a:lnTo>
                    <a:pt x="28656" y="14698"/>
                  </a:lnTo>
                  <a:lnTo>
                    <a:pt x="22370" y="21168"/>
                  </a:lnTo>
                  <a:lnTo>
                    <a:pt x="16824" y="28378"/>
                  </a:lnTo>
                  <a:lnTo>
                    <a:pt x="14421" y="32261"/>
                  </a:lnTo>
                  <a:lnTo>
                    <a:pt x="12017" y="36513"/>
                  </a:lnTo>
                  <a:lnTo>
                    <a:pt x="7950" y="44647"/>
                  </a:lnTo>
                  <a:lnTo>
                    <a:pt x="4992" y="52042"/>
                  </a:lnTo>
                  <a:lnTo>
                    <a:pt x="2866" y="58604"/>
                  </a:lnTo>
                  <a:lnTo>
                    <a:pt x="833" y="66646"/>
                  </a:lnTo>
                  <a:lnTo>
                    <a:pt x="1" y="72747"/>
                  </a:lnTo>
                  <a:lnTo>
                    <a:pt x="1" y="73302"/>
                  </a:lnTo>
                  <a:lnTo>
                    <a:pt x="6564" y="76722"/>
                  </a:lnTo>
                  <a:lnTo>
                    <a:pt x="7950" y="73487"/>
                  </a:lnTo>
                  <a:lnTo>
                    <a:pt x="11000" y="67478"/>
                  </a:lnTo>
                  <a:lnTo>
                    <a:pt x="14513" y="61932"/>
                  </a:lnTo>
                  <a:lnTo>
                    <a:pt x="18303" y="56848"/>
                  </a:lnTo>
                  <a:lnTo>
                    <a:pt x="22370" y="52134"/>
                  </a:lnTo>
                  <a:lnTo>
                    <a:pt x="26622" y="47790"/>
                  </a:lnTo>
                  <a:lnTo>
                    <a:pt x="33185" y="42059"/>
                  </a:lnTo>
                  <a:lnTo>
                    <a:pt x="41781" y="35588"/>
                  </a:lnTo>
                  <a:lnTo>
                    <a:pt x="49916" y="30504"/>
                  </a:lnTo>
                  <a:lnTo>
                    <a:pt x="56848" y="26345"/>
                  </a:lnTo>
                  <a:lnTo>
                    <a:pt x="62025" y="23109"/>
                  </a:lnTo>
                  <a:lnTo>
                    <a:pt x="63688" y="21908"/>
                  </a:lnTo>
                  <a:lnTo>
                    <a:pt x="65075" y="20614"/>
                  </a:lnTo>
                  <a:lnTo>
                    <a:pt x="67016" y="17933"/>
                  </a:lnTo>
                  <a:lnTo>
                    <a:pt x="68218" y="15068"/>
                  </a:lnTo>
                  <a:lnTo>
                    <a:pt x="68587" y="12202"/>
                  </a:lnTo>
                  <a:lnTo>
                    <a:pt x="68218" y="9337"/>
                  </a:lnTo>
                  <a:lnTo>
                    <a:pt x="67108" y="6656"/>
                  </a:lnTo>
                  <a:lnTo>
                    <a:pt x="65352" y="4160"/>
                  </a:lnTo>
                  <a:lnTo>
                    <a:pt x="62949" y="2034"/>
                  </a:lnTo>
                  <a:lnTo>
                    <a:pt x="61470" y="1202"/>
                  </a:lnTo>
                  <a:lnTo>
                    <a:pt x="60546" y="648"/>
                  </a:lnTo>
                  <a:lnTo>
                    <a:pt x="58235" y="93"/>
                  </a:lnTo>
                  <a:lnTo>
                    <a:pt x="55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98" name="Google Shape;598;p59"/>
            <p:cNvSpPr/>
            <p:nvPr/>
          </p:nvSpPr>
          <p:spPr>
            <a:xfrm>
              <a:off x="8636250" y="4707350"/>
              <a:ext cx="1411975" cy="1615325"/>
            </a:xfrm>
            <a:custGeom>
              <a:avLst/>
              <a:gdLst/>
              <a:ahLst/>
              <a:cxnLst/>
              <a:rect l="l" t="t" r="r" b="b"/>
              <a:pathLst>
                <a:path w="56479" h="64613" extrusionOk="0">
                  <a:moveTo>
                    <a:pt x="55461" y="0"/>
                  </a:moveTo>
                  <a:lnTo>
                    <a:pt x="55184" y="185"/>
                  </a:lnTo>
                  <a:lnTo>
                    <a:pt x="53982" y="832"/>
                  </a:lnTo>
                  <a:lnTo>
                    <a:pt x="52873" y="1387"/>
                  </a:lnTo>
                  <a:lnTo>
                    <a:pt x="49823" y="3143"/>
                  </a:lnTo>
                  <a:lnTo>
                    <a:pt x="46865" y="4992"/>
                  </a:lnTo>
                  <a:lnTo>
                    <a:pt x="42613" y="7950"/>
                  </a:lnTo>
                  <a:lnTo>
                    <a:pt x="38453" y="11000"/>
                  </a:lnTo>
                  <a:lnTo>
                    <a:pt x="33369" y="14975"/>
                  </a:lnTo>
                  <a:lnTo>
                    <a:pt x="28563" y="19227"/>
                  </a:lnTo>
                  <a:lnTo>
                    <a:pt x="25882" y="21722"/>
                  </a:lnTo>
                  <a:lnTo>
                    <a:pt x="20798" y="26991"/>
                  </a:lnTo>
                  <a:lnTo>
                    <a:pt x="18487" y="29764"/>
                  </a:lnTo>
                  <a:lnTo>
                    <a:pt x="15899" y="32722"/>
                  </a:lnTo>
                  <a:lnTo>
                    <a:pt x="11277" y="39100"/>
                  </a:lnTo>
                  <a:lnTo>
                    <a:pt x="9151" y="42520"/>
                  </a:lnTo>
                  <a:lnTo>
                    <a:pt x="7118" y="46125"/>
                  </a:lnTo>
                  <a:lnTo>
                    <a:pt x="3420" y="53612"/>
                  </a:lnTo>
                  <a:lnTo>
                    <a:pt x="1849" y="57495"/>
                  </a:lnTo>
                  <a:lnTo>
                    <a:pt x="1387" y="59066"/>
                  </a:lnTo>
                  <a:lnTo>
                    <a:pt x="832" y="60545"/>
                  </a:lnTo>
                  <a:lnTo>
                    <a:pt x="185" y="62116"/>
                  </a:lnTo>
                  <a:lnTo>
                    <a:pt x="0" y="63780"/>
                  </a:lnTo>
                  <a:lnTo>
                    <a:pt x="185" y="64242"/>
                  </a:lnTo>
                  <a:lnTo>
                    <a:pt x="555" y="64612"/>
                  </a:lnTo>
                  <a:lnTo>
                    <a:pt x="647" y="64612"/>
                  </a:lnTo>
                  <a:lnTo>
                    <a:pt x="1017" y="64520"/>
                  </a:lnTo>
                  <a:lnTo>
                    <a:pt x="1664" y="63780"/>
                  </a:lnTo>
                  <a:lnTo>
                    <a:pt x="2219" y="62024"/>
                  </a:lnTo>
                  <a:lnTo>
                    <a:pt x="2404" y="61192"/>
                  </a:lnTo>
                  <a:lnTo>
                    <a:pt x="3051" y="59159"/>
                  </a:lnTo>
                  <a:lnTo>
                    <a:pt x="3790" y="57125"/>
                  </a:lnTo>
                  <a:lnTo>
                    <a:pt x="5454" y="53243"/>
                  </a:lnTo>
                  <a:lnTo>
                    <a:pt x="7210" y="49453"/>
                  </a:lnTo>
                  <a:lnTo>
                    <a:pt x="9059" y="45940"/>
                  </a:lnTo>
                  <a:lnTo>
                    <a:pt x="13311" y="39100"/>
                  </a:lnTo>
                  <a:lnTo>
                    <a:pt x="15714" y="35865"/>
                  </a:lnTo>
                  <a:lnTo>
                    <a:pt x="17933" y="32907"/>
                  </a:lnTo>
                  <a:lnTo>
                    <a:pt x="22924" y="27176"/>
                  </a:lnTo>
                  <a:lnTo>
                    <a:pt x="25512" y="24403"/>
                  </a:lnTo>
                  <a:lnTo>
                    <a:pt x="27916" y="22092"/>
                  </a:lnTo>
                  <a:lnTo>
                    <a:pt x="32907" y="17470"/>
                  </a:lnTo>
                  <a:lnTo>
                    <a:pt x="35588" y="15344"/>
                  </a:lnTo>
                  <a:lnTo>
                    <a:pt x="40025" y="11832"/>
                  </a:lnTo>
                  <a:lnTo>
                    <a:pt x="44739" y="8597"/>
                  </a:lnTo>
                  <a:lnTo>
                    <a:pt x="48159" y="6193"/>
                  </a:lnTo>
                  <a:lnTo>
                    <a:pt x="51764" y="4067"/>
                  </a:lnTo>
                  <a:lnTo>
                    <a:pt x="53613" y="2958"/>
                  </a:lnTo>
                  <a:lnTo>
                    <a:pt x="55554" y="1941"/>
                  </a:lnTo>
                  <a:lnTo>
                    <a:pt x="55924" y="1756"/>
                  </a:lnTo>
                  <a:lnTo>
                    <a:pt x="56201" y="1572"/>
                  </a:lnTo>
                  <a:lnTo>
                    <a:pt x="56478" y="925"/>
                  </a:lnTo>
                  <a:lnTo>
                    <a:pt x="56293" y="555"/>
                  </a:lnTo>
                  <a:lnTo>
                    <a:pt x="56201" y="277"/>
                  </a:lnTo>
                  <a:lnTo>
                    <a:pt x="554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99" name="Google Shape;599;p59"/>
            <p:cNvSpPr/>
            <p:nvPr/>
          </p:nvSpPr>
          <p:spPr>
            <a:xfrm>
              <a:off x="-2395875" y="3722900"/>
              <a:ext cx="1619950" cy="1968900"/>
            </a:xfrm>
            <a:custGeom>
              <a:avLst/>
              <a:gdLst/>
              <a:ahLst/>
              <a:cxnLst/>
              <a:rect l="l" t="t" r="r" b="b"/>
              <a:pathLst>
                <a:path w="64798" h="78756" extrusionOk="0">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00" name="Google Shape;600;p59"/>
            <p:cNvSpPr/>
            <p:nvPr/>
          </p:nvSpPr>
          <p:spPr>
            <a:xfrm>
              <a:off x="-2395875" y="3722900"/>
              <a:ext cx="1619950" cy="1968900"/>
            </a:xfrm>
            <a:custGeom>
              <a:avLst/>
              <a:gdLst/>
              <a:ahLst/>
              <a:cxnLst/>
              <a:rect l="l" t="t" r="r" b="b"/>
              <a:pathLst>
                <a:path w="64798" h="78756" extrusionOk="0">
                  <a:moveTo>
                    <a:pt x="16547" y="1"/>
                  </a:moveTo>
                  <a:lnTo>
                    <a:pt x="11463" y="278"/>
                  </a:lnTo>
                  <a:lnTo>
                    <a:pt x="6934" y="1480"/>
                  </a:lnTo>
                  <a:lnTo>
                    <a:pt x="4161" y="3051"/>
                  </a:lnTo>
                  <a:lnTo>
                    <a:pt x="2682" y="4438"/>
                  </a:lnTo>
                  <a:lnTo>
                    <a:pt x="1388" y="5824"/>
                  </a:lnTo>
                  <a:lnTo>
                    <a:pt x="556" y="7488"/>
                  </a:lnTo>
                  <a:lnTo>
                    <a:pt x="93" y="9152"/>
                  </a:lnTo>
                  <a:lnTo>
                    <a:pt x="1" y="11001"/>
                  </a:lnTo>
                  <a:lnTo>
                    <a:pt x="463" y="13034"/>
                  </a:lnTo>
                  <a:lnTo>
                    <a:pt x="1295" y="14975"/>
                  </a:lnTo>
                  <a:lnTo>
                    <a:pt x="2774" y="17009"/>
                  </a:lnTo>
                  <a:lnTo>
                    <a:pt x="4808" y="19135"/>
                  </a:lnTo>
                  <a:lnTo>
                    <a:pt x="6009" y="20059"/>
                  </a:lnTo>
                  <a:lnTo>
                    <a:pt x="11740" y="24219"/>
                  </a:lnTo>
                  <a:lnTo>
                    <a:pt x="21816" y="31336"/>
                  </a:lnTo>
                  <a:lnTo>
                    <a:pt x="28841" y="37067"/>
                  </a:lnTo>
                  <a:lnTo>
                    <a:pt x="35866" y="43723"/>
                  </a:lnTo>
                  <a:lnTo>
                    <a:pt x="40765" y="49638"/>
                  </a:lnTo>
                  <a:lnTo>
                    <a:pt x="43815" y="53983"/>
                  </a:lnTo>
                  <a:lnTo>
                    <a:pt x="46681" y="58697"/>
                  </a:lnTo>
                  <a:lnTo>
                    <a:pt x="49269" y="63781"/>
                  </a:lnTo>
                  <a:lnTo>
                    <a:pt x="51580" y="69420"/>
                  </a:lnTo>
                  <a:lnTo>
                    <a:pt x="53521" y="75520"/>
                  </a:lnTo>
                  <a:lnTo>
                    <a:pt x="54260" y="78755"/>
                  </a:lnTo>
                  <a:lnTo>
                    <a:pt x="64798" y="76260"/>
                  </a:lnTo>
                  <a:lnTo>
                    <a:pt x="64798" y="75428"/>
                  </a:lnTo>
                  <a:lnTo>
                    <a:pt x="64521" y="68218"/>
                  </a:lnTo>
                  <a:lnTo>
                    <a:pt x="63411" y="59437"/>
                  </a:lnTo>
                  <a:lnTo>
                    <a:pt x="62117" y="52689"/>
                  </a:lnTo>
                  <a:lnTo>
                    <a:pt x="60269" y="45571"/>
                  </a:lnTo>
                  <a:lnTo>
                    <a:pt x="57680" y="38269"/>
                  </a:lnTo>
                  <a:lnTo>
                    <a:pt x="56109" y="34756"/>
                  </a:lnTo>
                  <a:lnTo>
                    <a:pt x="54445" y="31336"/>
                  </a:lnTo>
                  <a:lnTo>
                    <a:pt x="50655" y="24866"/>
                  </a:lnTo>
                  <a:lnTo>
                    <a:pt x="46496" y="19135"/>
                  </a:lnTo>
                  <a:lnTo>
                    <a:pt x="41966" y="13959"/>
                  </a:lnTo>
                  <a:lnTo>
                    <a:pt x="37160" y="9522"/>
                  </a:lnTo>
                  <a:lnTo>
                    <a:pt x="32168" y="5824"/>
                  </a:lnTo>
                  <a:lnTo>
                    <a:pt x="27084" y="3051"/>
                  </a:lnTo>
                  <a:lnTo>
                    <a:pt x="21816" y="1110"/>
                  </a:lnTo>
                  <a:lnTo>
                    <a:pt x="19135" y="463"/>
                  </a:lnTo>
                  <a:lnTo>
                    <a:pt x="165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01" name="Google Shape;601;p59"/>
            <p:cNvSpPr/>
            <p:nvPr/>
          </p:nvSpPr>
          <p:spPr>
            <a:xfrm>
              <a:off x="-2118550" y="3889300"/>
              <a:ext cx="1210925" cy="1640725"/>
            </a:xfrm>
            <a:custGeom>
              <a:avLst/>
              <a:gdLst/>
              <a:ahLst/>
              <a:cxnLst/>
              <a:rect l="l" t="t" r="r" b="b"/>
              <a:pathLst>
                <a:path w="48437" h="65629" extrusionOk="0">
                  <a:moveTo>
                    <a:pt x="462" y="0"/>
                  </a:moveTo>
                  <a:lnTo>
                    <a:pt x="185" y="278"/>
                  </a:lnTo>
                  <a:lnTo>
                    <a:pt x="93" y="555"/>
                  </a:lnTo>
                  <a:lnTo>
                    <a:pt x="0" y="740"/>
                  </a:lnTo>
                  <a:lnTo>
                    <a:pt x="185" y="1109"/>
                  </a:lnTo>
                  <a:lnTo>
                    <a:pt x="462" y="1202"/>
                  </a:lnTo>
                  <a:lnTo>
                    <a:pt x="3328" y="2126"/>
                  </a:lnTo>
                  <a:lnTo>
                    <a:pt x="10076" y="5454"/>
                  </a:lnTo>
                  <a:lnTo>
                    <a:pt x="17378" y="10445"/>
                  </a:lnTo>
                  <a:lnTo>
                    <a:pt x="23016" y="15344"/>
                  </a:lnTo>
                  <a:lnTo>
                    <a:pt x="26806" y="19042"/>
                  </a:lnTo>
                  <a:lnTo>
                    <a:pt x="30411" y="23109"/>
                  </a:lnTo>
                  <a:lnTo>
                    <a:pt x="33739" y="27638"/>
                  </a:lnTo>
                  <a:lnTo>
                    <a:pt x="36974" y="32445"/>
                  </a:lnTo>
                  <a:lnTo>
                    <a:pt x="39840" y="37621"/>
                  </a:lnTo>
                  <a:lnTo>
                    <a:pt x="42335" y="43167"/>
                  </a:lnTo>
                  <a:lnTo>
                    <a:pt x="44369" y="49083"/>
                  </a:lnTo>
                  <a:lnTo>
                    <a:pt x="45940" y="55184"/>
                  </a:lnTo>
                  <a:lnTo>
                    <a:pt x="47050" y="61747"/>
                  </a:lnTo>
                  <a:lnTo>
                    <a:pt x="47327" y="65074"/>
                  </a:lnTo>
                  <a:lnTo>
                    <a:pt x="47419" y="65444"/>
                  </a:lnTo>
                  <a:lnTo>
                    <a:pt x="47881" y="65629"/>
                  </a:lnTo>
                  <a:lnTo>
                    <a:pt x="48344" y="65444"/>
                  </a:lnTo>
                  <a:lnTo>
                    <a:pt x="48436" y="64982"/>
                  </a:lnTo>
                  <a:lnTo>
                    <a:pt x="48159" y="61562"/>
                  </a:lnTo>
                  <a:lnTo>
                    <a:pt x="47142" y="54999"/>
                  </a:lnTo>
                  <a:lnTo>
                    <a:pt x="45478" y="48713"/>
                  </a:lnTo>
                  <a:lnTo>
                    <a:pt x="43445" y="42705"/>
                  </a:lnTo>
                  <a:lnTo>
                    <a:pt x="40856" y="37159"/>
                  </a:lnTo>
                  <a:lnTo>
                    <a:pt x="37898" y="31890"/>
                  </a:lnTo>
                  <a:lnTo>
                    <a:pt x="34663" y="26899"/>
                  </a:lnTo>
                  <a:lnTo>
                    <a:pt x="31243" y="22369"/>
                  </a:lnTo>
                  <a:lnTo>
                    <a:pt x="27546" y="18210"/>
                  </a:lnTo>
                  <a:lnTo>
                    <a:pt x="23756" y="14420"/>
                  </a:lnTo>
                  <a:lnTo>
                    <a:pt x="18025" y="9429"/>
                  </a:lnTo>
                  <a:lnTo>
                    <a:pt x="10538" y="4345"/>
                  </a:lnTo>
                  <a:lnTo>
                    <a:pt x="3698" y="1017"/>
                  </a:lnTo>
                  <a:lnTo>
                    <a:pt x="740" y="93"/>
                  </a:lnTo>
                  <a:lnTo>
                    <a:pt x="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02" name="Google Shape;602;p59"/>
            <p:cNvSpPr/>
            <p:nvPr/>
          </p:nvSpPr>
          <p:spPr>
            <a:xfrm>
              <a:off x="-2386625" y="4654200"/>
              <a:ext cx="1807125" cy="2017400"/>
            </a:xfrm>
            <a:custGeom>
              <a:avLst/>
              <a:gdLst/>
              <a:ahLst/>
              <a:cxnLst/>
              <a:rect l="l" t="t" r="r" b="b"/>
              <a:pathLst>
                <a:path w="72285" h="80696" extrusionOk="0">
                  <a:moveTo>
                    <a:pt x="10076" y="0"/>
                  </a:moveTo>
                  <a:lnTo>
                    <a:pt x="8320" y="462"/>
                  </a:lnTo>
                  <a:lnTo>
                    <a:pt x="7211" y="832"/>
                  </a:lnTo>
                  <a:lnTo>
                    <a:pt x="5085" y="1849"/>
                  </a:lnTo>
                  <a:lnTo>
                    <a:pt x="3421" y="3328"/>
                  </a:lnTo>
                  <a:lnTo>
                    <a:pt x="2034" y="5084"/>
                  </a:lnTo>
                  <a:lnTo>
                    <a:pt x="925" y="7025"/>
                  </a:lnTo>
                  <a:lnTo>
                    <a:pt x="278" y="9059"/>
                  </a:lnTo>
                  <a:lnTo>
                    <a:pt x="1" y="11370"/>
                  </a:lnTo>
                  <a:lnTo>
                    <a:pt x="186" y="13681"/>
                  </a:lnTo>
                  <a:lnTo>
                    <a:pt x="463" y="14790"/>
                  </a:lnTo>
                  <a:lnTo>
                    <a:pt x="648" y="15437"/>
                  </a:lnTo>
                  <a:lnTo>
                    <a:pt x="925" y="15991"/>
                  </a:lnTo>
                  <a:lnTo>
                    <a:pt x="1757" y="17840"/>
                  </a:lnTo>
                  <a:lnTo>
                    <a:pt x="4253" y="21260"/>
                  </a:lnTo>
                  <a:lnTo>
                    <a:pt x="5362" y="23016"/>
                  </a:lnTo>
                  <a:lnTo>
                    <a:pt x="5917" y="23941"/>
                  </a:lnTo>
                  <a:lnTo>
                    <a:pt x="6656" y="25882"/>
                  </a:lnTo>
                  <a:lnTo>
                    <a:pt x="7026" y="27823"/>
                  </a:lnTo>
                  <a:lnTo>
                    <a:pt x="6841" y="29857"/>
                  </a:lnTo>
                  <a:lnTo>
                    <a:pt x="6471" y="30781"/>
                  </a:lnTo>
                  <a:lnTo>
                    <a:pt x="5824" y="32168"/>
                  </a:lnTo>
                  <a:lnTo>
                    <a:pt x="4160" y="34848"/>
                  </a:lnTo>
                  <a:lnTo>
                    <a:pt x="3606" y="36235"/>
                  </a:lnTo>
                  <a:lnTo>
                    <a:pt x="3051" y="38176"/>
                  </a:lnTo>
                  <a:lnTo>
                    <a:pt x="2866" y="41781"/>
                  </a:lnTo>
                  <a:lnTo>
                    <a:pt x="3513" y="44277"/>
                  </a:lnTo>
                  <a:lnTo>
                    <a:pt x="4345" y="45663"/>
                  </a:lnTo>
                  <a:lnTo>
                    <a:pt x="5547" y="47050"/>
                  </a:lnTo>
                  <a:lnTo>
                    <a:pt x="7118" y="48251"/>
                  </a:lnTo>
                  <a:lnTo>
                    <a:pt x="8043" y="48713"/>
                  </a:lnTo>
                  <a:lnTo>
                    <a:pt x="9059" y="49268"/>
                  </a:lnTo>
                  <a:lnTo>
                    <a:pt x="11370" y="49823"/>
                  </a:lnTo>
                  <a:lnTo>
                    <a:pt x="14975" y="50562"/>
                  </a:lnTo>
                  <a:lnTo>
                    <a:pt x="18488" y="51209"/>
                  </a:lnTo>
                  <a:lnTo>
                    <a:pt x="20614" y="52041"/>
                  </a:lnTo>
                  <a:lnTo>
                    <a:pt x="22555" y="53150"/>
                  </a:lnTo>
                  <a:lnTo>
                    <a:pt x="24034" y="54999"/>
                  </a:lnTo>
                  <a:lnTo>
                    <a:pt x="24588" y="56201"/>
                  </a:lnTo>
                  <a:lnTo>
                    <a:pt x="25235" y="58142"/>
                  </a:lnTo>
                  <a:lnTo>
                    <a:pt x="25883" y="62301"/>
                  </a:lnTo>
                  <a:lnTo>
                    <a:pt x="26160" y="64335"/>
                  </a:lnTo>
                  <a:lnTo>
                    <a:pt x="26714" y="66368"/>
                  </a:lnTo>
                  <a:lnTo>
                    <a:pt x="28286" y="70158"/>
                  </a:lnTo>
                  <a:lnTo>
                    <a:pt x="30597" y="73671"/>
                  </a:lnTo>
                  <a:lnTo>
                    <a:pt x="33370" y="76629"/>
                  </a:lnTo>
                  <a:lnTo>
                    <a:pt x="35034" y="77830"/>
                  </a:lnTo>
                  <a:lnTo>
                    <a:pt x="36235" y="78662"/>
                  </a:lnTo>
                  <a:lnTo>
                    <a:pt x="38823" y="79772"/>
                  </a:lnTo>
                  <a:lnTo>
                    <a:pt x="41412" y="80419"/>
                  </a:lnTo>
                  <a:lnTo>
                    <a:pt x="44185" y="80696"/>
                  </a:lnTo>
                  <a:lnTo>
                    <a:pt x="48344" y="80603"/>
                  </a:lnTo>
                  <a:lnTo>
                    <a:pt x="53613" y="79217"/>
                  </a:lnTo>
                  <a:lnTo>
                    <a:pt x="56201" y="78108"/>
                  </a:lnTo>
                  <a:lnTo>
                    <a:pt x="57588" y="77368"/>
                  </a:lnTo>
                  <a:lnTo>
                    <a:pt x="60361" y="75612"/>
                  </a:lnTo>
                  <a:lnTo>
                    <a:pt x="62949" y="73671"/>
                  </a:lnTo>
                  <a:lnTo>
                    <a:pt x="65260" y="71360"/>
                  </a:lnTo>
                  <a:lnTo>
                    <a:pt x="66277" y="70066"/>
                  </a:lnTo>
                  <a:lnTo>
                    <a:pt x="67386" y="68679"/>
                  </a:lnTo>
                  <a:lnTo>
                    <a:pt x="69142" y="65721"/>
                  </a:lnTo>
                  <a:lnTo>
                    <a:pt x="70529" y="62579"/>
                  </a:lnTo>
                  <a:lnTo>
                    <a:pt x="71545" y="59251"/>
                  </a:lnTo>
                  <a:lnTo>
                    <a:pt x="72192" y="55923"/>
                  </a:lnTo>
                  <a:lnTo>
                    <a:pt x="72285" y="52596"/>
                  </a:lnTo>
                  <a:lnTo>
                    <a:pt x="72100" y="49083"/>
                  </a:lnTo>
                  <a:lnTo>
                    <a:pt x="71360" y="45663"/>
                  </a:lnTo>
                  <a:lnTo>
                    <a:pt x="70898" y="43999"/>
                  </a:lnTo>
                  <a:lnTo>
                    <a:pt x="70251" y="42058"/>
                  </a:lnTo>
                  <a:lnTo>
                    <a:pt x="68218" y="38453"/>
                  </a:lnTo>
                  <a:lnTo>
                    <a:pt x="66924" y="36789"/>
                  </a:lnTo>
                  <a:lnTo>
                    <a:pt x="65814" y="35680"/>
                  </a:lnTo>
                  <a:lnTo>
                    <a:pt x="63134" y="33831"/>
                  </a:lnTo>
                  <a:lnTo>
                    <a:pt x="61840" y="32907"/>
                  </a:lnTo>
                  <a:lnTo>
                    <a:pt x="59067" y="30689"/>
                  </a:lnTo>
                  <a:lnTo>
                    <a:pt x="55277" y="26806"/>
                  </a:lnTo>
                  <a:lnTo>
                    <a:pt x="53336" y="23756"/>
                  </a:lnTo>
                  <a:lnTo>
                    <a:pt x="52781" y="22092"/>
                  </a:lnTo>
                  <a:lnTo>
                    <a:pt x="52226" y="19319"/>
                  </a:lnTo>
                  <a:lnTo>
                    <a:pt x="51487" y="15160"/>
                  </a:lnTo>
                  <a:lnTo>
                    <a:pt x="50563" y="12571"/>
                  </a:lnTo>
                  <a:lnTo>
                    <a:pt x="49916" y="11185"/>
                  </a:lnTo>
                  <a:lnTo>
                    <a:pt x="48899" y="9613"/>
                  </a:lnTo>
                  <a:lnTo>
                    <a:pt x="46126" y="7118"/>
                  </a:lnTo>
                  <a:lnTo>
                    <a:pt x="44369" y="6286"/>
                  </a:lnTo>
                  <a:lnTo>
                    <a:pt x="43168" y="6008"/>
                  </a:lnTo>
                  <a:lnTo>
                    <a:pt x="40857" y="5731"/>
                  </a:lnTo>
                  <a:lnTo>
                    <a:pt x="37160" y="6008"/>
                  </a:lnTo>
                  <a:lnTo>
                    <a:pt x="34756" y="6286"/>
                  </a:lnTo>
                  <a:lnTo>
                    <a:pt x="33000" y="6471"/>
                  </a:lnTo>
                  <a:lnTo>
                    <a:pt x="29857" y="6193"/>
                  </a:lnTo>
                  <a:lnTo>
                    <a:pt x="25605" y="4622"/>
                  </a:lnTo>
                  <a:lnTo>
                    <a:pt x="22555" y="3143"/>
                  </a:lnTo>
                  <a:lnTo>
                    <a:pt x="20891" y="2311"/>
                  </a:lnTo>
                  <a:lnTo>
                    <a:pt x="17378" y="925"/>
                  </a:lnTo>
                  <a:lnTo>
                    <a:pt x="13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03" name="Google Shape;603;p59"/>
            <p:cNvSpPr/>
            <p:nvPr/>
          </p:nvSpPr>
          <p:spPr>
            <a:xfrm>
              <a:off x="-1956800" y="5497650"/>
              <a:ext cx="746450" cy="138700"/>
            </a:xfrm>
            <a:custGeom>
              <a:avLst/>
              <a:gdLst/>
              <a:ahLst/>
              <a:cxnLst/>
              <a:rect l="l" t="t" r="r" b="b"/>
              <a:pathLst>
                <a:path w="29858" h="5548" extrusionOk="0">
                  <a:moveTo>
                    <a:pt x="13311" y="1"/>
                  </a:moveTo>
                  <a:lnTo>
                    <a:pt x="9521" y="93"/>
                  </a:lnTo>
                  <a:lnTo>
                    <a:pt x="5824" y="648"/>
                  </a:lnTo>
                  <a:lnTo>
                    <a:pt x="2127" y="1665"/>
                  </a:lnTo>
                  <a:lnTo>
                    <a:pt x="370" y="2312"/>
                  </a:lnTo>
                  <a:lnTo>
                    <a:pt x="93" y="2497"/>
                  </a:lnTo>
                  <a:lnTo>
                    <a:pt x="1" y="2959"/>
                  </a:lnTo>
                  <a:lnTo>
                    <a:pt x="93" y="3144"/>
                  </a:lnTo>
                  <a:lnTo>
                    <a:pt x="278" y="3329"/>
                  </a:lnTo>
                  <a:lnTo>
                    <a:pt x="463" y="3513"/>
                  </a:lnTo>
                  <a:lnTo>
                    <a:pt x="648" y="3513"/>
                  </a:lnTo>
                  <a:lnTo>
                    <a:pt x="833" y="3421"/>
                  </a:lnTo>
                  <a:lnTo>
                    <a:pt x="2589" y="2774"/>
                  </a:lnTo>
                  <a:lnTo>
                    <a:pt x="6101" y="1942"/>
                  </a:lnTo>
                  <a:lnTo>
                    <a:pt x="9706" y="1387"/>
                  </a:lnTo>
                  <a:lnTo>
                    <a:pt x="13311" y="1203"/>
                  </a:lnTo>
                  <a:lnTo>
                    <a:pt x="16916" y="1480"/>
                  </a:lnTo>
                  <a:lnTo>
                    <a:pt x="20521" y="2127"/>
                  </a:lnTo>
                  <a:lnTo>
                    <a:pt x="23941" y="3144"/>
                  </a:lnTo>
                  <a:lnTo>
                    <a:pt x="27361" y="4623"/>
                  </a:lnTo>
                  <a:lnTo>
                    <a:pt x="28933" y="5547"/>
                  </a:lnTo>
                  <a:lnTo>
                    <a:pt x="29210" y="5547"/>
                  </a:lnTo>
                  <a:lnTo>
                    <a:pt x="29672" y="5455"/>
                  </a:lnTo>
                  <a:lnTo>
                    <a:pt x="29765" y="5270"/>
                  </a:lnTo>
                  <a:lnTo>
                    <a:pt x="29857" y="4992"/>
                  </a:lnTo>
                  <a:lnTo>
                    <a:pt x="29765" y="4530"/>
                  </a:lnTo>
                  <a:lnTo>
                    <a:pt x="29580" y="4438"/>
                  </a:lnTo>
                  <a:lnTo>
                    <a:pt x="27824" y="3513"/>
                  </a:lnTo>
                  <a:lnTo>
                    <a:pt x="24403" y="1942"/>
                  </a:lnTo>
                  <a:lnTo>
                    <a:pt x="20798" y="925"/>
                  </a:lnTo>
                  <a:lnTo>
                    <a:pt x="17009" y="278"/>
                  </a:lnTo>
                  <a:lnTo>
                    <a:pt x="13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04" name="Google Shape;604;p59"/>
            <p:cNvSpPr/>
            <p:nvPr/>
          </p:nvSpPr>
          <p:spPr>
            <a:xfrm>
              <a:off x="-2081575" y="4839050"/>
              <a:ext cx="1160075" cy="1573750"/>
            </a:xfrm>
            <a:custGeom>
              <a:avLst/>
              <a:gdLst/>
              <a:ahLst/>
              <a:cxnLst/>
              <a:rect l="l" t="t" r="r" b="b"/>
              <a:pathLst>
                <a:path w="46403" h="62950" extrusionOk="0">
                  <a:moveTo>
                    <a:pt x="555" y="1"/>
                  </a:moveTo>
                  <a:lnTo>
                    <a:pt x="93" y="93"/>
                  </a:lnTo>
                  <a:lnTo>
                    <a:pt x="93" y="278"/>
                  </a:lnTo>
                  <a:lnTo>
                    <a:pt x="0" y="278"/>
                  </a:lnTo>
                  <a:lnTo>
                    <a:pt x="0" y="556"/>
                  </a:lnTo>
                  <a:lnTo>
                    <a:pt x="93" y="925"/>
                  </a:lnTo>
                  <a:lnTo>
                    <a:pt x="370" y="1018"/>
                  </a:lnTo>
                  <a:lnTo>
                    <a:pt x="3698" y="2589"/>
                  </a:lnTo>
                  <a:lnTo>
                    <a:pt x="10907" y="7211"/>
                  </a:lnTo>
                  <a:lnTo>
                    <a:pt x="18302" y="13312"/>
                  </a:lnTo>
                  <a:lnTo>
                    <a:pt x="25605" y="20614"/>
                  </a:lnTo>
                  <a:lnTo>
                    <a:pt x="32260" y="28933"/>
                  </a:lnTo>
                  <a:lnTo>
                    <a:pt x="36604" y="35773"/>
                  </a:lnTo>
                  <a:lnTo>
                    <a:pt x="39100" y="40395"/>
                  </a:lnTo>
                  <a:lnTo>
                    <a:pt x="41226" y="45202"/>
                  </a:lnTo>
                  <a:lnTo>
                    <a:pt x="42982" y="50008"/>
                  </a:lnTo>
                  <a:lnTo>
                    <a:pt x="44276" y="54907"/>
                  </a:lnTo>
                  <a:lnTo>
                    <a:pt x="45016" y="59899"/>
                  </a:lnTo>
                  <a:lnTo>
                    <a:pt x="45201" y="62302"/>
                  </a:lnTo>
                  <a:lnTo>
                    <a:pt x="45293" y="62487"/>
                  </a:lnTo>
                  <a:lnTo>
                    <a:pt x="45571" y="62857"/>
                  </a:lnTo>
                  <a:lnTo>
                    <a:pt x="45848" y="62857"/>
                  </a:lnTo>
                  <a:lnTo>
                    <a:pt x="45848" y="62949"/>
                  </a:lnTo>
                  <a:lnTo>
                    <a:pt x="46033" y="62857"/>
                  </a:lnTo>
                  <a:lnTo>
                    <a:pt x="46402" y="62487"/>
                  </a:lnTo>
                  <a:lnTo>
                    <a:pt x="46402" y="62302"/>
                  </a:lnTo>
                  <a:lnTo>
                    <a:pt x="46218" y="59806"/>
                  </a:lnTo>
                  <a:lnTo>
                    <a:pt x="45478" y="54815"/>
                  </a:lnTo>
                  <a:lnTo>
                    <a:pt x="44184" y="49823"/>
                  </a:lnTo>
                  <a:lnTo>
                    <a:pt x="42335" y="44924"/>
                  </a:lnTo>
                  <a:lnTo>
                    <a:pt x="40209" y="39933"/>
                  </a:lnTo>
                  <a:lnTo>
                    <a:pt x="37529" y="35219"/>
                  </a:lnTo>
                  <a:lnTo>
                    <a:pt x="33184" y="28378"/>
                  </a:lnTo>
                  <a:lnTo>
                    <a:pt x="26437" y="19874"/>
                  </a:lnTo>
                  <a:lnTo>
                    <a:pt x="19042" y="12480"/>
                  </a:lnTo>
                  <a:lnTo>
                    <a:pt x="11462" y="6287"/>
                  </a:lnTo>
                  <a:lnTo>
                    <a:pt x="4252" y="1665"/>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05" name="Google Shape;605;p59"/>
            <p:cNvSpPr/>
            <p:nvPr/>
          </p:nvSpPr>
          <p:spPr>
            <a:xfrm>
              <a:off x="-699675" y="-2934725"/>
              <a:ext cx="3491750" cy="9872075"/>
            </a:xfrm>
            <a:custGeom>
              <a:avLst/>
              <a:gdLst/>
              <a:ahLst/>
              <a:cxnLst/>
              <a:rect l="l" t="t" r="r" b="b"/>
              <a:pathLst>
                <a:path w="139670" h="394883" extrusionOk="0">
                  <a:moveTo>
                    <a:pt x="130981" y="28286"/>
                  </a:moveTo>
                  <a:lnTo>
                    <a:pt x="131905" y="28563"/>
                  </a:lnTo>
                  <a:lnTo>
                    <a:pt x="132644" y="29118"/>
                  </a:lnTo>
                  <a:lnTo>
                    <a:pt x="132922" y="29580"/>
                  </a:lnTo>
                  <a:lnTo>
                    <a:pt x="133199" y="30227"/>
                  </a:lnTo>
                  <a:lnTo>
                    <a:pt x="133291" y="30874"/>
                  </a:lnTo>
                  <a:lnTo>
                    <a:pt x="133291" y="288398"/>
                  </a:lnTo>
                  <a:lnTo>
                    <a:pt x="133199" y="289322"/>
                  </a:lnTo>
                  <a:lnTo>
                    <a:pt x="132644" y="290709"/>
                  </a:lnTo>
                  <a:lnTo>
                    <a:pt x="130981" y="292650"/>
                  </a:lnTo>
                  <a:lnTo>
                    <a:pt x="129502" y="293482"/>
                  </a:lnTo>
                  <a:lnTo>
                    <a:pt x="9706" y="362716"/>
                  </a:lnTo>
                  <a:lnTo>
                    <a:pt x="8966" y="363085"/>
                  </a:lnTo>
                  <a:lnTo>
                    <a:pt x="7580" y="363178"/>
                  </a:lnTo>
                  <a:lnTo>
                    <a:pt x="6563" y="362623"/>
                  </a:lnTo>
                  <a:lnTo>
                    <a:pt x="6008" y="361421"/>
                  </a:lnTo>
                  <a:lnTo>
                    <a:pt x="5916" y="360497"/>
                  </a:lnTo>
                  <a:lnTo>
                    <a:pt x="5916" y="104360"/>
                  </a:lnTo>
                  <a:lnTo>
                    <a:pt x="6008" y="103436"/>
                  </a:lnTo>
                  <a:lnTo>
                    <a:pt x="6471" y="101494"/>
                  </a:lnTo>
                  <a:lnTo>
                    <a:pt x="7580" y="99831"/>
                  </a:lnTo>
                  <a:lnTo>
                    <a:pt x="8966" y="98444"/>
                  </a:lnTo>
                  <a:lnTo>
                    <a:pt x="9798" y="97889"/>
                  </a:lnTo>
                  <a:lnTo>
                    <a:pt x="129502" y="28656"/>
                  </a:lnTo>
                  <a:lnTo>
                    <a:pt x="129964" y="28471"/>
                  </a:lnTo>
                  <a:lnTo>
                    <a:pt x="130981" y="28286"/>
                  </a:lnTo>
                  <a:close/>
                  <a:moveTo>
                    <a:pt x="137728" y="1"/>
                  </a:moveTo>
                  <a:lnTo>
                    <a:pt x="136157" y="186"/>
                  </a:lnTo>
                  <a:lnTo>
                    <a:pt x="135233" y="648"/>
                  </a:lnTo>
                  <a:lnTo>
                    <a:pt x="4437" y="76167"/>
                  </a:lnTo>
                  <a:lnTo>
                    <a:pt x="3513" y="76814"/>
                  </a:lnTo>
                  <a:lnTo>
                    <a:pt x="1941" y="78478"/>
                  </a:lnTo>
                  <a:lnTo>
                    <a:pt x="832" y="80419"/>
                  </a:lnTo>
                  <a:lnTo>
                    <a:pt x="93" y="82638"/>
                  </a:lnTo>
                  <a:lnTo>
                    <a:pt x="0" y="83839"/>
                  </a:lnTo>
                  <a:lnTo>
                    <a:pt x="0" y="391833"/>
                  </a:lnTo>
                  <a:lnTo>
                    <a:pt x="93" y="392849"/>
                  </a:lnTo>
                  <a:lnTo>
                    <a:pt x="740" y="394236"/>
                  </a:lnTo>
                  <a:lnTo>
                    <a:pt x="1941" y="394883"/>
                  </a:lnTo>
                  <a:lnTo>
                    <a:pt x="3605" y="394790"/>
                  </a:lnTo>
                  <a:lnTo>
                    <a:pt x="4530" y="394328"/>
                  </a:lnTo>
                  <a:lnTo>
                    <a:pt x="135233" y="318901"/>
                  </a:lnTo>
                  <a:lnTo>
                    <a:pt x="136249" y="318162"/>
                  </a:lnTo>
                  <a:lnTo>
                    <a:pt x="137728" y="316498"/>
                  </a:lnTo>
                  <a:lnTo>
                    <a:pt x="138930" y="314557"/>
                  </a:lnTo>
                  <a:lnTo>
                    <a:pt x="139577" y="312339"/>
                  </a:lnTo>
                  <a:lnTo>
                    <a:pt x="139669" y="311137"/>
                  </a:lnTo>
                  <a:lnTo>
                    <a:pt x="139669" y="3144"/>
                  </a:lnTo>
                  <a:lnTo>
                    <a:pt x="139577" y="2219"/>
                  </a:lnTo>
                  <a:lnTo>
                    <a:pt x="138930" y="740"/>
                  </a:lnTo>
                  <a:lnTo>
                    <a:pt x="1377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06" name="Google Shape;606;p59"/>
            <p:cNvSpPr/>
            <p:nvPr/>
          </p:nvSpPr>
          <p:spPr>
            <a:xfrm>
              <a:off x="-551775" y="-2227600"/>
              <a:ext cx="3184400" cy="8372325"/>
            </a:xfrm>
            <a:custGeom>
              <a:avLst/>
              <a:gdLst/>
              <a:ahLst/>
              <a:cxnLst/>
              <a:rect l="l" t="t" r="r" b="b"/>
              <a:pathLst>
                <a:path w="127376" h="334893" extrusionOk="0">
                  <a:moveTo>
                    <a:pt x="125065" y="1"/>
                  </a:moveTo>
                  <a:lnTo>
                    <a:pt x="124048" y="186"/>
                  </a:lnTo>
                  <a:lnTo>
                    <a:pt x="123586" y="371"/>
                  </a:lnTo>
                  <a:lnTo>
                    <a:pt x="3790" y="69604"/>
                  </a:lnTo>
                  <a:lnTo>
                    <a:pt x="2958" y="70159"/>
                  </a:lnTo>
                  <a:lnTo>
                    <a:pt x="1571" y="71546"/>
                  </a:lnTo>
                  <a:lnTo>
                    <a:pt x="555" y="73209"/>
                  </a:lnTo>
                  <a:lnTo>
                    <a:pt x="92" y="75151"/>
                  </a:lnTo>
                  <a:lnTo>
                    <a:pt x="0" y="76075"/>
                  </a:lnTo>
                  <a:lnTo>
                    <a:pt x="0" y="332212"/>
                  </a:lnTo>
                  <a:lnTo>
                    <a:pt x="92" y="333136"/>
                  </a:lnTo>
                  <a:lnTo>
                    <a:pt x="647" y="334338"/>
                  </a:lnTo>
                  <a:lnTo>
                    <a:pt x="1664" y="334893"/>
                  </a:lnTo>
                  <a:lnTo>
                    <a:pt x="3050" y="334800"/>
                  </a:lnTo>
                  <a:lnTo>
                    <a:pt x="3790" y="334431"/>
                  </a:lnTo>
                  <a:lnTo>
                    <a:pt x="123586" y="265197"/>
                  </a:lnTo>
                  <a:lnTo>
                    <a:pt x="125065" y="264365"/>
                  </a:lnTo>
                  <a:lnTo>
                    <a:pt x="126728" y="262424"/>
                  </a:lnTo>
                  <a:lnTo>
                    <a:pt x="127283" y="261037"/>
                  </a:lnTo>
                  <a:lnTo>
                    <a:pt x="127375" y="260113"/>
                  </a:lnTo>
                  <a:lnTo>
                    <a:pt x="127375" y="2589"/>
                  </a:lnTo>
                  <a:lnTo>
                    <a:pt x="127283" y="1942"/>
                  </a:lnTo>
                  <a:lnTo>
                    <a:pt x="127006" y="1295"/>
                  </a:lnTo>
                  <a:lnTo>
                    <a:pt x="126728" y="833"/>
                  </a:lnTo>
                  <a:lnTo>
                    <a:pt x="125989" y="278"/>
                  </a:lnTo>
                  <a:lnTo>
                    <a:pt x="125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07" name="Google Shape;607;p59"/>
            <p:cNvSpPr/>
            <p:nvPr/>
          </p:nvSpPr>
          <p:spPr>
            <a:xfrm>
              <a:off x="-551775" y="2590575"/>
              <a:ext cx="3147425" cy="3554150"/>
            </a:xfrm>
            <a:custGeom>
              <a:avLst/>
              <a:gdLst/>
              <a:ahLst/>
              <a:cxnLst/>
              <a:rect l="l" t="t" r="r" b="b"/>
              <a:pathLst>
                <a:path w="125897" h="142166" extrusionOk="0">
                  <a:moveTo>
                    <a:pt x="0" y="1"/>
                  </a:moveTo>
                  <a:lnTo>
                    <a:pt x="0" y="139485"/>
                  </a:lnTo>
                  <a:lnTo>
                    <a:pt x="92" y="140409"/>
                  </a:lnTo>
                  <a:lnTo>
                    <a:pt x="647" y="141611"/>
                  </a:lnTo>
                  <a:lnTo>
                    <a:pt x="1664" y="142166"/>
                  </a:lnTo>
                  <a:lnTo>
                    <a:pt x="3050" y="142073"/>
                  </a:lnTo>
                  <a:lnTo>
                    <a:pt x="3790" y="141704"/>
                  </a:lnTo>
                  <a:lnTo>
                    <a:pt x="123586" y="72562"/>
                  </a:lnTo>
                  <a:lnTo>
                    <a:pt x="124787" y="71823"/>
                  </a:lnTo>
                  <a:lnTo>
                    <a:pt x="125896" y="7089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08" name="Google Shape;608;p59"/>
            <p:cNvSpPr/>
            <p:nvPr/>
          </p:nvSpPr>
          <p:spPr>
            <a:xfrm>
              <a:off x="-551775" y="-2132850"/>
              <a:ext cx="2941750" cy="8067300"/>
            </a:xfrm>
            <a:custGeom>
              <a:avLst/>
              <a:gdLst/>
              <a:ahLst/>
              <a:cxnLst/>
              <a:rect l="l" t="t" r="r" b="b"/>
              <a:pathLst>
                <a:path w="117670" h="322692" extrusionOk="0">
                  <a:moveTo>
                    <a:pt x="117670" y="1"/>
                  </a:moveTo>
                  <a:lnTo>
                    <a:pt x="3790" y="65814"/>
                  </a:lnTo>
                  <a:lnTo>
                    <a:pt x="2958" y="66369"/>
                  </a:lnTo>
                  <a:lnTo>
                    <a:pt x="1571" y="67756"/>
                  </a:lnTo>
                  <a:lnTo>
                    <a:pt x="555" y="69419"/>
                  </a:lnTo>
                  <a:lnTo>
                    <a:pt x="92" y="71361"/>
                  </a:lnTo>
                  <a:lnTo>
                    <a:pt x="0" y="72285"/>
                  </a:lnTo>
                  <a:lnTo>
                    <a:pt x="0" y="322691"/>
                  </a:lnTo>
                  <a:lnTo>
                    <a:pt x="113972" y="256970"/>
                  </a:lnTo>
                  <a:lnTo>
                    <a:pt x="115359" y="256046"/>
                  </a:lnTo>
                  <a:lnTo>
                    <a:pt x="117023" y="254197"/>
                  </a:lnTo>
                  <a:lnTo>
                    <a:pt x="117577" y="252718"/>
                  </a:lnTo>
                  <a:lnTo>
                    <a:pt x="117670" y="251794"/>
                  </a:lnTo>
                  <a:lnTo>
                    <a:pt x="117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09" name="Google Shape;609;p59"/>
            <p:cNvSpPr/>
            <p:nvPr/>
          </p:nvSpPr>
          <p:spPr>
            <a:xfrm>
              <a:off x="-1046325" y="-1150725"/>
              <a:ext cx="443725" cy="8101950"/>
            </a:xfrm>
            <a:custGeom>
              <a:avLst/>
              <a:gdLst/>
              <a:ahLst/>
              <a:cxnLst/>
              <a:rect l="l" t="t" r="r" b="b"/>
              <a:pathLst>
                <a:path w="17749" h="324078" extrusionOk="0">
                  <a:moveTo>
                    <a:pt x="1295" y="1"/>
                  </a:moveTo>
                  <a:lnTo>
                    <a:pt x="1018" y="555"/>
                  </a:lnTo>
                  <a:lnTo>
                    <a:pt x="740" y="1110"/>
                  </a:lnTo>
                  <a:lnTo>
                    <a:pt x="371" y="1849"/>
                  </a:lnTo>
                  <a:lnTo>
                    <a:pt x="1" y="3513"/>
                  </a:lnTo>
                  <a:lnTo>
                    <a:pt x="1" y="4345"/>
                  </a:lnTo>
                  <a:lnTo>
                    <a:pt x="1" y="312523"/>
                  </a:lnTo>
                  <a:lnTo>
                    <a:pt x="93" y="313632"/>
                  </a:lnTo>
                  <a:lnTo>
                    <a:pt x="740" y="315851"/>
                  </a:lnTo>
                  <a:lnTo>
                    <a:pt x="1942" y="317792"/>
                  </a:lnTo>
                  <a:lnTo>
                    <a:pt x="3421" y="319456"/>
                  </a:lnTo>
                  <a:lnTo>
                    <a:pt x="4438" y="320103"/>
                  </a:lnTo>
                  <a:lnTo>
                    <a:pt x="9522" y="323061"/>
                  </a:lnTo>
                  <a:lnTo>
                    <a:pt x="10446" y="323523"/>
                  </a:lnTo>
                  <a:lnTo>
                    <a:pt x="12572" y="323985"/>
                  </a:lnTo>
                  <a:lnTo>
                    <a:pt x="14698" y="324078"/>
                  </a:lnTo>
                  <a:lnTo>
                    <a:pt x="16732" y="323708"/>
                  </a:lnTo>
                  <a:lnTo>
                    <a:pt x="17748" y="323338"/>
                  </a:lnTo>
                  <a:lnTo>
                    <a:pt x="17748" y="323338"/>
                  </a:lnTo>
                  <a:lnTo>
                    <a:pt x="16917" y="323615"/>
                  </a:lnTo>
                  <a:lnTo>
                    <a:pt x="15530" y="323523"/>
                  </a:lnTo>
                  <a:lnTo>
                    <a:pt x="14513" y="322783"/>
                  </a:lnTo>
                  <a:lnTo>
                    <a:pt x="13866" y="321397"/>
                  </a:lnTo>
                  <a:lnTo>
                    <a:pt x="13866" y="320473"/>
                  </a:lnTo>
                  <a:lnTo>
                    <a:pt x="13866" y="12479"/>
                  </a:lnTo>
                  <a:lnTo>
                    <a:pt x="13866" y="11093"/>
                  </a:lnTo>
                  <a:lnTo>
                    <a:pt x="14421" y="9706"/>
                  </a:lnTo>
                  <a:lnTo>
                    <a:pt x="14698" y="8874"/>
                  </a:lnTo>
                  <a:lnTo>
                    <a:pt x="15160" y="8135"/>
                  </a:lnTo>
                  <a:lnTo>
                    <a:pt x="1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10" name="Google Shape;610;p59"/>
            <p:cNvSpPr/>
            <p:nvPr/>
          </p:nvSpPr>
          <p:spPr>
            <a:xfrm>
              <a:off x="869400" y="5379800"/>
              <a:ext cx="353600" cy="480700"/>
            </a:xfrm>
            <a:custGeom>
              <a:avLst/>
              <a:gdLst/>
              <a:ahLst/>
              <a:cxnLst/>
              <a:rect l="l" t="t" r="r" b="b"/>
              <a:pathLst>
                <a:path w="14144" h="19228" extrusionOk="0">
                  <a:moveTo>
                    <a:pt x="11000" y="1"/>
                  </a:moveTo>
                  <a:lnTo>
                    <a:pt x="10168" y="93"/>
                  </a:lnTo>
                  <a:lnTo>
                    <a:pt x="8597" y="555"/>
                  </a:lnTo>
                  <a:lnTo>
                    <a:pt x="7950" y="1018"/>
                  </a:lnTo>
                  <a:lnTo>
                    <a:pt x="6286" y="2219"/>
                  </a:lnTo>
                  <a:lnTo>
                    <a:pt x="3513" y="5270"/>
                  </a:lnTo>
                  <a:lnTo>
                    <a:pt x="1387" y="8690"/>
                  </a:lnTo>
                  <a:lnTo>
                    <a:pt x="185" y="12664"/>
                  </a:lnTo>
                  <a:lnTo>
                    <a:pt x="1" y="14698"/>
                  </a:lnTo>
                  <a:lnTo>
                    <a:pt x="93" y="15900"/>
                  </a:lnTo>
                  <a:lnTo>
                    <a:pt x="925" y="18210"/>
                  </a:lnTo>
                  <a:lnTo>
                    <a:pt x="2127" y="19135"/>
                  </a:lnTo>
                  <a:lnTo>
                    <a:pt x="3143" y="19227"/>
                  </a:lnTo>
                  <a:lnTo>
                    <a:pt x="3975" y="19135"/>
                  </a:lnTo>
                  <a:lnTo>
                    <a:pt x="5454" y="18673"/>
                  </a:lnTo>
                  <a:lnTo>
                    <a:pt x="6194" y="18303"/>
                  </a:lnTo>
                  <a:lnTo>
                    <a:pt x="7950" y="17009"/>
                  </a:lnTo>
                  <a:lnTo>
                    <a:pt x="10723" y="14051"/>
                  </a:lnTo>
                  <a:lnTo>
                    <a:pt x="12664" y="10538"/>
                  </a:lnTo>
                  <a:lnTo>
                    <a:pt x="13866" y="6656"/>
                  </a:lnTo>
                  <a:lnTo>
                    <a:pt x="14143" y="4622"/>
                  </a:lnTo>
                  <a:lnTo>
                    <a:pt x="14143" y="3328"/>
                  </a:lnTo>
                  <a:lnTo>
                    <a:pt x="13311" y="1110"/>
                  </a:lnTo>
                  <a:lnTo>
                    <a:pt x="11925" y="186"/>
                  </a:lnTo>
                  <a:lnTo>
                    <a:pt x="110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11" name="Google Shape;611;p59"/>
            <p:cNvSpPr/>
            <p:nvPr/>
          </p:nvSpPr>
          <p:spPr>
            <a:xfrm>
              <a:off x="989575" y="-1857850"/>
              <a:ext cx="108625" cy="136375"/>
            </a:xfrm>
            <a:custGeom>
              <a:avLst/>
              <a:gdLst/>
              <a:ahLst/>
              <a:cxnLst/>
              <a:rect l="l" t="t" r="r" b="b"/>
              <a:pathLst>
                <a:path w="4345" h="5455" extrusionOk="0">
                  <a:moveTo>
                    <a:pt x="2588" y="1"/>
                  </a:moveTo>
                  <a:lnTo>
                    <a:pt x="2219" y="185"/>
                  </a:lnTo>
                  <a:lnTo>
                    <a:pt x="1202" y="925"/>
                  </a:lnTo>
                  <a:lnTo>
                    <a:pt x="93" y="2866"/>
                  </a:lnTo>
                  <a:lnTo>
                    <a:pt x="0" y="3975"/>
                  </a:lnTo>
                  <a:lnTo>
                    <a:pt x="93" y="4437"/>
                  </a:lnTo>
                  <a:lnTo>
                    <a:pt x="370" y="5177"/>
                  </a:lnTo>
                  <a:lnTo>
                    <a:pt x="925" y="5454"/>
                  </a:lnTo>
                  <a:lnTo>
                    <a:pt x="1756" y="5454"/>
                  </a:lnTo>
                  <a:lnTo>
                    <a:pt x="2219" y="5177"/>
                  </a:lnTo>
                  <a:lnTo>
                    <a:pt x="3051" y="4530"/>
                  </a:lnTo>
                  <a:lnTo>
                    <a:pt x="4160" y="2589"/>
                  </a:lnTo>
                  <a:lnTo>
                    <a:pt x="4345" y="1479"/>
                  </a:lnTo>
                  <a:lnTo>
                    <a:pt x="4252" y="1017"/>
                  </a:lnTo>
                  <a:lnTo>
                    <a:pt x="3975" y="278"/>
                  </a:lnTo>
                  <a:lnTo>
                    <a:pt x="3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12" name="Google Shape;612;p59"/>
            <p:cNvSpPr/>
            <p:nvPr/>
          </p:nvSpPr>
          <p:spPr>
            <a:xfrm>
              <a:off x="645250" y="-1402600"/>
              <a:ext cx="97075" cy="124800"/>
            </a:xfrm>
            <a:custGeom>
              <a:avLst/>
              <a:gdLst/>
              <a:ahLst/>
              <a:cxnLst/>
              <a:rect l="l" t="t" r="r" b="b"/>
              <a:pathLst>
                <a:path w="3883" h="4992" extrusionOk="0">
                  <a:moveTo>
                    <a:pt x="3051" y="0"/>
                  </a:moveTo>
                  <a:lnTo>
                    <a:pt x="2404" y="93"/>
                  </a:lnTo>
                  <a:lnTo>
                    <a:pt x="1941" y="278"/>
                  </a:lnTo>
                  <a:lnTo>
                    <a:pt x="1202" y="832"/>
                  </a:lnTo>
                  <a:lnTo>
                    <a:pt x="185" y="2588"/>
                  </a:lnTo>
                  <a:lnTo>
                    <a:pt x="0" y="3605"/>
                  </a:lnTo>
                  <a:lnTo>
                    <a:pt x="93" y="4067"/>
                  </a:lnTo>
                  <a:lnTo>
                    <a:pt x="370" y="4714"/>
                  </a:lnTo>
                  <a:lnTo>
                    <a:pt x="925" y="4992"/>
                  </a:lnTo>
                  <a:lnTo>
                    <a:pt x="1664" y="4992"/>
                  </a:lnTo>
                  <a:lnTo>
                    <a:pt x="1941" y="4714"/>
                  </a:lnTo>
                  <a:lnTo>
                    <a:pt x="2773" y="4160"/>
                  </a:lnTo>
                  <a:lnTo>
                    <a:pt x="3790" y="2404"/>
                  </a:lnTo>
                  <a:lnTo>
                    <a:pt x="3883" y="1387"/>
                  </a:lnTo>
                  <a:lnTo>
                    <a:pt x="3883" y="925"/>
                  </a:lnTo>
                  <a:lnTo>
                    <a:pt x="3605" y="278"/>
                  </a:lnTo>
                  <a:lnTo>
                    <a:pt x="30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13" name="Google Shape;613;p59"/>
            <p:cNvSpPr/>
            <p:nvPr/>
          </p:nvSpPr>
          <p:spPr>
            <a:xfrm>
              <a:off x="802375" y="-1809325"/>
              <a:ext cx="642450" cy="441400"/>
            </a:xfrm>
            <a:custGeom>
              <a:avLst/>
              <a:gdLst/>
              <a:ahLst/>
              <a:cxnLst/>
              <a:rect l="l" t="t" r="r" b="b"/>
              <a:pathLst>
                <a:path w="25698" h="17656" extrusionOk="0">
                  <a:moveTo>
                    <a:pt x="24773" y="1"/>
                  </a:moveTo>
                  <a:lnTo>
                    <a:pt x="24034" y="186"/>
                  </a:lnTo>
                  <a:lnTo>
                    <a:pt x="23572" y="370"/>
                  </a:lnTo>
                  <a:lnTo>
                    <a:pt x="2127" y="12757"/>
                  </a:lnTo>
                  <a:lnTo>
                    <a:pt x="1203" y="13404"/>
                  </a:lnTo>
                  <a:lnTo>
                    <a:pt x="93" y="15160"/>
                  </a:lnTo>
                  <a:lnTo>
                    <a:pt x="1" y="16269"/>
                  </a:lnTo>
                  <a:lnTo>
                    <a:pt x="1" y="16731"/>
                  </a:lnTo>
                  <a:lnTo>
                    <a:pt x="371" y="17378"/>
                  </a:lnTo>
                  <a:lnTo>
                    <a:pt x="925" y="17656"/>
                  </a:lnTo>
                  <a:lnTo>
                    <a:pt x="1665" y="17563"/>
                  </a:lnTo>
                  <a:lnTo>
                    <a:pt x="2127" y="17378"/>
                  </a:lnTo>
                  <a:lnTo>
                    <a:pt x="23572" y="4992"/>
                  </a:lnTo>
                  <a:lnTo>
                    <a:pt x="24496" y="4345"/>
                  </a:lnTo>
                  <a:lnTo>
                    <a:pt x="25605" y="2496"/>
                  </a:lnTo>
                  <a:lnTo>
                    <a:pt x="25698" y="1387"/>
                  </a:lnTo>
                  <a:lnTo>
                    <a:pt x="25698" y="1017"/>
                  </a:lnTo>
                  <a:lnTo>
                    <a:pt x="25421" y="370"/>
                  </a:lnTo>
                  <a:lnTo>
                    <a:pt x="247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14" name="Google Shape;614;p59"/>
            <p:cNvSpPr/>
            <p:nvPr/>
          </p:nvSpPr>
          <p:spPr>
            <a:xfrm>
              <a:off x="-1013950" y="-3145000"/>
              <a:ext cx="3803700" cy="2195350"/>
            </a:xfrm>
            <a:custGeom>
              <a:avLst/>
              <a:gdLst/>
              <a:ahLst/>
              <a:cxnLst/>
              <a:rect l="l" t="t" r="r" b="b"/>
              <a:pathLst>
                <a:path w="152148" h="87814" extrusionOk="0">
                  <a:moveTo>
                    <a:pt x="137174" y="0"/>
                  </a:moveTo>
                  <a:lnTo>
                    <a:pt x="134955" y="462"/>
                  </a:lnTo>
                  <a:lnTo>
                    <a:pt x="133846" y="925"/>
                  </a:lnTo>
                  <a:lnTo>
                    <a:pt x="3143" y="76444"/>
                  </a:lnTo>
                  <a:lnTo>
                    <a:pt x="2219" y="77183"/>
                  </a:lnTo>
                  <a:lnTo>
                    <a:pt x="647" y="78847"/>
                  </a:lnTo>
                  <a:lnTo>
                    <a:pt x="0" y="79772"/>
                  </a:lnTo>
                  <a:lnTo>
                    <a:pt x="13865" y="87813"/>
                  </a:lnTo>
                  <a:lnTo>
                    <a:pt x="14512" y="86889"/>
                  </a:lnTo>
                  <a:lnTo>
                    <a:pt x="16084" y="85225"/>
                  </a:lnTo>
                  <a:lnTo>
                    <a:pt x="17008" y="84578"/>
                  </a:lnTo>
                  <a:lnTo>
                    <a:pt x="147804" y="8966"/>
                  </a:lnTo>
                  <a:lnTo>
                    <a:pt x="148635" y="8689"/>
                  </a:lnTo>
                  <a:lnTo>
                    <a:pt x="150114" y="8412"/>
                  </a:lnTo>
                  <a:lnTo>
                    <a:pt x="151316" y="8966"/>
                  </a:lnTo>
                  <a:lnTo>
                    <a:pt x="152056" y="10076"/>
                  </a:lnTo>
                  <a:lnTo>
                    <a:pt x="152148" y="10908"/>
                  </a:lnTo>
                  <a:lnTo>
                    <a:pt x="152056" y="9798"/>
                  </a:lnTo>
                  <a:lnTo>
                    <a:pt x="151316" y="7857"/>
                  </a:lnTo>
                  <a:lnTo>
                    <a:pt x="150207" y="6009"/>
                  </a:lnTo>
                  <a:lnTo>
                    <a:pt x="148728" y="4530"/>
                  </a:lnTo>
                  <a:lnTo>
                    <a:pt x="147804" y="3883"/>
                  </a:lnTo>
                  <a:lnTo>
                    <a:pt x="142720" y="925"/>
                  </a:lnTo>
                  <a:lnTo>
                    <a:pt x="141703" y="462"/>
                  </a:lnTo>
                  <a:lnTo>
                    <a:pt x="1393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15" name="Google Shape;615;p59"/>
            <p:cNvSpPr/>
            <p:nvPr/>
          </p:nvSpPr>
          <p:spPr>
            <a:xfrm>
              <a:off x="1800675" y="-2960125"/>
              <a:ext cx="508425" cy="332775"/>
            </a:xfrm>
            <a:custGeom>
              <a:avLst/>
              <a:gdLst/>
              <a:ahLst/>
              <a:cxnLst/>
              <a:rect l="l" t="t" r="r" b="b"/>
              <a:pathLst>
                <a:path w="20337" h="13311" extrusionOk="0">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16" name="Google Shape;616;p59"/>
            <p:cNvSpPr/>
            <p:nvPr/>
          </p:nvSpPr>
          <p:spPr>
            <a:xfrm>
              <a:off x="1800675" y="-2960125"/>
              <a:ext cx="508425" cy="332775"/>
            </a:xfrm>
            <a:custGeom>
              <a:avLst/>
              <a:gdLst/>
              <a:ahLst/>
              <a:cxnLst/>
              <a:rect l="l" t="t" r="r" b="b"/>
              <a:pathLst>
                <a:path w="20337" h="13311" extrusionOk="0">
                  <a:moveTo>
                    <a:pt x="16085" y="0"/>
                  </a:moveTo>
                  <a:lnTo>
                    <a:pt x="15068" y="462"/>
                  </a:lnTo>
                  <a:lnTo>
                    <a:pt x="1018" y="8597"/>
                  </a:lnTo>
                  <a:lnTo>
                    <a:pt x="648" y="8781"/>
                  </a:lnTo>
                  <a:lnTo>
                    <a:pt x="186" y="9428"/>
                  </a:lnTo>
                  <a:lnTo>
                    <a:pt x="1" y="9891"/>
                  </a:lnTo>
                  <a:lnTo>
                    <a:pt x="1" y="11832"/>
                  </a:lnTo>
                  <a:lnTo>
                    <a:pt x="93" y="12109"/>
                  </a:lnTo>
                  <a:lnTo>
                    <a:pt x="555" y="12756"/>
                  </a:lnTo>
                  <a:lnTo>
                    <a:pt x="925" y="12941"/>
                  </a:lnTo>
                  <a:lnTo>
                    <a:pt x="1942" y="13311"/>
                  </a:lnTo>
                  <a:lnTo>
                    <a:pt x="4253" y="13311"/>
                  </a:lnTo>
                  <a:lnTo>
                    <a:pt x="5270" y="12849"/>
                  </a:lnTo>
                  <a:lnTo>
                    <a:pt x="19320" y="4807"/>
                  </a:lnTo>
                  <a:lnTo>
                    <a:pt x="19689" y="4622"/>
                  </a:lnTo>
                  <a:lnTo>
                    <a:pt x="20152" y="3882"/>
                  </a:lnTo>
                  <a:lnTo>
                    <a:pt x="20337" y="3513"/>
                  </a:lnTo>
                  <a:lnTo>
                    <a:pt x="20337" y="1571"/>
                  </a:lnTo>
                  <a:lnTo>
                    <a:pt x="20244" y="1202"/>
                  </a:lnTo>
                  <a:lnTo>
                    <a:pt x="19874" y="555"/>
                  </a:lnTo>
                  <a:lnTo>
                    <a:pt x="19505" y="462"/>
                  </a:lnTo>
                  <a:lnTo>
                    <a:pt x="18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17" name="Google Shape;617;p59"/>
            <p:cNvSpPr/>
            <p:nvPr/>
          </p:nvSpPr>
          <p:spPr>
            <a:xfrm>
              <a:off x="1803000" y="-2962450"/>
              <a:ext cx="506100" cy="291200"/>
            </a:xfrm>
            <a:custGeom>
              <a:avLst/>
              <a:gdLst/>
              <a:ahLst/>
              <a:cxnLst/>
              <a:rect l="l" t="t" r="r" b="b"/>
              <a:pathLst>
                <a:path w="20244" h="11648" extrusionOk="0">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18" name="Google Shape;618;p59"/>
            <p:cNvSpPr/>
            <p:nvPr/>
          </p:nvSpPr>
          <p:spPr>
            <a:xfrm>
              <a:off x="1803000" y="-2962450"/>
              <a:ext cx="506100" cy="291200"/>
            </a:xfrm>
            <a:custGeom>
              <a:avLst/>
              <a:gdLst/>
              <a:ahLst/>
              <a:cxnLst/>
              <a:rect l="l" t="t" r="r" b="b"/>
              <a:pathLst>
                <a:path w="20244" h="11648" extrusionOk="0">
                  <a:moveTo>
                    <a:pt x="15992" y="1"/>
                  </a:moveTo>
                  <a:lnTo>
                    <a:pt x="14975" y="555"/>
                  </a:lnTo>
                  <a:lnTo>
                    <a:pt x="925" y="8597"/>
                  </a:lnTo>
                  <a:lnTo>
                    <a:pt x="462" y="8874"/>
                  </a:lnTo>
                  <a:lnTo>
                    <a:pt x="0" y="9521"/>
                  </a:lnTo>
                  <a:lnTo>
                    <a:pt x="0" y="10261"/>
                  </a:lnTo>
                  <a:lnTo>
                    <a:pt x="370" y="10908"/>
                  </a:lnTo>
                  <a:lnTo>
                    <a:pt x="832" y="11093"/>
                  </a:lnTo>
                  <a:lnTo>
                    <a:pt x="1849" y="11647"/>
                  </a:lnTo>
                  <a:lnTo>
                    <a:pt x="4160" y="11555"/>
                  </a:lnTo>
                  <a:lnTo>
                    <a:pt x="5177" y="11093"/>
                  </a:lnTo>
                  <a:lnTo>
                    <a:pt x="19227" y="3051"/>
                  </a:lnTo>
                  <a:lnTo>
                    <a:pt x="19689" y="2774"/>
                  </a:lnTo>
                  <a:lnTo>
                    <a:pt x="20151" y="2034"/>
                  </a:lnTo>
                  <a:lnTo>
                    <a:pt x="20244" y="1387"/>
                  </a:lnTo>
                  <a:lnTo>
                    <a:pt x="19781" y="740"/>
                  </a:lnTo>
                  <a:lnTo>
                    <a:pt x="19412" y="463"/>
                  </a:lnTo>
                  <a:lnTo>
                    <a:pt x="18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19" name="Google Shape;619;p59"/>
            <p:cNvSpPr/>
            <p:nvPr/>
          </p:nvSpPr>
          <p:spPr>
            <a:xfrm>
              <a:off x="-976975" y="16275"/>
              <a:ext cx="150225" cy="1026050"/>
            </a:xfrm>
            <a:custGeom>
              <a:avLst/>
              <a:gdLst/>
              <a:ahLst/>
              <a:cxnLst/>
              <a:rect l="l" t="t" r="r" b="b"/>
              <a:pathLst>
                <a:path w="6009" h="41042" extrusionOk="0">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20" name="Google Shape;620;p59"/>
            <p:cNvSpPr/>
            <p:nvPr/>
          </p:nvSpPr>
          <p:spPr>
            <a:xfrm>
              <a:off x="-976975" y="16275"/>
              <a:ext cx="150225" cy="1026050"/>
            </a:xfrm>
            <a:custGeom>
              <a:avLst/>
              <a:gdLst/>
              <a:ahLst/>
              <a:cxnLst/>
              <a:rect l="l" t="t" r="r" b="b"/>
              <a:pathLst>
                <a:path w="6009" h="41042" extrusionOk="0">
                  <a:moveTo>
                    <a:pt x="2681" y="0"/>
                  </a:moveTo>
                  <a:lnTo>
                    <a:pt x="2311" y="93"/>
                  </a:lnTo>
                  <a:lnTo>
                    <a:pt x="1571" y="647"/>
                  </a:lnTo>
                  <a:lnTo>
                    <a:pt x="740" y="1017"/>
                  </a:lnTo>
                  <a:lnTo>
                    <a:pt x="370" y="1387"/>
                  </a:lnTo>
                  <a:lnTo>
                    <a:pt x="0" y="2126"/>
                  </a:lnTo>
                  <a:lnTo>
                    <a:pt x="0" y="2588"/>
                  </a:lnTo>
                  <a:lnTo>
                    <a:pt x="0" y="36974"/>
                  </a:lnTo>
                  <a:lnTo>
                    <a:pt x="185" y="38083"/>
                  </a:lnTo>
                  <a:lnTo>
                    <a:pt x="1294" y="40117"/>
                  </a:lnTo>
                  <a:lnTo>
                    <a:pt x="2218" y="40856"/>
                  </a:lnTo>
                  <a:lnTo>
                    <a:pt x="2496" y="40949"/>
                  </a:lnTo>
                  <a:lnTo>
                    <a:pt x="3328" y="41041"/>
                  </a:lnTo>
                  <a:lnTo>
                    <a:pt x="3605" y="40949"/>
                  </a:lnTo>
                  <a:lnTo>
                    <a:pt x="4437" y="40487"/>
                  </a:lnTo>
                  <a:lnTo>
                    <a:pt x="5269" y="40025"/>
                  </a:lnTo>
                  <a:lnTo>
                    <a:pt x="5639" y="39655"/>
                  </a:lnTo>
                  <a:lnTo>
                    <a:pt x="6008" y="38915"/>
                  </a:lnTo>
                  <a:lnTo>
                    <a:pt x="5916" y="38453"/>
                  </a:lnTo>
                  <a:lnTo>
                    <a:pt x="5916" y="4160"/>
                  </a:lnTo>
                  <a:lnTo>
                    <a:pt x="5823" y="2958"/>
                  </a:lnTo>
                  <a:lnTo>
                    <a:pt x="4714" y="925"/>
                  </a:lnTo>
                  <a:lnTo>
                    <a:pt x="3790" y="278"/>
                  </a:lnTo>
                  <a:lnTo>
                    <a:pt x="3420" y="93"/>
                  </a:lnTo>
                  <a:lnTo>
                    <a:pt x="2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21" name="Google Shape;621;p59"/>
            <p:cNvSpPr/>
            <p:nvPr/>
          </p:nvSpPr>
          <p:spPr>
            <a:xfrm>
              <a:off x="-974675" y="39375"/>
              <a:ext cx="106325" cy="1005250"/>
            </a:xfrm>
            <a:custGeom>
              <a:avLst/>
              <a:gdLst/>
              <a:ahLst/>
              <a:cxnLst/>
              <a:rect l="l" t="t" r="r" b="b"/>
              <a:pathLst>
                <a:path w="4253" h="40210" extrusionOk="0">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22" name="Google Shape;622;p59"/>
            <p:cNvSpPr/>
            <p:nvPr/>
          </p:nvSpPr>
          <p:spPr>
            <a:xfrm>
              <a:off x="-974675" y="39375"/>
              <a:ext cx="106325" cy="1005250"/>
            </a:xfrm>
            <a:custGeom>
              <a:avLst/>
              <a:gdLst/>
              <a:ahLst/>
              <a:cxnLst/>
              <a:rect l="l" t="t" r="r" b="b"/>
              <a:pathLst>
                <a:path w="4253" h="40210" extrusionOk="0">
                  <a:moveTo>
                    <a:pt x="925" y="1"/>
                  </a:moveTo>
                  <a:lnTo>
                    <a:pt x="370" y="370"/>
                  </a:lnTo>
                  <a:lnTo>
                    <a:pt x="0" y="1110"/>
                  </a:lnTo>
                  <a:lnTo>
                    <a:pt x="0" y="1664"/>
                  </a:lnTo>
                  <a:lnTo>
                    <a:pt x="0" y="36050"/>
                  </a:lnTo>
                  <a:lnTo>
                    <a:pt x="93" y="37252"/>
                  </a:lnTo>
                  <a:lnTo>
                    <a:pt x="1202" y="39193"/>
                  </a:lnTo>
                  <a:lnTo>
                    <a:pt x="2126" y="39932"/>
                  </a:lnTo>
                  <a:lnTo>
                    <a:pt x="2589" y="40117"/>
                  </a:lnTo>
                  <a:lnTo>
                    <a:pt x="3328" y="40210"/>
                  </a:lnTo>
                  <a:lnTo>
                    <a:pt x="3883" y="39748"/>
                  </a:lnTo>
                  <a:lnTo>
                    <a:pt x="4252" y="39101"/>
                  </a:lnTo>
                  <a:lnTo>
                    <a:pt x="4252" y="38546"/>
                  </a:lnTo>
                  <a:lnTo>
                    <a:pt x="4252" y="4160"/>
                  </a:lnTo>
                  <a:lnTo>
                    <a:pt x="4068" y="3051"/>
                  </a:lnTo>
                  <a:lnTo>
                    <a:pt x="3051" y="1017"/>
                  </a:lnTo>
                  <a:lnTo>
                    <a:pt x="2126" y="278"/>
                  </a:lnTo>
                  <a:lnTo>
                    <a:pt x="16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23" name="Google Shape;623;p59"/>
            <p:cNvSpPr/>
            <p:nvPr/>
          </p:nvSpPr>
          <p:spPr>
            <a:xfrm>
              <a:off x="-976975" y="1167075"/>
              <a:ext cx="147900" cy="573125"/>
            </a:xfrm>
            <a:custGeom>
              <a:avLst/>
              <a:gdLst/>
              <a:ahLst/>
              <a:cxnLst/>
              <a:rect l="l" t="t" r="r" b="b"/>
              <a:pathLst>
                <a:path w="5916" h="22925" extrusionOk="0">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24" name="Google Shape;624;p59"/>
            <p:cNvSpPr/>
            <p:nvPr/>
          </p:nvSpPr>
          <p:spPr>
            <a:xfrm>
              <a:off x="-976975" y="1167075"/>
              <a:ext cx="147900" cy="573125"/>
            </a:xfrm>
            <a:custGeom>
              <a:avLst/>
              <a:gdLst/>
              <a:ahLst/>
              <a:cxnLst/>
              <a:rect l="l" t="t" r="r" b="b"/>
              <a:pathLst>
                <a:path w="5916" h="22925" extrusionOk="0">
                  <a:moveTo>
                    <a:pt x="2681" y="1"/>
                  </a:moveTo>
                  <a:lnTo>
                    <a:pt x="2311" y="186"/>
                  </a:lnTo>
                  <a:lnTo>
                    <a:pt x="1571" y="648"/>
                  </a:lnTo>
                  <a:lnTo>
                    <a:pt x="740" y="1018"/>
                  </a:lnTo>
                  <a:lnTo>
                    <a:pt x="370" y="1387"/>
                  </a:lnTo>
                  <a:lnTo>
                    <a:pt x="0" y="2127"/>
                  </a:lnTo>
                  <a:lnTo>
                    <a:pt x="0" y="2589"/>
                  </a:lnTo>
                  <a:lnTo>
                    <a:pt x="0" y="18765"/>
                  </a:lnTo>
                  <a:lnTo>
                    <a:pt x="185" y="19874"/>
                  </a:lnTo>
                  <a:lnTo>
                    <a:pt x="1294" y="21908"/>
                  </a:lnTo>
                  <a:lnTo>
                    <a:pt x="2218" y="22647"/>
                  </a:lnTo>
                  <a:lnTo>
                    <a:pt x="2496" y="22832"/>
                  </a:lnTo>
                  <a:lnTo>
                    <a:pt x="3328" y="22925"/>
                  </a:lnTo>
                  <a:lnTo>
                    <a:pt x="3605" y="22832"/>
                  </a:lnTo>
                  <a:lnTo>
                    <a:pt x="4437" y="22370"/>
                  </a:lnTo>
                  <a:lnTo>
                    <a:pt x="5269" y="21815"/>
                  </a:lnTo>
                  <a:lnTo>
                    <a:pt x="5639" y="21538"/>
                  </a:lnTo>
                  <a:lnTo>
                    <a:pt x="5916" y="20706"/>
                  </a:lnTo>
                  <a:lnTo>
                    <a:pt x="5916" y="20337"/>
                  </a:lnTo>
                  <a:lnTo>
                    <a:pt x="5916" y="4160"/>
                  </a:lnTo>
                  <a:lnTo>
                    <a:pt x="5823" y="2959"/>
                  </a:lnTo>
                  <a:lnTo>
                    <a:pt x="4714" y="1018"/>
                  </a:lnTo>
                  <a:lnTo>
                    <a:pt x="3790" y="278"/>
                  </a:lnTo>
                  <a:lnTo>
                    <a:pt x="3420" y="93"/>
                  </a:lnTo>
                  <a:lnTo>
                    <a:pt x="2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25" name="Google Shape;625;p59"/>
            <p:cNvSpPr/>
            <p:nvPr/>
          </p:nvSpPr>
          <p:spPr>
            <a:xfrm>
              <a:off x="-974675" y="1187875"/>
              <a:ext cx="106325" cy="550025"/>
            </a:xfrm>
            <a:custGeom>
              <a:avLst/>
              <a:gdLst/>
              <a:ahLst/>
              <a:cxnLst/>
              <a:rect l="l" t="t" r="r" b="b"/>
              <a:pathLst>
                <a:path w="4253" h="22001" extrusionOk="0">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26" name="Google Shape;626;p59"/>
            <p:cNvSpPr/>
            <p:nvPr/>
          </p:nvSpPr>
          <p:spPr>
            <a:xfrm>
              <a:off x="-974675" y="1187875"/>
              <a:ext cx="106325" cy="550025"/>
            </a:xfrm>
            <a:custGeom>
              <a:avLst/>
              <a:gdLst/>
              <a:ahLst/>
              <a:cxnLst/>
              <a:rect l="l" t="t" r="r" b="b"/>
              <a:pathLst>
                <a:path w="4253" h="22001" extrusionOk="0">
                  <a:moveTo>
                    <a:pt x="925" y="1"/>
                  </a:moveTo>
                  <a:lnTo>
                    <a:pt x="370" y="463"/>
                  </a:lnTo>
                  <a:lnTo>
                    <a:pt x="0" y="1202"/>
                  </a:lnTo>
                  <a:lnTo>
                    <a:pt x="0" y="1757"/>
                  </a:lnTo>
                  <a:lnTo>
                    <a:pt x="0" y="17933"/>
                  </a:lnTo>
                  <a:lnTo>
                    <a:pt x="93" y="19042"/>
                  </a:lnTo>
                  <a:lnTo>
                    <a:pt x="1202" y="20983"/>
                  </a:lnTo>
                  <a:lnTo>
                    <a:pt x="2126" y="21815"/>
                  </a:lnTo>
                  <a:lnTo>
                    <a:pt x="2589" y="22000"/>
                  </a:lnTo>
                  <a:lnTo>
                    <a:pt x="3328" y="22000"/>
                  </a:lnTo>
                  <a:lnTo>
                    <a:pt x="3883" y="21631"/>
                  </a:lnTo>
                  <a:lnTo>
                    <a:pt x="4252" y="20891"/>
                  </a:lnTo>
                  <a:lnTo>
                    <a:pt x="4252" y="20429"/>
                  </a:lnTo>
                  <a:lnTo>
                    <a:pt x="4252" y="4160"/>
                  </a:lnTo>
                  <a:lnTo>
                    <a:pt x="4068" y="2959"/>
                  </a:lnTo>
                  <a:lnTo>
                    <a:pt x="2958" y="1018"/>
                  </a:lnTo>
                  <a:lnTo>
                    <a:pt x="2126" y="278"/>
                  </a:lnTo>
                  <a:lnTo>
                    <a:pt x="1664" y="93"/>
                  </a:lnTo>
                  <a:lnTo>
                    <a:pt x="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27" name="Google Shape;627;p59"/>
            <p:cNvSpPr/>
            <p:nvPr/>
          </p:nvSpPr>
          <p:spPr>
            <a:xfrm>
              <a:off x="525" y="-122375"/>
              <a:ext cx="2061300" cy="2195350"/>
            </a:xfrm>
            <a:custGeom>
              <a:avLst/>
              <a:gdLst/>
              <a:ahLst/>
              <a:cxnLst/>
              <a:rect l="l" t="t" r="r" b="b"/>
              <a:pathLst>
                <a:path w="82452" h="87814" extrusionOk="0">
                  <a:moveTo>
                    <a:pt x="58419" y="0"/>
                  </a:moveTo>
                  <a:lnTo>
                    <a:pt x="53612" y="93"/>
                  </a:lnTo>
                  <a:lnTo>
                    <a:pt x="46310" y="647"/>
                  </a:lnTo>
                  <a:lnTo>
                    <a:pt x="41503" y="740"/>
                  </a:lnTo>
                  <a:lnTo>
                    <a:pt x="36512" y="832"/>
                  </a:lnTo>
                  <a:lnTo>
                    <a:pt x="26621" y="1479"/>
                  </a:lnTo>
                  <a:lnTo>
                    <a:pt x="21630" y="2034"/>
                  </a:lnTo>
                  <a:lnTo>
                    <a:pt x="19781" y="2311"/>
                  </a:lnTo>
                  <a:lnTo>
                    <a:pt x="16916" y="3420"/>
                  </a:lnTo>
                  <a:lnTo>
                    <a:pt x="15344" y="4622"/>
                  </a:lnTo>
                  <a:lnTo>
                    <a:pt x="14882" y="5361"/>
                  </a:lnTo>
                  <a:lnTo>
                    <a:pt x="14605" y="6101"/>
                  </a:lnTo>
                  <a:lnTo>
                    <a:pt x="14420" y="7487"/>
                  </a:lnTo>
                  <a:lnTo>
                    <a:pt x="14605" y="8134"/>
                  </a:lnTo>
                  <a:lnTo>
                    <a:pt x="14512" y="9244"/>
                  </a:lnTo>
                  <a:lnTo>
                    <a:pt x="13773" y="11370"/>
                  </a:lnTo>
                  <a:lnTo>
                    <a:pt x="13033" y="12294"/>
                  </a:lnTo>
                  <a:lnTo>
                    <a:pt x="11924" y="13496"/>
                  </a:lnTo>
                  <a:lnTo>
                    <a:pt x="9244" y="15714"/>
                  </a:lnTo>
                  <a:lnTo>
                    <a:pt x="8042" y="16823"/>
                  </a:lnTo>
                  <a:lnTo>
                    <a:pt x="7210" y="17933"/>
                  </a:lnTo>
                  <a:lnTo>
                    <a:pt x="5823" y="20243"/>
                  </a:lnTo>
                  <a:lnTo>
                    <a:pt x="4991" y="22924"/>
                  </a:lnTo>
                  <a:lnTo>
                    <a:pt x="4991" y="25697"/>
                  </a:lnTo>
                  <a:lnTo>
                    <a:pt x="5176" y="27084"/>
                  </a:lnTo>
                  <a:lnTo>
                    <a:pt x="5269" y="27916"/>
                  </a:lnTo>
                  <a:lnTo>
                    <a:pt x="5546" y="28747"/>
                  </a:lnTo>
                  <a:lnTo>
                    <a:pt x="6286" y="30226"/>
                  </a:lnTo>
                  <a:lnTo>
                    <a:pt x="7210" y="32445"/>
                  </a:lnTo>
                  <a:lnTo>
                    <a:pt x="7580" y="34016"/>
                  </a:lnTo>
                  <a:lnTo>
                    <a:pt x="7580" y="34848"/>
                  </a:lnTo>
                  <a:lnTo>
                    <a:pt x="7487" y="35680"/>
                  </a:lnTo>
                  <a:lnTo>
                    <a:pt x="6840" y="37344"/>
                  </a:lnTo>
                  <a:lnTo>
                    <a:pt x="5269" y="39655"/>
                  </a:lnTo>
                  <a:lnTo>
                    <a:pt x="4067" y="41134"/>
                  </a:lnTo>
                  <a:lnTo>
                    <a:pt x="2681" y="43167"/>
                  </a:lnTo>
                  <a:lnTo>
                    <a:pt x="832" y="47604"/>
                  </a:lnTo>
                  <a:lnTo>
                    <a:pt x="0" y="52318"/>
                  </a:lnTo>
                  <a:lnTo>
                    <a:pt x="277" y="57033"/>
                  </a:lnTo>
                  <a:lnTo>
                    <a:pt x="1017" y="59343"/>
                  </a:lnTo>
                  <a:lnTo>
                    <a:pt x="2126" y="62209"/>
                  </a:lnTo>
                  <a:lnTo>
                    <a:pt x="4991" y="67385"/>
                  </a:lnTo>
                  <a:lnTo>
                    <a:pt x="6840" y="69789"/>
                  </a:lnTo>
                  <a:lnTo>
                    <a:pt x="12479" y="77738"/>
                  </a:lnTo>
                  <a:lnTo>
                    <a:pt x="13773" y="79309"/>
                  </a:lnTo>
                  <a:lnTo>
                    <a:pt x="16916" y="81990"/>
                  </a:lnTo>
                  <a:lnTo>
                    <a:pt x="18764" y="83007"/>
                  </a:lnTo>
                  <a:lnTo>
                    <a:pt x="20521" y="84024"/>
                  </a:lnTo>
                  <a:lnTo>
                    <a:pt x="24310" y="85595"/>
                  </a:lnTo>
                  <a:lnTo>
                    <a:pt x="28285" y="86797"/>
                  </a:lnTo>
                  <a:lnTo>
                    <a:pt x="32260" y="87536"/>
                  </a:lnTo>
                  <a:lnTo>
                    <a:pt x="34386" y="87628"/>
                  </a:lnTo>
                  <a:lnTo>
                    <a:pt x="37713" y="87813"/>
                  </a:lnTo>
                  <a:lnTo>
                    <a:pt x="44461" y="87166"/>
                  </a:lnTo>
                  <a:lnTo>
                    <a:pt x="50932" y="85410"/>
                  </a:lnTo>
                  <a:lnTo>
                    <a:pt x="57125" y="82729"/>
                  </a:lnTo>
                  <a:lnTo>
                    <a:pt x="59990" y="80881"/>
                  </a:lnTo>
                  <a:lnTo>
                    <a:pt x="61377" y="79864"/>
                  </a:lnTo>
                  <a:lnTo>
                    <a:pt x="63503" y="77183"/>
                  </a:lnTo>
                  <a:lnTo>
                    <a:pt x="65444" y="72377"/>
                  </a:lnTo>
                  <a:lnTo>
                    <a:pt x="66646" y="67108"/>
                  </a:lnTo>
                  <a:lnTo>
                    <a:pt x="67662" y="63688"/>
                  </a:lnTo>
                  <a:lnTo>
                    <a:pt x="69141" y="60637"/>
                  </a:lnTo>
                  <a:lnTo>
                    <a:pt x="71267" y="58049"/>
                  </a:lnTo>
                  <a:lnTo>
                    <a:pt x="72746" y="57033"/>
                  </a:lnTo>
                  <a:lnTo>
                    <a:pt x="73578" y="56478"/>
                  </a:lnTo>
                  <a:lnTo>
                    <a:pt x="75334" y="54999"/>
                  </a:lnTo>
                  <a:lnTo>
                    <a:pt x="77738" y="52318"/>
                  </a:lnTo>
                  <a:lnTo>
                    <a:pt x="80234" y="47881"/>
                  </a:lnTo>
                  <a:lnTo>
                    <a:pt x="81805" y="42890"/>
                  </a:lnTo>
                  <a:lnTo>
                    <a:pt x="82452" y="37621"/>
                  </a:lnTo>
                  <a:lnTo>
                    <a:pt x="82082" y="32352"/>
                  </a:lnTo>
                  <a:lnTo>
                    <a:pt x="80881" y="28563"/>
                  </a:lnTo>
                  <a:lnTo>
                    <a:pt x="79679" y="26252"/>
                  </a:lnTo>
                  <a:lnTo>
                    <a:pt x="78200" y="24126"/>
                  </a:lnTo>
                  <a:lnTo>
                    <a:pt x="76351" y="22277"/>
                  </a:lnTo>
                  <a:lnTo>
                    <a:pt x="75242" y="21445"/>
                  </a:lnTo>
                  <a:lnTo>
                    <a:pt x="75427" y="19874"/>
                  </a:lnTo>
                  <a:lnTo>
                    <a:pt x="75704" y="11832"/>
                  </a:lnTo>
                  <a:lnTo>
                    <a:pt x="75057" y="8042"/>
                  </a:lnTo>
                  <a:lnTo>
                    <a:pt x="74133" y="6008"/>
                  </a:lnTo>
                  <a:lnTo>
                    <a:pt x="73578" y="5361"/>
                  </a:lnTo>
                  <a:lnTo>
                    <a:pt x="72192" y="4252"/>
                  </a:lnTo>
                  <a:lnTo>
                    <a:pt x="69141" y="2496"/>
                  </a:lnTo>
                  <a:lnTo>
                    <a:pt x="65999" y="1202"/>
                  </a:lnTo>
                  <a:lnTo>
                    <a:pt x="62578" y="370"/>
                  </a:lnTo>
                  <a:lnTo>
                    <a:pt x="60822" y="185"/>
                  </a:lnTo>
                  <a:lnTo>
                    <a:pt x="584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28" name="Google Shape;628;p59"/>
            <p:cNvSpPr/>
            <p:nvPr/>
          </p:nvSpPr>
          <p:spPr>
            <a:xfrm>
              <a:off x="1733675" y="1014575"/>
              <a:ext cx="2130650" cy="1751650"/>
            </a:xfrm>
            <a:custGeom>
              <a:avLst/>
              <a:gdLst/>
              <a:ahLst/>
              <a:cxnLst/>
              <a:rect l="l" t="t" r="r" b="b"/>
              <a:pathLst>
                <a:path w="85226" h="70066" extrusionOk="0">
                  <a:moveTo>
                    <a:pt x="0" y="0"/>
                  </a:moveTo>
                  <a:lnTo>
                    <a:pt x="8042" y="43075"/>
                  </a:lnTo>
                  <a:lnTo>
                    <a:pt x="20336" y="51117"/>
                  </a:lnTo>
                  <a:lnTo>
                    <a:pt x="37067" y="62024"/>
                  </a:lnTo>
                  <a:lnTo>
                    <a:pt x="40117" y="64150"/>
                  </a:lnTo>
                  <a:lnTo>
                    <a:pt x="44924" y="67015"/>
                  </a:lnTo>
                  <a:lnTo>
                    <a:pt x="49268" y="68864"/>
                  </a:lnTo>
                  <a:lnTo>
                    <a:pt x="54075" y="69696"/>
                  </a:lnTo>
                  <a:lnTo>
                    <a:pt x="57125" y="69696"/>
                  </a:lnTo>
                  <a:lnTo>
                    <a:pt x="74410" y="69881"/>
                  </a:lnTo>
                  <a:lnTo>
                    <a:pt x="77923" y="70066"/>
                  </a:lnTo>
                  <a:lnTo>
                    <a:pt x="85225" y="51209"/>
                  </a:lnTo>
                  <a:lnTo>
                    <a:pt x="54444" y="43075"/>
                  </a:lnTo>
                  <a:lnTo>
                    <a:pt x="41596" y="31243"/>
                  </a:lnTo>
                  <a:lnTo>
                    <a:pt x="21075" y="11739"/>
                  </a:lnTo>
                  <a:lnTo>
                    <a:pt x="17840" y="8504"/>
                  </a:lnTo>
                  <a:lnTo>
                    <a:pt x="13034" y="3975"/>
                  </a:lnTo>
                  <a:lnTo>
                    <a:pt x="9798" y="1941"/>
                  </a:lnTo>
                  <a:lnTo>
                    <a:pt x="7580" y="1017"/>
                  </a:lnTo>
                  <a:lnTo>
                    <a:pt x="3605" y="18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29" name="Google Shape;629;p59"/>
            <p:cNvSpPr/>
            <p:nvPr/>
          </p:nvSpPr>
          <p:spPr>
            <a:xfrm>
              <a:off x="2914525" y="1347325"/>
              <a:ext cx="1830225" cy="2206925"/>
            </a:xfrm>
            <a:custGeom>
              <a:avLst/>
              <a:gdLst/>
              <a:ahLst/>
              <a:cxnLst/>
              <a:rect l="l" t="t" r="r" b="b"/>
              <a:pathLst>
                <a:path w="73209" h="88277" extrusionOk="0">
                  <a:moveTo>
                    <a:pt x="71915" y="1"/>
                  </a:moveTo>
                  <a:lnTo>
                    <a:pt x="15530" y="19874"/>
                  </a:lnTo>
                  <a:lnTo>
                    <a:pt x="0" y="86890"/>
                  </a:lnTo>
                  <a:lnTo>
                    <a:pt x="1387" y="88276"/>
                  </a:lnTo>
                  <a:lnTo>
                    <a:pt x="54907" y="68310"/>
                  </a:lnTo>
                  <a:lnTo>
                    <a:pt x="73209" y="1387"/>
                  </a:lnTo>
                  <a:lnTo>
                    <a:pt x="71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30" name="Google Shape;630;p59"/>
            <p:cNvSpPr/>
            <p:nvPr/>
          </p:nvSpPr>
          <p:spPr>
            <a:xfrm>
              <a:off x="2914525" y="1844175"/>
              <a:ext cx="420600" cy="1710075"/>
            </a:xfrm>
            <a:custGeom>
              <a:avLst/>
              <a:gdLst/>
              <a:ahLst/>
              <a:cxnLst/>
              <a:rect l="l" t="t" r="r" b="b"/>
              <a:pathLst>
                <a:path w="16824" h="68403" extrusionOk="0">
                  <a:moveTo>
                    <a:pt x="15530" y="0"/>
                  </a:moveTo>
                  <a:lnTo>
                    <a:pt x="0" y="67016"/>
                  </a:lnTo>
                  <a:lnTo>
                    <a:pt x="1387" y="68402"/>
                  </a:lnTo>
                  <a:lnTo>
                    <a:pt x="16824" y="1387"/>
                  </a:lnTo>
                  <a:lnTo>
                    <a:pt x="155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31" name="Google Shape;631;p59"/>
            <p:cNvSpPr/>
            <p:nvPr/>
          </p:nvSpPr>
          <p:spPr>
            <a:xfrm>
              <a:off x="2949175" y="1382000"/>
              <a:ext cx="1795575" cy="2172250"/>
            </a:xfrm>
            <a:custGeom>
              <a:avLst/>
              <a:gdLst/>
              <a:ahLst/>
              <a:cxnLst/>
              <a:rect l="l" t="t" r="r" b="b"/>
              <a:pathLst>
                <a:path w="71823" h="86890" extrusionOk="0">
                  <a:moveTo>
                    <a:pt x="71823" y="0"/>
                  </a:moveTo>
                  <a:lnTo>
                    <a:pt x="15438" y="19874"/>
                  </a:lnTo>
                  <a:lnTo>
                    <a:pt x="1" y="86889"/>
                  </a:lnTo>
                  <a:lnTo>
                    <a:pt x="53521" y="66923"/>
                  </a:lnTo>
                  <a:lnTo>
                    <a:pt x="71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32" name="Google Shape;632;p59"/>
            <p:cNvSpPr/>
            <p:nvPr/>
          </p:nvSpPr>
          <p:spPr>
            <a:xfrm>
              <a:off x="4076900" y="2708425"/>
              <a:ext cx="302750" cy="99400"/>
            </a:xfrm>
            <a:custGeom>
              <a:avLst/>
              <a:gdLst/>
              <a:ahLst/>
              <a:cxnLst/>
              <a:rect l="l" t="t" r="r" b="b"/>
              <a:pathLst>
                <a:path w="12110" h="3976" extrusionOk="0">
                  <a:moveTo>
                    <a:pt x="12109" y="1"/>
                  </a:moveTo>
                  <a:lnTo>
                    <a:pt x="0" y="186"/>
                  </a:lnTo>
                  <a:lnTo>
                    <a:pt x="370" y="740"/>
                  </a:lnTo>
                  <a:lnTo>
                    <a:pt x="2034" y="2035"/>
                  </a:lnTo>
                  <a:lnTo>
                    <a:pt x="4899" y="3329"/>
                  </a:lnTo>
                  <a:lnTo>
                    <a:pt x="8782" y="3976"/>
                  </a:lnTo>
                  <a:lnTo>
                    <a:pt x="11092" y="3883"/>
                  </a:lnTo>
                  <a:lnTo>
                    <a:pt x="121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33" name="Google Shape;633;p59"/>
            <p:cNvSpPr/>
            <p:nvPr/>
          </p:nvSpPr>
          <p:spPr>
            <a:xfrm>
              <a:off x="3663250" y="1652375"/>
              <a:ext cx="667875" cy="305050"/>
            </a:xfrm>
            <a:custGeom>
              <a:avLst/>
              <a:gdLst/>
              <a:ahLst/>
              <a:cxnLst/>
              <a:rect l="l" t="t" r="r" b="b"/>
              <a:pathLst>
                <a:path w="26715" h="12202" extrusionOk="0">
                  <a:moveTo>
                    <a:pt x="25697" y="0"/>
                  </a:moveTo>
                  <a:lnTo>
                    <a:pt x="22462" y="740"/>
                  </a:lnTo>
                  <a:lnTo>
                    <a:pt x="19412" y="2126"/>
                  </a:lnTo>
                  <a:lnTo>
                    <a:pt x="9151" y="5177"/>
                  </a:lnTo>
                  <a:lnTo>
                    <a:pt x="5916" y="6656"/>
                  </a:lnTo>
                  <a:lnTo>
                    <a:pt x="2219" y="8504"/>
                  </a:lnTo>
                  <a:lnTo>
                    <a:pt x="740" y="9521"/>
                  </a:lnTo>
                  <a:lnTo>
                    <a:pt x="463" y="9983"/>
                  </a:lnTo>
                  <a:lnTo>
                    <a:pt x="0" y="12202"/>
                  </a:lnTo>
                  <a:lnTo>
                    <a:pt x="26252" y="2958"/>
                  </a:lnTo>
                  <a:lnTo>
                    <a:pt x="26714" y="647"/>
                  </a:lnTo>
                  <a:lnTo>
                    <a:pt x="26714" y="462"/>
                  </a:lnTo>
                  <a:lnTo>
                    <a:pt x="26529" y="185"/>
                  </a:lnTo>
                  <a:lnTo>
                    <a:pt x="256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34" name="Google Shape;634;p59"/>
            <p:cNvSpPr/>
            <p:nvPr/>
          </p:nvSpPr>
          <p:spPr>
            <a:xfrm>
              <a:off x="3679425" y="1449000"/>
              <a:ext cx="725625" cy="307375"/>
            </a:xfrm>
            <a:custGeom>
              <a:avLst/>
              <a:gdLst/>
              <a:ahLst/>
              <a:cxnLst/>
              <a:rect l="l" t="t" r="r" b="b"/>
              <a:pathLst>
                <a:path w="29025" h="12295" extrusionOk="0">
                  <a:moveTo>
                    <a:pt x="19042" y="1"/>
                  </a:moveTo>
                  <a:lnTo>
                    <a:pt x="16454" y="648"/>
                  </a:lnTo>
                  <a:lnTo>
                    <a:pt x="14882" y="1110"/>
                  </a:lnTo>
                  <a:lnTo>
                    <a:pt x="12479" y="2127"/>
                  </a:lnTo>
                  <a:lnTo>
                    <a:pt x="9891" y="3791"/>
                  </a:lnTo>
                  <a:lnTo>
                    <a:pt x="7857" y="6656"/>
                  </a:lnTo>
                  <a:lnTo>
                    <a:pt x="7765" y="7211"/>
                  </a:lnTo>
                  <a:lnTo>
                    <a:pt x="5824" y="8043"/>
                  </a:lnTo>
                  <a:lnTo>
                    <a:pt x="3790" y="8597"/>
                  </a:lnTo>
                  <a:lnTo>
                    <a:pt x="1942" y="9337"/>
                  </a:lnTo>
                  <a:lnTo>
                    <a:pt x="555" y="10354"/>
                  </a:lnTo>
                  <a:lnTo>
                    <a:pt x="463" y="10908"/>
                  </a:lnTo>
                  <a:lnTo>
                    <a:pt x="0" y="12295"/>
                  </a:lnTo>
                  <a:lnTo>
                    <a:pt x="28748" y="2219"/>
                  </a:lnTo>
                  <a:lnTo>
                    <a:pt x="28748" y="1942"/>
                  </a:lnTo>
                  <a:lnTo>
                    <a:pt x="29025" y="833"/>
                  </a:lnTo>
                  <a:lnTo>
                    <a:pt x="29025" y="556"/>
                  </a:lnTo>
                  <a:lnTo>
                    <a:pt x="28563" y="278"/>
                  </a:lnTo>
                  <a:lnTo>
                    <a:pt x="27361" y="371"/>
                  </a:lnTo>
                  <a:lnTo>
                    <a:pt x="26067" y="740"/>
                  </a:lnTo>
                  <a:lnTo>
                    <a:pt x="22832" y="1850"/>
                  </a:lnTo>
                  <a:lnTo>
                    <a:pt x="22832" y="1665"/>
                  </a:lnTo>
                  <a:lnTo>
                    <a:pt x="22832" y="925"/>
                  </a:lnTo>
                  <a:lnTo>
                    <a:pt x="21908" y="93"/>
                  </a:lnTo>
                  <a:lnTo>
                    <a:pt x="19042" y="1"/>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35" name="Google Shape;635;p59"/>
            <p:cNvSpPr/>
            <p:nvPr/>
          </p:nvSpPr>
          <p:spPr>
            <a:xfrm>
              <a:off x="3753375" y="1509100"/>
              <a:ext cx="596225" cy="385925"/>
            </a:xfrm>
            <a:custGeom>
              <a:avLst/>
              <a:gdLst/>
              <a:ahLst/>
              <a:cxnLst/>
              <a:rect l="l" t="t" r="r" b="b"/>
              <a:pathLst>
                <a:path w="23849" h="15437" extrusionOk="0">
                  <a:moveTo>
                    <a:pt x="23849" y="0"/>
                  </a:moveTo>
                  <a:lnTo>
                    <a:pt x="555" y="8597"/>
                  </a:lnTo>
                  <a:lnTo>
                    <a:pt x="0" y="11277"/>
                  </a:lnTo>
                  <a:lnTo>
                    <a:pt x="1849" y="10538"/>
                  </a:lnTo>
                  <a:lnTo>
                    <a:pt x="3790" y="10353"/>
                  </a:lnTo>
                  <a:lnTo>
                    <a:pt x="4345" y="10815"/>
                  </a:lnTo>
                  <a:lnTo>
                    <a:pt x="4345" y="11185"/>
                  </a:lnTo>
                  <a:lnTo>
                    <a:pt x="3698" y="13865"/>
                  </a:lnTo>
                  <a:lnTo>
                    <a:pt x="3328" y="15437"/>
                  </a:lnTo>
                  <a:lnTo>
                    <a:pt x="18302" y="9521"/>
                  </a:lnTo>
                  <a:lnTo>
                    <a:pt x="18302" y="9151"/>
                  </a:lnTo>
                  <a:lnTo>
                    <a:pt x="18857" y="6471"/>
                  </a:lnTo>
                  <a:lnTo>
                    <a:pt x="18950" y="5824"/>
                  </a:lnTo>
                  <a:lnTo>
                    <a:pt x="19597" y="4807"/>
                  </a:lnTo>
                  <a:lnTo>
                    <a:pt x="21168" y="3605"/>
                  </a:lnTo>
                  <a:lnTo>
                    <a:pt x="23017" y="2773"/>
                  </a:lnTo>
                  <a:lnTo>
                    <a:pt x="23849"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36" name="Google Shape;636;p59"/>
            <p:cNvSpPr/>
            <p:nvPr/>
          </p:nvSpPr>
          <p:spPr>
            <a:xfrm>
              <a:off x="3684050" y="1652375"/>
              <a:ext cx="665550" cy="309675"/>
            </a:xfrm>
            <a:custGeom>
              <a:avLst/>
              <a:gdLst/>
              <a:ahLst/>
              <a:cxnLst/>
              <a:rect l="l" t="t" r="r" b="b"/>
              <a:pathLst>
                <a:path w="26622" h="12387" extrusionOk="0">
                  <a:moveTo>
                    <a:pt x="25605" y="0"/>
                  </a:moveTo>
                  <a:lnTo>
                    <a:pt x="22462" y="740"/>
                  </a:lnTo>
                  <a:lnTo>
                    <a:pt x="19319" y="2126"/>
                  </a:lnTo>
                  <a:lnTo>
                    <a:pt x="9151" y="5177"/>
                  </a:lnTo>
                  <a:lnTo>
                    <a:pt x="5916" y="6656"/>
                  </a:lnTo>
                  <a:lnTo>
                    <a:pt x="2126" y="8504"/>
                  </a:lnTo>
                  <a:lnTo>
                    <a:pt x="647" y="9613"/>
                  </a:lnTo>
                  <a:lnTo>
                    <a:pt x="462" y="9983"/>
                  </a:lnTo>
                  <a:lnTo>
                    <a:pt x="0" y="12386"/>
                  </a:lnTo>
                  <a:lnTo>
                    <a:pt x="26159" y="2958"/>
                  </a:lnTo>
                  <a:lnTo>
                    <a:pt x="26344" y="2403"/>
                  </a:lnTo>
                  <a:lnTo>
                    <a:pt x="26622" y="740"/>
                  </a:lnTo>
                  <a:lnTo>
                    <a:pt x="26622" y="462"/>
                  </a:lnTo>
                  <a:lnTo>
                    <a:pt x="26437" y="185"/>
                  </a:lnTo>
                  <a:lnTo>
                    <a:pt x="25605"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37" name="Google Shape;637;p59"/>
            <p:cNvSpPr/>
            <p:nvPr/>
          </p:nvSpPr>
          <p:spPr>
            <a:xfrm>
              <a:off x="3947475" y="1920425"/>
              <a:ext cx="753375" cy="845800"/>
            </a:xfrm>
            <a:custGeom>
              <a:avLst/>
              <a:gdLst/>
              <a:ahLst/>
              <a:cxnLst/>
              <a:rect l="l" t="t" r="r" b="b"/>
              <a:pathLst>
                <a:path w="30135" h="33832" extrusionOk="0">
                  <a:moveTo>
                    <a:pt x="27731" y="1"/>
                  </a:moveTo>
                  <a:lnTo>
                    <a:pt x="26437" y="555"/>
                  </a:lnTo>
                  <a:lnTo>
                    <a:pt x="25605" y="1387"/>
                  </a:lnTo>
                  <a:lnTo>
                    <a:pt x="24589" y="4992"/>
                  </a:lnTo>
                  <a:lnTo>
                    <a:pt x="23017" y="10631"/>
                  </a:lnTo>
                  <a:lnTo>
                    <a:pt x="22925" y="11000"/>
                  </a:lnTo>
                  <a:lnTo>
                    <a:pt x="21908" y="11925"/>
                  </a:lnTo>
                  <a:lnTo>
                    <a:pt x="19597" y="13404"/>
                  </a:lnTo>
                  <a:lnTo>
                    <a:pt x="15160" y="15437"/>
                  </a:lnTo>
                  <a:lnTo>
                    <a:pt x="10538" y="16916"/>
                  </a:lnTo>
                  <a:lnTo>
                    <a:pt x="8690" y="17286"/>
                  </a:lnTo>
                  <a:lnTo>
                    <a:pt x="5639" y="17748"/>
                  </a:lnTo>
                  <a:lnTo>
                    <a:pt x="2497" y="18672"/>
                  </a:lnTo>
                  <a:lnTo>
                    <a:pt x="1203" y="19504"/>
                  </a:lnTo>
                  <a:lnTo>
                    <a:pt x="371" y="20521"/>
                  </a:lnTo>
                  <a:lnTo>
                    <a:pt x="1" y="21908"/>
                  </a:lnTo>
                  <a:lnTo>
                    <a:pt x="278" y="24311"/>
                  </a:lnTo>
                  <a:lnTo>
                    <a:pt x="1018" y="26529"/>
                  </a:lnTo>
                  <a:lnTo>
                    <a:pt x="1387" y="27639"/>
                  </a:lnTo>
                  <a:lnTo>
                    <a:pt x="2497" y="29395"/>
                  </a:lnTo>
                  <a:lnTo>
                    <a:pt x="3883" y="30966"/>
                  </a:lnTo>
                  <a:lnTo>
                    <a:pt x="5547" y="32168"/>
                  </a:lnTo>
                  <a:lnTo>
                    <a:pt x="7581" y="33000"/>
                  </a:lnTo>
                  <a:lnTo>
                    <a:pt x="9891" y="33555"/>
                  </a:lnTo>
                  <a:lnTo>
                    <a:pt x="13774" y="33832"/>
                  </a:lnTo>
                  <a:lnTo>
                    <a:pt x="16639" y="33555"/>
                  </a:lnTo>
                  <a:lnTo>
                    <a:pt x="18118" y="33277"/>
                  </a:lnTo>
                  <a:lnTo>
                    <a:pt x="21261" y="31891"/>
                  </a:lnTo>
                  <a:lnTo>
                    <a:pt x="24219" y="29580"/>
                  </a:lnTo>
                  <a:lnTo>
                    <a:pt x="26715" y="26160"/>
                  </a:lnTo>
                  <a:lnTo>
                    <a:pt x="27639" y="24034"/>
                  </a:lnTo>
                  <a:lnTo>
                    <a:pt x="28471" y="21261"/>
                  </a:lnTo>
                  <a:lnTo>
                    <a:pt x="29210" y="15715"/>
                  </a:lnTo>
                  <a:lnTo>
                    <a:pt x="29395" y="10538"/>
                  </a:lnTo>
                  <a:lnTo>
                    <a:pt x="29488" y="6101"/>
                  </a:lnTo>
                  <a:lnTo>
                    <a:pt x="29857" y="4438"/>
                  </a:lnTo>
                  <a:lnTo>
                    <a:pt x="30135" y="2866"/>
                  </a:lnTo>
                  <a:lnTo>
                    <a:pt x="29765" y="1202"/>
                  </a:lnTo>
                  <a:lnTo>
                    <a:pt x="29303" y="555"/>
                  </a:lnTo>
                  <a:lnTo>
                    <a:pt x="28563" y="93"/>
                  </a:lnTo>
                  <a:lnTo>
                    <a:pt x="277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38" name="Google Shape;638;p59"/>
            <p:cNvSpPr/>
            <p:nvPr/>
          </p:nvSpPr>
          <p:spPr>
            <a:xfrm>
              <a:off x="1068125" y="989150"/>
              <a:ext cx="1338025" cy="4261275"/>
            </a:xfrm>
            <a:custGeom>
              <a:avLst/>
              <a:gdLst/>
              <a:ahLst/>
              <a:cxnLst/>
              <a:rect l="l" t="t" r="r" b="b"/>
              <a:pathLst>
                <a:path w="53521" h="170451" extrusionOk="0">
                  <a:moveTo>
                    <a:pt x="18673" y="0"/>
                  </a:moveTo>
                  <a:lnTo>
                    <a:pt x="16639" y="463"/>
                  </a:lnTo>
                  <a:lnTo>
                    <a:pt x="16454" y="463"/>
                  </a:lnTo>
                  <a:lnTo>
                    <a:pt x="16177" y="3513"/>
                  </a:lnTo>
                  <a:lnTo>
                    <a:pt x="15345" y="12849"/>
                  </a:lnTo>
                  <a:lnTo>
                    <a:pt x="12849" y="39008"/>
                  </a:lnTo>
                  <a:lnTo>
                    <a:pt x="7026" y="98721"/>
                  </a:lnTo>
                  <a:lnTo>
                    <a:pt x="6749" y="100754"/>
                  </a:lnTo>
                  <a:lnTo>
                    <a:pt x="6749" y="101217"/>
                  </a:lnTo>
                  <a:lnTo>
                    <a:pt x="2404" y="146879"/>
                  </a:lnTo>
                  <a:lnTo>
                    <a:pt x="1" y="170450"/>
                  </a:lnTo>
                  <a:lnTo>
                    <a:pt x="1" y="170450"/>
                  </a:lnTo>
                  <a:lnTo>
                    <a:pt x="7673" y="166106"/>
                  </a:lnTo>
                  <a:lnTo>
                    <a:pt x="12110" y="163518"/>
                  </a:lnTo>
                  <a:lnTo>
                    <a:pt x="45017" y="144569"/>
                  </a:lnTo>
                  <a:lnTo>
                    <a:pt x="47513" y="143182"/>
                  </a:lnTo>
                  <a:lnTo>
                    <a:pt x="53521" y="139670"/>
                  </a:lnTo>
                  <a:lnTo>
                    <a:pt x="51302" y="126359"/>
                  </a:lnTo>
                  <a:lnTo>
                    <a:pt x="47513" y="107410"/>
                  </a:lnTo>
                  <a:lnTo>
                    <a:pt x="44739" y="94376"/>
                  </a:lnTo>
                  <a:lnTo>
                    <a:pt x="42798" y="83469"/>
                  </a:lnTo>
                  <a:lnTo>
                    <a:pt x="42336" y="77553"/>
                  </a:lnTo>
                  <a:lnTo>
                    <a:pt x="42244" y="72100"/>
                  </a:lnTo>
                  <a:lnTo>
                    <a:pt x="42244" y="61100"/>
                  </a:lnTo>
                  <a:lnTo>
                    <a:pt x="42613" y="55739"/>
                  </a:lnTo>
                  <a:lnTo>
                    <a:pt x="42891" y="53613"/>
                  </a:lnTo>
                  <a:lnTo>
                    <a:pt x="43076" y="49453"/>
                  </a:lnTo>
                  <a:lnTo>
                    <a:pt x="43076" y="47327"/>
                  </a:lnTo>
                  <a:lnTo>
                    <a:pt x="42798" y="43445"/>
                  </a:lnTo>
                  <a:lnTo>
                    <a:pt x="41782" y="36697"/>
                  </a:lnTo>
                  <a:lnTo>
                    <a:pt x="40025" y="28101"/>
                  </a:lnTo>
                  <a:lnTo>
                    <a:pt x="38824" y="23017"/>
                  </a:lnTo>
                  <a:lnTo>
                    <a:pt x="38269" y="20336"/>
                  </a:lnTo>
                  <a:lnTo>
                    <a:pt x="36605" y="14975"/>
                  </a:lnTo>
                  <a:lnTo>
                    <a:pt x="35588" y="12387"/>
                  </a:lnTo>
                  <a:lnTo>
                    <a:pt x="35034" y="11093"/>
                  </a:lnTo>
                  <a:lnTo>
                    <a:pt x="34294" y="9798"/>
                  </a:lnTo>
                  <a:lnTo>
                    <a:pt x="32815" y="7118"/>
                  </a:lnTo>
                  <a:lnTo>
                    <a:pt x="30042" y="3698"/>
                  </a:lnTo>
                  <a:lnTo>
                    <a:pt x="27824" y="1849"/>
                  </a:lnTo>
                  <a:lnTo>
                    <a:pt x="26622" y="1202"/>
                  </a:lnTo>
                  <a:lnTo>
                    <a:pt x="25790" y="740"/>
                  </a:lnTo>
                  <a:lnTo>
                    <a:pt x="24866" y="463"/>
                  </a:lnTo>
                  <a:lnTo>
                    <a:pt x="228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39" name="Google Shape;639;p59"/>
            <p:cNvSpPr/>
            <p:nvPr/>
          </p:nvSpPr>
          <p:spPr>
            <a:xfrm>
              <a:off x="148400" y="3172925"/>
              <a:ext cx="2045150" cy="2609000"/>
            </a:xfrm>
            <a:custGeom>
              <a:avLst/>
              <a:gdLst/>
              <a:ahLst/>
              <a:cxnLst/>
              <a:rect l="l" t="t" r="r" b="b"/>
              <a:pathLst>
                <a:path w="81806" h="104360" extrusionOk="0">
                  <a:moveTo>
                    <a:pt x="15160" y="0"/>
                  </a:moveTo>
                  <a:lnTo>
                    <a:pt x="14606" y="925"/>
                  </a:lnTo>
                  <a:lnTo>
                    <a:pt x="12664" y="4252"/>
                  </a:lnTo>
                  <a:lnTo>
                    <a:pt x="9337" y="10908"/>
                  </a:lnTo>
                  <a:lnTo>
                    <a:pt x="6564" y="17378"/>
                  </a:lnTo>
                  <a:lnTo>
                    <a:pt x="4438" y="23756"/>
                  </a:lnTo>
                  <a:lnTo>
                    <a:pt x="2866" y="30134"/>
                  </a:lnTo>
                  <a:lnTo>
                    <a:pt x="1665" y="36420"/>
                  </a:lnTo>
                  <a:lnTo>
                    <a:pt x="555" y="45571"/>
                  </a:lnTo>
                  <a:lnTo>
                    <a:pt x="278" y="51487"/>
                  </a:lnTo>
                  <a:lnTo>
                    <a:pt x="93" y="58327"/>
                  </a:lnTo>
                  <a:lnTo>
                    <a:pt x="186" y="64890"/>
                  </a:lnTo>
                  <a:lnTo>
                    <a:pt x="371" y="74688"/>
                  </a:lnTo>
                  <a:lnTo>
                    <a:pt x="186" y="94654"/>
                  </a:lnTo>
                  <a:lnTo>
                    <a:pt x="1" y="104359"/>
                  </a:lnTo>
                  <a:lnTo>
                    <a:pt x="31614" y="86057"/>
                  </a:lnTo>
                  <a:lnTo>
                    <a:pt x="36882" y="83099"/>
                  </a:lnTo>
                  <a:lnTo>
                    <a:pt x="44462" y="78755"/>
                  </a:lnTo>
                  <a:lnTo>
                    <a:pt x="48899" y="76167"/>
                  </a:lnTo>
                  <a:lnTo>
                    <a:pt x="81806" y="57218"/>
                  </a:lnTo>
                  <a:lnTo>
                    <a:pt x="81251" y="52688"/>
                  </a:lnTo>
                  <a:lnTo>
                    <a:pt x="80881" y="48251"/>
                  </a:lnTo>
                  <a:lnTo>
                    <a:pt x="80050" y="40579"/>
                  </a:lnTo>
                  <a:lnTo>
                    <a:pt x="79218" y="33462"/>
                  </a:lnTo>
                  <a:lnTo>
                    <a:pt x="77369" y="18765"/>
                  </a:lnTo>
                  <a:lnTo>
                    <a:pt x="75705" y="7672"/>
                  </a:lnTo>
                  <a:lnTo>
                    <a:pt x="71268" y="9151"/>
                  </a:lnTo>
                  <a:lnTo>
                    <a:pt x="62857" y="11462"/>
                  </a:lnTo>
                  <a:lnTo>
                    <a:pt x="55000" y="13034"/>
                  </a:lnTo>
                  <a:lnTo>
                    <a:pt x="47790" y="13773"/>
                  </a:lnTo>
                  <a:lnTo>
                    <a:pt x="44462" y="13958"/>
                  </a:lnTo>
                  <a:lnTo>
                    <a:pt x="43538" y="13958"/>
                  </a:lnTo>
                  <a:lnTo>
                    <a:pt x="41504" y="13866"/>
                  </a:lnTo>
                  <a:lnTo>
                    <a:pt x="39563" y="13681"/>
                  </a:lnTo>
                  <a:lnTo>
                    <a:pt x="38361" y="13588"/>
                  </a:lnTo>
                  <a:lnTo>
                    <a:pt x="36420" y="13403"/>
                  </a:lnTo>
                  <a:lnTo>
                    <a:pt x="32446" y="12572"/>
                  </a:lnTo>
                  <a:lnTo>
                    <a:pt x="28563" y="11462"/>
                  </a:lnTo>
                  <a:lnTo>
                    <a:pt x="24958" y="10076"/>
                  </a:lnTo>
                  <a:lnTo>
                    <a:pt x="21723" y="8320"/>
                  </a:lnTo>
                  <a:lnTo>
                    <a:pt x="18950" y="6286"/>
                  </a:lnTo>
                  <a:lnTo>
                    <a:pt x="16824" y="3975"/>
                  </a:lnTo>
                  <a:lnTo>
                    <a:pt x="15437" y="1387"/>
                  </a:lnTo>
                  <a:lnTo>
                    <a:pt x="151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40" name="Google Shape;640;p59"/>
            <p:cNvSpPr/>
            <p:nvPr/>
          </p:nvSpPr>
          <p:spPr>
            <a:xfrm>
              <a:off x="62900" y="3168300"/>
              <a:ext cx="2193050" cy="2664450"/>
            </a:xfrm>
            <a:custGeom>
              <a:avLst/>
              <a:gdLst/>
              <a:ahLst/>
              <a:cxnLst/>
              <a:rect l="l" t="t" r="r" b="b"/>
              <a:pathLst>
                <a:path w="87722" h="106578" extrusionOk="0">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41" name="Google Shape;641;p59"/>
            <p:cNvSpPr/>
            <p:nvPr/>
          </p:nvSpPr>
          <p:spPr>
            <a:xfrm>
              <a:off x="62900" y="3168300"/>
              <a:ext cx="2193050" cy="2664450"/>
            </a:xfrm>
            <a:custGeom>
              <a:avLst/>
              <a:gdLst/>
              <a:ahLst/>
              <a:cxnLst/>
              <a:rect l="l" t="t" r="r" b="b"/>
              <a:pathLst>
                <a:path w="87722" h="106578" extrusionOk="0">
                  <a:moveTo>
                    <a:pt x="18580" y="1"/>
                  </a:moveTo>
                  <a:lnTo>
                    <a:pt x="15160" y="5269"/>
                  </a:lnTo>
                  <a:lnTo>
                    <a:pt x="9059" y="16177"/>
                  </a:lnTo>
                  <a:lnTo>
                    <a:pt x="6379" y="21908"/>
                  </a:lnTo>
                  <a:lnTo>
                    <a:pt x="5270" y="24496"/>
                  </a:lnTo>
                  <a:lnTo>
                    <a:pt x="3606" y="30596"/>
                  </a:lnTo>
                  <a:lnTo>
                    <a:pt x="2219" y="37622"/>
                  </a:lnTo>
                  <a:lnTo>
                    <a:pt x="1202" y="45663"/>
                  </a:lnTo>
                  <a:lnTo>
                    <a:pt x="833" y="50100"/>
                  </a:lnTo>
                  <a:lnTo>
                    <a:pt x="555" y="54814"/>
                  </a:lnTo>
                  <a:lnTo>
                    <a:pt x="278" y="65260"/>
                  </a:lnTo>
                  <a:lnTo>
                    <a:pt x="278" y="71083"/>
                  </a:lnTo>
                  <a:lnTo>
                    <a:pt x="186" y="86242"/>
                  </a:lnTo>
                  <a:lnTo>
                    <a:pt x="1" y="106578"/>
                  </a:lnTo>
                  <a:lnTo>
                    <a:pt x="3421" y="104544"/>
                  </a:lnTo>
                  <a:lnTo>
                    <a:pt x="35034" y="86242"/>
                  </a:lnTo>
                  <a:lnTo>
                    <a:pt x="40210" y="83284"/>
                  </a:lnTo>
                  <a:lnTo>
                    <a:pt x="47882" y="78940"/>
                  </a:lnTo>
                  <a:lnTo>
                    <a:pt x="52319" y="76352"/>
                  </a:lnTo>
                  <a:lnTo>
                    <a:pt x="85226" y="57403"/>
                  </a:lnTo>
                  <a:lnTo>
                    <a:pt x="87722" y="56016"/>
                  </a:lnTo>
                  <a:lnTo>
                    <a:pt x="87167" y="51117"/>
                  </a:lnTo>
                  <a:lnTo>
                    <a:pt x="86612" y="46588"/>
                  </a:lnTo>
                  <a:lnTo>
                    <a:pt x="85780" y="40487"/>
                  </a:lnTo>
                  <a:lnTo>
                    <a:pt x="84948" y="35033"/>
                  </a:lnTo>
                  <a:lnTo>
                    <a:pt x="83747" y="27361"/>
                  </a:lnTo>
                  <a:lnTo>
                    <a:pt x="80604" y="12202"/>
                  </a:lnTo>
                  <a:lnTo>
                    <a:pt x="78755" y="4715"/>
                  </a:lnTo>
                  <a:lnTo>
                    <a:pt x="78663" y="4992"/>
                  </a:lnTo>
                  <a:lnTo>
                    <a:pt x="77276" y="6286"/>
                  </a:lnTo>
                  <a:lnTo>
                    <a:pt x="75335" y="7488"/>
                  </a:lnTo>
                  <a:lnTo>
                    <a:pt x="72192" y="8782"/>
                  </a:lnTo>
                  <a:lnTo>
                    <a:pt x="67756" y="9983"/>
                  </a:lnTo>
                  <a:lnTo>
                    <a:pt x="61655" y="10908"/>
                  </a:lnTo>
                  <a:lnTo>
                    <a:pt x="53705" y="11462"/>
                  </a:lnTo>
                  <a:lnTo>
                    <a:pt x="48899" y="11555"/>
                  </a:lnTo>
                  <a:lnTo>
                    <a:pt x="47235" y="11555"/>
                  </a:lnTo>
                  <a:lnTo>
                    <a:pt x="45109" y="11462"/>
                  </a:lnTo>
                  <a:lnTo>
                    <a:pt x="43168" y="11370"/>
                  </a:lnTo>
                  <a:lnTo>
                    <a:pt x="42983" y="11370"/>
                  </a:lnTo>
                  <a:lnTo>
                    <a:pt x="39101" y="11000"/>
                  </a:lnTo>
                  <a:lnTo>
                    <a:pt x="32723" y="9706"/>
                  </a:lnTo>
                  <a:lnTo>
                    <a:pt x="27731" y="8042"/>
                  </a:lnTo>
                  <a:lnTo>
                    <a:pt x="24126" y="6101"/>
                  </a:lnTo>
                  <a:lnTo>
                    <a:pt x="21538" y="4160"/>
                  </a:lnTo>
                  <a:lnTo>
                    <a:pt x="19874" y="2311"/>
                  </a:lnTo>
                  <a:lnTo>
                    <a:pt x="18580" y="370"/>
                  </a:lnTo>
                  <a:lnTo>
                    <a:pt x="185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42" name="Google Shape;642;p59"/>
            <p:cNvSpPr/>
            <p:nvPr/>
          </p:nvSpPr>
          <p:spPr>
            <a:xfrm>
              <a:off x="1259950" y="4182775"/>
              <a:ext cx="610075" cy="959025"/>
            </a:xfrm>
            <a:custGeom>
              <a:avLst/>
              <a:gdLst/>
              <a:ahLst/>
              <a:cxnLst/>
              <a:rect l="l" t="t" r="r" b="b"/>
              <a:pathLst>
                <a:path w="24403" h="38361" extrusionOk="0">
                  <a:moveTo>
                    <a:pt x="24403" y="0"/>
                  </a:moveTo>
                  <a:lnTo>
                    <a:pt x="22277" y="2126"/>
                  </a:lnTo>
                  <a:lnTo>
                    <a:pt x="17563" y="5454"/>
                  </a:lnTo>
                  <a:lnTo>
                    <a:pt x="12386" y="7950"/>
                  </a:lnTo>
                  <a:lnTo>
                    <a:pt x="6748" y="9614"/>
                  </a:lnTo>
                  <a:lnTo>
                    <a:pt x="3790" y="9983"/>
                  </a:lnTo>
                  <a:lnTo>
                    <a:pt x="2681" y="18580"/>
                  </a:lnTo>
                  <a:lnTo>
                    <a:pt x="0" y="38361"/>
                  </a:lnTo>
                  <a:lnTo>
                    <a:pt x="0" y="38361"/>
                  </a:lnTo>
                  <a:lnTo>
                    <a:pt x="4437" y="35773"/>
                  </a:lnTo>
                  <a:lnTo>
                    <a:pt x="8227" y="17840"/>
                  </a:lnTo>
                  <a:lnTo>
                    <a:pt x="8781" y="14882"/>
                  </a:lnTo>
                  <a:lnTo>
                    <a:pt x="11000" y="13866"/>
                  </a:lnTo>
                  <a:lnTo>
                    <a:pt x="14882" y="11555"/>
                  </a:lnTo>
                  <a:lnTo>
                    <a:pt x="18025" y="9059"/>
                  </a:lnTo>
                  <a:lnTo>
                    <a:pt x="20428" y="6656"/>
                  </a:lnTo>
                  <a:lnTo>
                    <a:pt x="22924" y="3236"/>
                  </a:lnTo>
                  <a:lnTo>
                    <a:pt x="24310" y="370"/>
                  </a:lnTo>
                  <a:lnTo>
                    <a:pt x="24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43" name="Google Shape;643;p59"/>
            <p:cNvSpPr/>
            <p:nvPr/>
          </p:nvSpPr>
          <p:spPr>
            <a:xfrm>
              <a:off x="35175" y="1070025"/>
              <a:ext cx="2206900" cy="3591125"/>
            </a:xfrm>
            <a:custGeom>
              <a:avLst/>
              <a:gdLst/>
              <a:ahLst/>
              <a:cxnLst/>
              <a:rect l="l" t="t" r="r" b="b"/>
              <a:pathLst>
                <a:path w="88276" h="143645" extrusionOk="0">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44" name="Google Shape;644;p59"/>
            <p:cNvSpPr/>
            <p:nvPr/>
          </p:nvSpPr>
          <p:spPr>
            <a:xfrm>
              <a:off x="35175" y="1070025"/>
              <a:ext cx="2206900" cy="3591125"/>
            </a:xfrm>
            <a:custGeom>
              <a:avLst/>
              <a:gdLst/>
              <a:ahLst/>
              <a:cxnLst/>
              <a:rect l="l" t="t" r="r" b="b"/>
              <a:pathLst>
                <a:path w="88276" h="143645" extrusionOk="0">
                  <a:moveTo>
                    <a:pt x="34941" y="1"/>
                  </a:moveTo>
                  <a:lnTo>
                    <a:pt x="22185" y="1295"/>
                  </a:lnTo>
                  <a:lnTo>
                    <a:pt x="19227" y="2127"/>
                  </a:lnTo>
                  <a:lnTo>
                    <a:pt x="15622" y="3790"/>
                  </a:lnTo>
                  <a:lnTo>
                    <a:pt x="13681" y="5177"/>
                  </a:lnTo>
                  <a:lnTo>
                    <a:pt x="12110" y="6748"/>
                  </a:lnTo>
                  <a:lnTo>
                    <a:pt x="10815" y="8597"/>
                  </a:lnTo>
                  <a:lnTo>
                    <a:pt x="9984" y="10723"/>
                  </a:lnTo>
                  <a:lnTo>
                    <a:pt x="9336" y="13219"/>
                  </a:lnTo>
                  <a:lnTo>
                    <a:pt x="9152" y="14605"/>
                  </a:lnTo>
                  <a:lnTo>
                    <a:pt x="8597" y="17933"/>
                  </a:lnTo>
                  <a:lnTo>
                    <a:pt x="8042" y="26899"/>
                  </a:lnTo>
                  <a:lnTo>
                    <a:pt x="8412" y="32630"/>
                  </a:lnTo>
                  <a:lnTo>
                    <a:pt x="9059" y="36697"/>
                  </a:lnTo>
                  <a:lnTo>
                    <a:pt x="9614" y="38823"/>
                  </a:lnTo>
                  <a:lnTo>
                    <a:pt x="15807" y="62117"/>
                  </a:lnTo>
                  <a:lnTo>
                    <a:pt x="19319" y="74965"/>
                  </a:lnTo>
                  <a:lnTo>
                    <a:pt x="18857" y="75612"/>
                  </a:lnTo>
                  <a:lnTo>
                    <a:pt x="15530" y="80974"/>
                  </a:lnTo>
                  <a:lnTo>
                    <a:pt x="12479" y="86612"/>
                  </a:lnTo>
                  <a:lnTo>
                    <a:pt x="9152" y="94007"/>
                  </a:lnTo>
                  <a:lnTo>
                    <a:pt x="5824" y="103158"/>
                  </a:lnTo>
                  <a:lnTo>
                    <a:pt x="2866" y="113880"/>
                  </a:lnTo>
                  <a:lnTo>
                    <a:pt x="740" y="126082"/>
                  </a:lnTo>
                  <a:lnTo>
                    <a:pt x="1" y="132830"/>
                  </a:lnTo>
                  <a:lnTo>
                    <a:pt x="2866" y="134586"/>
                  </a:lnTo>
                  <a:lnTo>
                    <a:pt x="8874" y="137544"/>
                  </a:lnTo>
                  <a:lnTo>
                    <a:pt x="14975" y="139947"/>
                  </a:lnTo>
                  <a:lnTo>
                    <a:pt x="21445" y="141611"/>
                  </a:lnTo>
                  <a:lnTo>
                    <a:pt x="28008" y="142813"/>
                  </a:lnTo>
                  <a:lnTo>
                    <a:pt x="34479" y="143552"/>
                  </a:lnTo>
                  <a:lnTo>
                    <a:pt x="41042" y="143644"/>
                  </a:lnTo>
                  <a:lnTo>
                    <a:pt x="47512" y="143460"/>
                  </a:lnTo>
                  <a:lnTo>
                    <a:pt x="53798" y="142813"/>
                  </a:lnTo>
                  <a:lnTo>
                    <a:pt x="59898" y="141888"/>
                  </a:lnTo>
                  <a:lnTo>
                    <a:pt x="65537" y="140594"/>
                  </a:lnTo>
                  <a:lnTo>
                    <a:pt x="70898" y="139115"/>
                  </a:lnTo>
                  <a:lnTo>
                    <a:pt x="75797" y="137266"/>
                  </a:lnTo>
                  <a:lnTo>
                    <a:pt x="80142" y="135418"/>
                  </a:lnTo>
                  <a:lnTo>
                    <a:pt x="83839" y="133292"/>
                  </a:lnTo>
                  <a:lnTo>
                    <a:pt x="86982" y="131166"/>
                  </a:lnTo>
                  <a:lnTo>
                    <a:pt x="88183" y="130057"/>
                  </a:lnTo>
                  <a:lnTo>
                    <a:pt x="87629" y="125250"/>
                  </a:lnTo>
                  <a:lnTo>
                    <a:pt x="85133" y="111477"/>
                  </a:lnTo>
                  <a:lnTo>
                    <a:pt x="82083" y="96040"/>
                  </a:lnTo>
                  <a:lnTo>
                    <a:pt x="79679" y="82730"/>
                  </a:lnTo>
                  <a:lnTo>
                    <a:pt x="79125" y="78293"/>
                  </a:lnTo>
                  <a:lnTo>
                    <a:pt x="79217" y="76352"/>
                  </a:lnTo>
                  <a:lnTo>
                    <a:pt x="79864" y="66092"/>
                  </a:lnTo>
                  <a:lnTo>
                    <a:pt x="80604" y="58882"/>
                  </a:lnTo>
                  <a:lnTo>
                    <a:pt x="81066" y="56016"/>
                  </a:lnTo>
                  <a:lnTo>
                    <a:pt x="82730" y="54075"/>
                  </a:lnTo>
                  <a:lnTo>
                    <a:pt x="85318" y="50285"/>
                  </a:lnTo>
                  <a:lnTo>
                    <a:pt x="87074" y="46495"/>
                  </a:lnTo>
                  <a:lnTo>
                    <a:pt x="87906" y="42890"/>
                  </a:lnTo>
                  <a:lnTo>
                    <a:pt x="88276" y="39285"/>
                  </a:lnTo>
                  <a:lnTo>
                    <a:pt x="87906" y="35865"/>
                  </a:lnTo>
                  <a:lnTo>
                    <a:pt x="87074" y="32538"/>
                  </a:lnTo>
                  <a:lnTo>
                    <a:pt x="85780" y="29395"/>
                  </a:lnTo>
                  <a:lnTo>
                    <a:pt x="85041" y="27916"/>
                  </a:lnTo>
                  <a:lnTo>
                    <a:pt x="83562" y="25143"/>
                  </a:lnTo>
                  <a:lnTo>
                    <a:pt x="80234" y="19874"/>
                  </a:lnTo>
                  <a:lnTo>
                    <a:pt x="75243" y="12664"/>
                  </a:lnTo>
                  <a:lnTo>
                    <a:pt x="70159" y="6748"/>
                  </a:lnTo>
                  <a:lnTo>
                    <a:pt x="67108" y="3698"/>
                  </a:lnTo>
                  <a:lnTo>
                    <a:pt x="64428" y="1572"/>
                  </a:lnTo>
                  <a:lnTo>
                    <a:pt x="62394" y="370"/>
                  </a:lnTo>
                  <a:lnTo>
                    <a:pt x="61562" y="278"/>
                  </a:lnTo>
                  <a:lnTo>
                    <a:pt x="34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45" name="Google Shape;645;p59"/>
            <p:cNvSpPr/>
            <p:nvPr/>
          </p:nvSpPr>
          <p:spPr>
            <a:xfrm>
              <a:off x="-154325" y="1067725"/>
              <a:ext cx="1377325" cy="4892125"/>
            </a:xfrm>
            <a:custGeom>
              <a:avLst/>
              <a:gdLst/>
              <a:ahLst/>
              <a:cxnLst/>
              <a:rect l="l" t="t" r="r" b="b"/>
              <a:pathLst>
                <a:path w="55093" h="195685" extrusionOk="0">
                  <a:moveTo>
                    <a:pt x="38361" y="0"/>
                  </a:moveTo>
                  <a:lnTo>
                    <a:pt x="36143" y="93"/>
                  </a:lnTo>
                  <a:lnTo>
                    <a:pt x="33370" y="277"/>
                  </a:lnTo>
                  <a:lnTo>
                    <a:pt x="29672" y="462"/>
                  </a:lnTo>
                  <a:lnTo>
                    <a:pt x="22370" y="1572"/>
                  </a:lnTo>
                  <a:lnTo>
                    <a:pt x="18765" y="2403"/>
                  </a:lnTo>
                  <a:lnTo>
                    <a:pt x="17286" y="2866"/>
                  </a:lnTo>
                  <a:lnTo>
                    <a:pt x="14698" y="4345"/>
                  </a:lnTo>
                  <a:lnTo>
                    <a:pt x="12664" y="6101"/>
                  </a:lnTo>
                  <a:lnTo>
                    <a:pt x="11185" y="8042"/>
                  </a:lnTo>
                  <a:lnTo>
                    <a:pt x="9614" y="10907"/>
                  </a:lnTo>
                  <a:lnTo>
                    <a:pt x="8690" y="14143"/>
                  </a:lnTo>
                  <a:lnTo>
                    <a:pt x="8690" y="14975"/>
                  </a:lnTo>
                  <a:lnTo>
                    <a:pt x="8690" y="15252"/>
                  </a:lnTo>
                  <a:lnTo>
                    <a:pt x="13404" y="35125"/>
                  </a:lnTo>
                  <a:lnTo>
                    <a:pt x="23017" y="74965"/>
                  </a:lnTo>
                  <a:lnTo>
                    <a:pt x="22740" y="75427"/>
                  </a:lnTo>
                  <a:lnTo>
                    <a:pt x="22647" y="75612"/>
                  </a:lnTo>
                  <a:lnTo>
                    <a:pt x="22555" y="75704"/>
                  </a:lnTo>
                  <a:lnTo>
                    <a:pt x="21816" y="77183"/>
                  </a:lnTo>
                  <a:lnTo>
                    <a:pt x="21723" y="77461"/>
                  </a:lnTo>
                  <a:lnTo>
                    <a:pt x="21631" y="77738"/>
                  </a:lnTo>
                  <a:lnTo>
                    <a:pt x="21538" y="77830"/>
                  </a:lnTo>
                  <a:lnTo>
                    <a:pt x="21538" y="77923"/>
                  </a:lnTo>
                  <a:lnTo>
                    <a:pt x="21446" y="78015"/>
                  </a:lnTo>
                  <a:lnTo>
                    <a:pt x="21446" y="78108"/>
                  </a:lnTo>
                  <a:lnTo>
                    <a:pt x="21353" y="78200"/>
                  </a:lnTo>
                  <a:lnTo>
                    <a:pt x="21353" y="78293"/>
                  </a:lnTo>
                  <a:lnTo>
                    <a:pt x="21076" y="78755"/>
                  </a:lnTo>
                  <a:lnTo>
                    <a:pt x="20891" y="79217"/>
                  </a:lnTo>
                  <a:lnTo>
                    <a:pt x="20614" y="79679"/>
                  </a:lnTo>
                  <a:lnTo>
                    <a:pt x="20337" y="80141"/>
                  </a:lnTo>
                  <a:lnTo>
                    <a:pt x="20152" y="80696"/>
                  </a:lnTo>
                  <a:lnTo>
                    <a:pt x="19967" y="81158"/>
                  </a:lnTo>
                  <a:lnTo>
                    <a:pt x="19505" y="82267"/>
                  </a:lnTo>
                  <a:lnTo>
                    <a:pt x="18950" y="83469"/>
                  </a:lnTo>
                  <a:lnTo>
                    <a:pt x="18673" y="84024"/>
                  </a:lnTo>
                  <a:lnTo>
                    <a:pt x="18488" y="84393"/>
                  </a:lnTo>
                  <a:lnTo>
                    <a:pt x="18303" y="84855"/>
                  </a:lnTo>
                  <a:lnTo>
                    <a:pt x="18118" y="85225"/>
                  </a:lnTo>
                  <a:lnTo>
                    <a:pt x="17286" y="87166"/>
                  </a:lnTo>
                  <a:lnTo>
                    <a:pt x="16454" y="89292"/>
                  </a:lnTo>
                  <a:lnTo>
                    <a:pt x="16177" y="89847"/>
                  </a:lnTo>
                  <a:lnTo>
                    <a:pt x="15992" y="90494"/>
                  </a:lnTo>
                  <a:lnTo>
                    <a:pt x="15622" y="91418"/>
                  </a:lnTo>
                  <a:lnTo>
                    <a:pt x="15160" y="92620"/>
                  </a:lnTo>
                  <a:lnTo>
                    <a:pt x="14790" y="93729"/>
                  </a:lnTo>
                  <a:lnTo>
                    <a:pt x="14513" y="94561"/>
                  </a:lnTo>
                  <a:lnTo>
                    <a:pt x="14143" y="95393"/>
                  </a:lnTo>
                  <a:lnTo>
                    <a:pt x="14143" y="95485"/>
                  </a:lnTo>
                  <a:lnTo>
                    <a:pt x="13496" y="97334"/>
                  </a:lnTo>
                  <a:lnTo>
                    <a:pt x="12849" y="99183"/>
                  </a:lnTo>
                  <a:lnTo>
                    <a:pt x="12572" y="100107"/>
                  </a:lnTo>
                  <a:lnTo>
                    <a:pt x="12295" y="101032"/>
                  </a:lnTo>
                  <a:lnTo>
                    <a:pt x="12110" y="102048"/>
                  </a:lnTo>
                  <a:lnTo>
                    <a:pt x="11740" y="102973"/>
                  </a:lnTo>
                  <a:lnTo>
                    <a:pt x="11185" y="105006"/>
                  </a:lnTo>
                  <a:lnTo>
                    <a:pt x="10631" y="107040"/>
                  </a:lnTo>
                  <a:lnTo>
                    <a:pt x="10354" y="107964"/>
                  </a:lnTo>
                  <a:lnTo>
                    <a:pt x="10169" y="108981"/>
                  </a:lnTo>
                  <a:lnTo>
                    <a:pt x="9891" y="109998"/>
                  </a:lnTo>
                  <a:lnTo>
                    <a:pt x="9614" y="111015"/>
                  </a:lnTo>
                  <a:lnTo>
                    <a:pt x="9522" y="111662"/>
                  </a:lnTo>
                  <a:lnTo>
                    <a:pt x="9244" y="113141"/>
                  </a:lnTo>
                  <a:lnTo>
                    <a:pt x="8690" y="116191"/>
                  </a:lnTo>
                  <a:lnTo>
                    <a:pt x="8228" y="119334"/>
                  </a:lnTo>
                  <a:lnTo>
                    <a:pt x="6194" y="135880"/>
                  </a:lnTo>
                  <a:lnTo>
                    <a:pt x="1572" y="179694"/>
                  </a:lnTo>
                  <a:lnTo>
                    <a:pt x="1" y="195685"/>
                  </a:lnTo>
                  <a:lnTo>
                    <a:pt x="1" y="195685"/>
                  </a:lnTo>
                  <a:lnTo>
                    <a:pt x="8782" y="190601"/>
                  </a:lnTo>
                  <a:lnTo>
                    <a:pt x="12295" y="188567"/>
                  </a:lnTo>
                  <a:lnTo>
                    <a:pt x="43907" y="170265"/>
                  </a:lnTo>
                  <a:lnTo>
                    <a:pt x="44739" y="161946"/>
                  </a:lnTo>
                  <a:lnTo>
                    <a:pt x="45479" y="154182"/>
                  </a:lnTo>
                  <a:lnTo>
                    <a:pt x="45941" y="149005"/>
                  </a:lnTo>
                  <a:lnTo>
                    <a:pt x="46496" y="143736"/>
                  </a:lnTo>
                  <a:lnTo>
                    <a:pt x="49084" y="120997"/>
                  </a:lnTo>
                  <a:lnTo>
                    <a:pt x="51764" y="97889"/>
                  </a:lnTo>
                  <a:lnTo>
                    <a:pt x="51949" y="96687"/>
                  </a:lnTo>
                  <a:lnTo>
                    <a:pt x="52042" y="95393"/>
                  </a:lnTo>
                  <a:lnTo>
                    <a:pt x="52781" y="87906"/>
                  </a:lnTo>
                  <a:lnTo>
                    <a:pt x="53521" y="80881"/>
                  </a:lnTo>
                  <a:lnTo>
                    <a:pt x="53521" y="80696"/>
                  </a:lnTo>
                  <a:lnTo>
                    <a:pt x="53521" y="80603"/>
                  </a:lnTo>
                  <a:lnTo>
                    <a:pt x="53521" y="80234"/>
                  </a:lnTo>
                  <a:lnTo>
                    <a:pt x="53521" y="79587"/>
                  </a:lnTo>
                  <a:lnTo>
                    <a:pt x="54537" y="69234"/>
                  </a:lnTo>
                  <a:lnTo>
                    <a:pt x="55092" y="56016"/>
                  </a:lnTo>
                  <a:lnTo>
                    <a:pt x="54907" y="48898"/>
                  </a:lnTo>
                  <a:lnTo>
                    <a:pt x="54630" y="46033"/>
                  </a:lnTo>
                  <a:lnTo>
                    <a:pt x="54168" y="42520"/>
                  </a:lnTo>
                  <a:lnTo>
                    <a:pt x="53428" y="38823"/>
                  </a:lnTo>
                  <a:lnTo>
                    <a:pt x="52227" y="33277"/>
                  </a:lnTo>
                  <a:lnTo>
                    <a:pt x="49269" y="22277"/>
                  </a:lnTo>
                  <a:lnTo>
                    <a:pt x="44647" y="7765"/>
                  </a:lnTo>
                  <a:lnTo>
                    <a:pt x="42613" y="2034"/>
                  </a:lnTo>
                  <a:lnTo>
                    <a:pt x="42613" y="1941"/>
                  </a:lnTo>
                  <a:lnTo>
                    <a:pt x="42521" y="1849"/>
                  </a:lnTo>
                  <a:lnTo>
                    <a:pt x="42521" y="1664"/>
                  </a:lnTo>
                  <a:lnTo>
                    <a:pt x="42059" y="555"/>
                  </a:lnTo>
                  <a:lnTo>
                    <a:pt x="41966" y="93"/>
                  </a:lnTo>
                  <a:lnTo>
                    <a:pt x="41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46" name="Google Shape;646;p59"/>
            <p:cNvSpPr/>
            <p:nvPr/>
          </p:nvSpPr>
          <p:spPr>
            <a:xfrm>
              <a:off x="69850" y="1372750"/>
              <a:ext cx="496850" cy="2523500"/>
            </a:xfrm>
            <a:custGeom>
              <a:avLst/>
              <a:gdLst/>
              <a:ahLst/>
              <a:cxnLst/>
              <a:rect l="l" t="t" r="r" b="b"/>
              <a:pathLst>
                <a:path w="19874" h="100940" extrusionOk="0">
                  <a:moveTo>
                    <a:pt x="16361" y="1"/>
                  </a:moveTo>
                  <a:lnTo>
                    <a:pt x="4252" y="23017"/>
                  </a:lnTo>
                  <a:lnTo>
                    <a:pt x="13865" y="62856"/>
                  </a:lnTo>
                  <a:lnTo>
                    <a:pt x="12664" y="65075"/>
                  </a:lnTo>
                  <a:lnTo>
                    <a:pt x="6193" y="79957"/>
                  </a:lnTo>
                  <a:lnTo>
                    <a:pt x="2773" y="89940"/>
                  </a:lnTo>
                  <a:lnTo>
                    <a:pt x="832" y="97242"/>
                  </a:lnTo>
                  <a:lnTo>
                    <a:pt x="0" y="100940"/>
                  </a:lnTo>
                  <a:lnTo>
                    <a:pt x="1849" y="96040"/>
                  </a:lnTo>
                  <a:lnTo>
                    <a:pt x="5361" y="87721"/>
                  </a:lnTo>
                  <a:lnTo>
                    <a:pt x="8874" y="80974"/>
                  </a:lnTo>
                  <a:lnTo>
                    <a:pt x="12017" y="75705"/>
                  </a:lnTo>
                  <a:lnTo>
                    <a:pt x="16176" y="69974"/>
                  </a:lnTo>
                  <a:lnTo>
                    <a:pt x="19504" y="66554"/>
                  </a:lnTo>
                  <a:lnTo>
                    <a:pt x="19874" y="66276"/>
                  </a:lnTo>
                  <a:lnTo>
                    <a:pt x="14420" y="43630"/>
                  </a:lnTo>
                  <a:lnTo>
                    <a:pt x="14975" y="40764"/>
                  </a:lnTo>
                  <a:lnTo>
                    <a:pt x="17193" y="25697"/>
                  </a:lnTo>
                  <a:lnTo>
                    <a:pt x="17840" y="20521"/>
                  </a:lnTo>
                  <a:lnTo>
                    <a:pt x="18395" y="12387"/>
                  </a:lnTo>
                  <a:lnTo>
                    <a:pt x="18117" y="6286"/>
                  </a:lnTo>
                  <a:lnTo>
                    <a:pt x="17101" y="1664"/>
                  </a:lnTo>
                  <a:lnTo>
                    <a:pt x="1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47" name="Google Shape;647;p59"/>
            <p:cNvSpPr/>
            <p:nvPr/>
          </p:nvSpPr>
          <p:spPr>
            <a:xfrm>
              <a:off x="1484100" y="848175"/>
              <a:ext cx="536150" cy="688675"/>
            </a:xfrm>
            <a:custGeom>
              <a:avLst/>
              <a:gdLst/>
              <a:ahLst/>
              <a:cxnLst/>
              <a:rect l="l" t="t" r="r" b="b"/>
              <a:pathLst>
                <a:path w="21446" h="27547" extrusionOk="0">
                  <a:moveTo>
                    <a:pt x="0" y="1"/>
                  </a:moveTo>
                  <a:lnTo>
                    <a:pt x="0" y="9152"/>
                  </a:lnTo>
                  <a:lnTo>
                    <a:pt x="1202" y="9522"/>
                  </a:lnTo>
                  <a:lnTo>
                    <a:pt x="3420" y="10446"/>
                  </a:lnTo>
                  <a:lnTo>
                    <a:pt x="4530" y="11001"/>
                  </a:lnTo>
                  <a:lnTo>
                    <a:pt x="5916" y="11832"/>
                  </a:lnTo>
                  <a:lnTo>
                    <a:pt x="8782" y="13959"/>
                  </a:lnTo>
                  <a:lnTo>
                    <a:pt x="13126" y="17933"/>
                  </a:lnTo>
                  <a:lnTo>
                    <a:pt x="20336" y="25975"/>
                  </a:lnTo>
                  <a:lnTo>
                    <a:pt x="21445" y="27546"/>
                  </a:lnTo>
                  <a:lnTo>
                    <a:pt x="15437" y="17563"/>
                  </a:lnTo>
                  <a:lnTo>
                    <a:pt x="7487" y="4900"/>
                  </a:lnTo>
                  <a:lnTo>
                    <a:pt x="6286" y="3421"/>
                  </a:lnTo>
                  <a:lnTo>
                    <a:pt x="4622" y="1387"/>
                  </a:lnTo>
                  <a:lnTo>
                    <a:pt x="3143" y="371"/>
                  </a:lnTo>
                  <a:lnTo>
                    <a:pt x="1294" y="1"/>
                  </a:lnTo>
                  <a:close/>
                  <a:moveTo>
                    <a:pt x="21445" y="27546"/>
                  </a:moveTo>
                  <a:lnTo>
                    <a:pt x="21445" y="27546"/>
                  </a:lnTo>
                  <a:lnTo>
                    <a:pt x="21445" y="275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48" name="Google Shape;648;p59"/>
            <p:cNvSpPr/>
            <p:nvPr/>
          </p:nvSpPr>
          <p:spPr>
            <a:xfrm>
              <a:off x="770025" y="982225"/>
              <a:ext cx="120200" cy="931300"/>
            </a:xfrm>
            <a:custGeom>
              <a:avLst/>
              <a:gdLst/>
              <a:ahLst/>
              <a:cxnLst/>
              <a:rect l="l" t="t" r="r" b="b"/>
              <a:pathLst>
                <a:path w="4808" h="37252" extrusionOk="0">
                  <a:moveTo>
                    <a:pt x="4345" y="0"/>
                  </a:moveTo>
                  <a:lnTo>
                    <a:pt x="3421" y="370"/>
                  </a:lnTo>
                  <a:lnTo>
                    <a:pt x="1942" y="1849"/>
                  </a:lnTo>
                  <a:lnTo>
                    <a:pt x="925" y="4437"/>
                  </a:lnTo>
                  <a:lnTo>
                    <a:pt x="278" y="7857"/>
                  </a:lnTo>
                  <a:lnTo>
                    <a:pt x="1" y="14235"/>
                  </a:lnTo>
                  <a:lnTo>
                    <a:pt x="278" y="24680"/>
                  </a:lnTo>
                  <a:lnTo>
                    <a:pt x="555" y="30411"/>
                  </a:lnTo>
                  <a:lnTo>
                    <a:pt x="833" y="34756"/>
                  </a:lnTo>
                  <a:lnTo>
                    <a:pt x="833" y="37251"/>
                  </a:lnTo>
                  <a:lnTo>
                    <a:pt x="3051" y="37251"/>
                  </a:lnTo>
                  <a:lnTo>
                    <a:pt x="3051" y="34756"/>
                  </a:lnTo>
                  <a:lnTo>
                    <a:pt x="2774" y="30226"/>
                  </a:lnTo>
                  <a:lnTo>
                    <a:pt x="2219" y="23109"/>
                  </a:lnTo>
                  <a:lnTo>
                    <a:pt x="2312" y="9244"/>
                  </a:lnTo>
                  <a:lnTo>
                    <a:pt x="3144" y="4344"/>
                  </a:lnTo>
                  <a:lnTo>
                    <a:pt x="3883" y="2866"/>
                  </a:lnTo>
                  <a:lnTo>
                    <a:pt x="4438" y="2218"/>
                  </a:lnTo>
                  <a:lnTo>
                    <a:pt x="4807" y="2126"/>
                  </a:lnTo>
                  <a:lnTo>
                    <a:pt x="43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49" name="Google Shape;649;p59"/>
            <p:cNvSpPr/>
            <p:nvPr/>
          </p:nvSpPr>
          <p:spPr>
            <a:xfrm>
              <a:off x="358700" y="-653875"/>
              <a:ext cx="231100" cy="208000"/>
            </a:xfrm>
            <a:custGeom>
              <a:avLst/>
              <a:gdLst/>
              <a:ahLst/>
              <a:cxnLst/>
              <a:rect l="l" t="t" r="r" b="b"/>
              <a:pathLst>
                <a:path w="9244" h="8320" extrusionOk="0">
                  <a:moveTo>
                    <a:pt x="4622" y="0"/>
                  </a:moveTo>
                  <a:lnTo>
                    <a:pt x="2589" y="93"/>
                  </a:lnTo>
                  <a:lnTo>
                    <a:pt x="740" y="1017"/>
                  </a:lnTo>
                  <a:lnTo>
                    <a:pt x="0" y="1664"/>
                  </a:lnTo>
                  <a:lnTo>
                    <a:pt x="8135" y="8319"/>
                  </a:lnTo>
                  <a:lnTo>
                    <a:pt x="8689" y="7487"/>
                  </a:lnTo>
                  <a:lnTo>
                    <a:pt x="9244" y="5731"/>
                  </a:lnTo>
                  <a:lnTo>
                    <a:pt x="9244" y="3882"/>
                  </a:lnTo>
                  <a:lnTo>
                    <a:pt x="8320" y="2126"/>
                  </a:lnTo>
                  <a:lnTo>
                    <a:pt x="7580" y="1387"/>
                  </a:lnTo>
                  <a:lnTo>
                    <a:pt x="7395" y="1202"/>
                  </a:lnTo>
                  <a:lnTo>
                    <a:pt x="6563" y="555"/>
                  </a:lnTo>
                  <a:lnTo>
                    <a:pt x="46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50" name="Google Shape;650;p59"/>
            <p:cNvSpPr/>
            <p:nvPr/>
          </p:nvSpPr>
          <p:spPr>
            <a:xfrm>
              <a:off x="361000" y="-993575"/>
              <a:ext cx="1853350" cy="1867200"/>
            </a:xfrm>
            <a:custGeom>
              <a:avLst/>
              <a:gdLst/>
              <a:ahLst/>
              <a:cxnLst/>
              <a:rect l="l" t="t" r="r" b="b"/>
              <a:pathLst>
                <a:path w="74134" h="74688" extrusionOk="0">
                  <a:moveTo>
                    <a:pt x="41966" y="0"/>
                  </a:moveTo>
                  <a:lnTo>
                    <a:pt x="33277" y="185"/>
                  </a:lnTo>
                  <a:lnTo>
                    <a:pt x="28378" y="832"/>
                  </a:lnTo>
                  <a:lnTo>
                    <a:pt x="25883" y="1294"/>
                  </a:lnTo>
                  <a:lnTo>
                    <a:pt x="20799" y="3235"/>
                  </a:lnTo>
                  <a:lnTo>
                    <a:pt x="16269" y="6193"/>
                  </a:lnTo>
                  <a:lnTo>
                    <a:pt x="13311" y="8966"/>
                  </a:lnTo>
                  <a:lnTo>
                    <a:pt x="11740" y="11092"/>
                  </a:lnTo>
                  <a:lnTo>
                    <a:pt x="11093" y="12202"/>
                  </a:lnTo>
                  <a:lnTo>
                    <a:pt x="10261" y="13496"/>
                  </a:lnTo>
                  <a:lnTo>
                    <a:pt x="9152" y="16361"/>
                  </a:lnTo>
                  <a:lnTo>
                    <a:pt x="8782" y="17933"/>
                  </a:lnTo>
                  <a:lnTo>
                    <a:pt x="8597" y="19227"/>
                  </a:lnTo>
                  <a:lnTo>
                    <a:pt x="8412" y="20336"/>
                  </a:lnTo>
                  <a:lnTo>
                    <a:pt x="7673" y="20613"/>
                  </a:lnTo>
                  <a:lnTo>
                    <a:pt x="6194" y="21445"/>
                  </a:lnTo>
                  <a:lnTo>
                    <a:pt x="4253" y="23294"/>
                  </a:lnTo>
                  <a:lnTo>
                    <a:pt x="2219" y="26529"/>
                  </a:lnTo>
                  <a:lnTo>
                    <a:pt x="833" y="30504"/>
                  </a:lnTo>
                  <a:lnTo>
                    <a:pt x="1" y="35125"/>
                  </a:lnTo>
                  <a:lnTo>
                    <a:pt x="1" y="39932"/>
                  </a:lnTo>
                  <a:lnTo>
                    <a:pt x="555" y="44646"/>
                  </a:lnTo>
                  <a:lnTo>
                    <a:pt x="2034" y="49176"/>
                  </a:lnTo>
                  <a:lnTo>
                    <a:pt x="3051" y="51302"/>
                  </a:lnTo>
                  <a:lnTo>
                    <a:pt x="4345" y="53243"/>
                  </a:lnTo>
                  <a:lnTo>
                    <a:pt x="7026" y="56940"/>
                  </a:lnTo>
                  <a:lnTo>
                    <a:pt x="11463" y="62024"/>
                  </a:lnTo>
                  <a:lnTo>
                    <a:pt x="17101" y="67847"/>
                  </a:lnTo>
                  <a:lnTo>
                    <a:pt x="19967" y="71545"/>
                  </a:lnTo>
                  <a:lnTo>
                    <a:pt x="20984" y="73671"/>
                  </a:lnTo>
                  <a:lnTo>
                    <a:pt x="21076" y="74688"/>
                  </a:lnTo>
                  <a:lnTo>
                    <a:pt x="63319" y="43537"/>
                  </a:lnTo>
                  <a:lnTo>
                    <a:pt x="64428" y="43167"/>
                  </a:lnTo>
                  <a:lnTo>
                    <a:pt x="66554" y="42335"/>
                  </a:lnTo>
                  <a:lnTo>
                    <a:pt x="68403" y="41134"/>
                  </a:lnTo>
                  <a:lnTo>
                    <a:pt x="70067" y="39747"/>
                  </a:lnTo>
                  <a:lnTo>
                    <a:pt x="71546" y="37991"/>
                  </a:lnTo>
                  <a:lnTo>
                    <a:pt x="72655" y="36050"/>
                  </a:lnTo>
                  <a:lnTo>
                    <a:pt x="73487" y="34016"/>
                  </a:lnTo>
                  <a:lnTo>
                    <a:pt x="73949" y="31798"/>
                  </a:lnTo>
                  <a:lnTo>
                    <a:pt x="74041" y="30596"/>
                  </a:lnTo>
                  <a:lnTo>
                    <a:pt x="74134" y="29117"/>
                  </a:lnTo>
                  <a:lnTo>
                    <a:pt x="73856" y="25974"/>
                  </a:lnTo>
                  <a:lnTo>
                    <a:pt x="73394" y="23016"/>
                  </a:lnTo>
                  <a:lnTo>
                    <a:pt x="72470" y="19966"/>
                  </a:lnTo>
                  <a:lnTo>
                    <a:pt x="71915" y="18580"/>
                  </a:lnTo>
                  <a:lnTo>
                    <a:pt x="70991" y="16454"/>
                  </a:lnTo>
                  <a:lnTo>
                    <a:pt x="68495" y="12386"/>
                  </a:lnTo>
                  <a:lnTo>
                    <a:pt x="65075" y="8689"/>
                  </a:lnTo>
                  <a:lnTo>
                    <a:pt x="60823" y="5361"/>
                  </a:lnTo>
                  <a:lnTo>
                    <a:pt x="55554" y="2773"/>
                  </a:lnTo>
                  <a:lnTo>
                    <a:pt x="49361" y="832"/>
                  </a:lnTo>
                  <a:lnTo>
                    <a:pt x="419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51" name="Google Shape;651;p59"/>
            <p:cNvSpPr/>
            <p:nvPr/>
          </p:nvSpPr>
          <p:spPr>
            <a:xfrm>
              <a:off x="541250" y="-623850"/>
              <a:ext cx="1515975" cy="1950400"/>
            </a:xfrm>
            <a:custGeom>
              <a:avLst/>
              <a:gdLst/>
              <a:ahLst/>
              <a:cxnLst/>
              <a:rect l="l" t="t" r="r" b="b"/>
              <a:pathLst>
                <a:path w="60639" h="78016" extrusionOk="0">
                  <a:moveTo>
                    <a:pt x="50563" y="1"/>
                  </a:moveTo>
                  <a:lnTo>
                    <a:pt x="50563" y="2497"/>
                  </a:lnTo>
                  <a:lnTo>
                    <a:pt x="49916" y="6564"/>
                  </a:lnTo>
                  <a:lnTo>
                    <a:pt x="48899" y="9337"/>
                  </a:lnTo>
                  <a:lnTo>
                    <a:pt x="47327" y="12110"/>
                  </a:lnTo>
                  <a:lnTo>
                    <a:pt x="45017" y="14883"/>
                  </a:lnTo>
                  <a:lnTo>
                    <a:pt x="41689" y="17656"/>
                  </a:lnTo>
                  <a:lnTo>
                    <a:pt x="37529" y="20429"/>
                  </a:lnTo>
                  <a:lnTo>
                    <a:pt x="34941" y="21815"/>
                  </a:lnTo>
                  <a:lnTo>
                    <a:pt x="32815" y="22740"/>
                  </a:lnTo>
                  <a:lnTo>
                    <a:pt x="28101" y="24219"/>
                  </a:lnTo>
                  <a:lnTo>
                    <a:pt x="20799" y="25605"/>
                  </a:lnTo>
                  <a:lnTo>
                    <a:pt x="16732" y="26067"/>
                  </a:lnTo>
                  <a:lnTo>
                    <a:pt x="13774" y="27639"/>
                  </a:lnTo>
                  <a:lnTo>
                    <a:pt x="13034" y="26807"/>
                  </a:lnTo>
                  <a:lnTo>
                    <a:pt x="11463" y="25698"/>
                  </a:lnTo>
                  <a:lnTo>
                    <a:pt x="9891" y="24958"/>
                  </a:lnTo>
                  <a:lnTo>
                    <a:pt x="8320" y="24496"/>
                  </a:lnTo>
                  <a:lnTo>
                    <a:pt x="6841" y="24588"/>
                  </a:lnTo>
                  <a:lnTo>
                    <a:pt x="5270" y="24958"/>
                  </a:lnTo>
                  <a:lnTo>
                    <a:pt x="3144" y="26160"/>
                  </a:lnTo>
                  <a:lnTo>
                    <a:pt x="1757" y="27454"/>
                  </a:lnTo>
                  <a:lnTo>
                    <a:pt x="1202" y="28193"/>
                  </a:lnTo>
                  <a:lnTo>
                    <a:pt x="371" y="29857"/>
                  </a:lnTo>
                  <a:lnTo>
                    <a:pt x="1" y="31798"/>
                  </a:lnTo>
                  <a:lnTo>
                    <a:pt x="1" y="33740"/>
                  </a:lnTo>
                  <a:lnTo>
                    <a:pt x="371" y="35773"/>
                  </a:lnTo>
                  <a:lnTo>
                    <a:pt x="1202" y="37807"/>
                  </a:lnTo>
                  <a:lnTo>
                    <a:pt x="2312" y="39748"/>
                  </a:lnTo>
                  <a:lnTo>
                    <a:pt x="3791" y="41504"/>
                  </a:lnTo>
                  <a:lnTo>
                    <a:pt x="4623" y="42244"/>
                  </a:lnTo>
                  <a:lnTo>
                    <a:pt x="5639" y="43168"/>
                  </a:lnTo>
                  <a:lnTo>
                    <a:pt x="7488" y="44277"/>
                  </a:lnTo>
                  <a:lnTo>
                    <a:pt x="9152" y="44832"/>
                  </a:lnTo>
                  <a:lnTo>
                    <a:pt x="10538" y="44924"/>
                  </a:lnTo>
                  <a:lnTo>
                    <a:pt x="13034" y="44277"/>
                  </a:lnTo>
                  <a:lnTo>
                    <a:pt x="13404" y="43815"/>
                  </a:lnTo>
                  <a:lnTo>
                    <a:pt x="13589" y="67571"/>
                  </a:lnTo>
                  <a:lnTo>
                    <a:pt x="13866" y="68310"/>
                  </a:lnTo>
                  <a:lnTo>
                    <a:pt x="17286" y="72562"/>
                  </a:lnTo>
                  <a:lnTo>
                    <a:pt x="20614" y="74873"/>
                  </a:lnTo>
                  <a:lnTo>
                    <a:pt x="23572" y="76167"/>
                  </a:lnTo>
                  <a:lnTo>
                    <a:pt x="25236" y="76814"/>
                  </a:lnTo>
                  <a:lnTo>
                    <a:pt x="26807" y="77276"/>
                  </a:lnTo>
                  <a:lnTo>
                    <a:pt x="29672" y="77831"/>
                  </a:lnTo>
                  <a:lnTo>
                    <a:pt x="33370" y="78016"/>
                  </a:lnTo>
                  <a:lnTo>
                    <a:pt x="37252" y="77184"/>
                  </a:lnTo>
                  <a:lnTo>
                    <a:pt x="39748" y="75705"/>
                  </a:lnTo>
                  <a:lnTo>
                    <a:pt x="40395" y="74688"/>
                  </a:lnTo>
                  <a:lnTo>
                    <a:pt x="40672" y="74226"/>
                  </a:lnTo>
                  <a:lnTo>
                    <a:pt x="40765" y="73117"/>
                  </a:lnTo>
                  <a:lnTo>
                    <a:pt x="40302" y="71453"/>
                  </a:lnTo>
                  <a:lnTo>
                    <a:pt x="38269" y="68587"/>
                  </a:lnTo>
                  <a:lnTo>
                    <a:pt x="37714" y="68033"/>
                  </a:lnTo>
                  <a:lnTo>
                    <a:pt x="37714" y="57218"/>
                  </a:lnTo>
                  <a:lnTo>
                    <a:pt x="41966" y="57865"/>
                  </a:lnTo>
                  <a:lnTo>
                    <a:pt x="47605" y="58235"/>
                  </a:lnTo>
                  <a:lnTo>
                    <a:pt x="50748" y="57865"/>
                  </a:lnTo>
                  <a:lnTo>
                    <a:pt x="51949" y="57403"/>
                  </a:lnTo>
                  <a:lnTo>
                    <a:pt x="53058" y="56756"/>
                  </a:lnTo>
                  <a:lnTo>
                    <a:pt x="55184" y="54815"/>
                  </a:lnTo>
                  <a:lnTo>
                    <a:pt x="56663" y="52781"/>
                  </a:lnTo>
                  <a:lnTo>
                    <a:pt x="58050" y="49916"/>
                  </a:lnTo>
                  <a:lnTo>
                    <a:pt x="59159" y="46311"/>
                  </a:lnTo>
                  <a:lnTo>
                    <a:pt x="60083" y="41596"/>
                  </a:lnTo>
                  <a:lnTo>
                    <a:pt x="60546" y="35773"/>
                  </a:lnTo>
                  <a:lnTo>
                    <a:pt x="60638" y="32353"/>
                  </a:lnTo>
                  <a:lnTo>
                    <a:pt x="60638" y="28378"/>
                  </a:lnTo>
                  <a:lnTo>
                    <a:pt x="60268" y="21261"/>
                  </a:lnTo>
                  <a:lnTo>
                    <a:pt x="59436" y="15437"/>
                  </a:lnTo>
                  <a:lnTo>
                    <a:pt x="58327" y="10723"/>
                  </a:lnTo>
                  <a:lnTo>
                    <a:pt x="56941" y="6841"/>
                  </a:lnTo>
                  <a:lnTo>
                    <a:pt x="55277" y="4068"/>
                  </a:lnTo>
                  <a:lnTo>
                    <a:pt x="53428" y="1849"/>
                  </a:lnTo>
                  <a:lnTo>
                    <a:pt x="51579" y="463"/>
                  </a:lnTo>
                  <a:lnTo>
                    <a:pt x="505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52" name="Google Shape;652;p59"/>
            <p:cNvSpPr/>
            <p:nvPr/>
          </p:nvSpPr>
          <p:spPr>
            <a:xfrm>
              <a:off x="887900" y="-11450"/>
              <a:ext cx="127100" cy="261150"/>
            </a:xfrm>
            <a:custGeom>
              <a:avLst/>
              <a:gdLst/>
              <a:ahLst/>
              <a:cxnLst/>
              <a:rect l="l" t="t" r="r" b="b"/>
              <a:pathLst>
                <a:path w="5084" h="10446" extrusionOk="0">
                  <a:moveTo>
                    <a:pt x="0" y="0"/>
                  </a:moveTo>
                  <a:lnTo>
                    <a:pt x="0" y="10445"/>
                  </a:lnTo>
                  <a:lnTo>
                    <a:pt x="1109" y="10445"/>
                  </a:lnTo>
                  <a:lnTo>
                    <a:pt x="2866" y="9706"/>
                  </a:lnTo>
                  <a:lnTo>
                    <a:pt x="4160" y="8412"/>
                  </a:lnTo>
                  <a:lnTo>
                    <a:pt x="4992" y="6655"/>
                  </a:lnTo>
                  <a:lnTo>
                    <a:pt x="5084" y="5639"/>
                  </a:lnTo>
                  <a:lnTo>
                    <a:pt x="5084" y="5546"/>
                  </a:lnTo>
                  <a:lnTo>
                    <a:pt x="5084" y="5361"/>
                  </a:lnTo>
                  <a:lnTo>
                    <a:pt x="4992" y="4252"/>
                  </a:lnTo>
                  <a:lnTo>
                    <a:pt x="4160" y="2403"/>
                  </a:lnTo>
                  <a:lnTo>
                    <a:pt x="2866" y="1017"/>
                  </a:lnTo>
                  <a:lnTo>
                    <a:pt x="1017" y="92"/>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53" name="Google Shape;653;p59"/>
            <p:cNvSpPr/>
            <p:nvPr/>
          </p:nvSpPr>
          <p:spPr>
            <a:xfrm>
              <a:off x="1819175" y="-36875"/>
              <a:ext cx="124800" cy="124800"/>
            </a:xfrm>
            <a:custGeom>
              <a:avLst/>
              <a:gdLst/>
              <a:ahLst/>
              <a:cxnLst/>
              <a:rect l="l" t="t" r="r" b="b"/>
              <a:pathLst>
                <a:path w="4992" h="4992" extrusionOk="0">
                  <a:moveTo>
                    <a:pt x="2034" y="0"/>
                  </a:moveTo>
                  <a:lnTo>
                    <a:pt x="1110" y="370"/>
                  </a:lnTo>
                  <a:lnTo>
                    <a:pt x="462" y="1109"/>
                  </a:lnTo>
                  <a:lnTo>
                    <a:pt x="0" y="1941"/>
                  </a:lnTo>
                  <a:lnTo>
                    <a:pt x="0" y="2496"/>
                  </a:lnTo>
                  <a:lnTo>
                    <a:pt x="0" y="3051"/>
                  </a:lnTo>
                  <a:lnTo>
                    <a:pt x="370" y="3883"/>
                  </a:lnTo>
                  <a:lnTo>
                    <a:pt x="1110" y="4622"/>
                  </a:lnTo>
                  <a:lnTo>
                    <a:pt x="1941" y="4992"/>
                  </a:lnTo>
                  <a:lnTo>
                    <a:pt x="3051" y="4992"/>
                  </a:lnTo>
                  <a:lnTo>
                    <a:pt x="3883" y="4530"/>
                  </a:lnTo>
                  <a:lnTo>
                    <a:pt x="4530" y="3883"/>
                  </a:lnTo>
                  <a:lnTo>
                    <a:pt x="4992" y="2958"/>
                  </a:lnTo>
                  <a:lnTo>
                    <a:pt x="4992" y="2496"/>
                  </a:lnTo>
                  <a:lnTo>
                    <a:pt x="4992" y="1941"/>
                  </a:lnTo>
                  <a:lnTo>
                    <a:pt x="4530" y="1109"/>
                  </a:lnTo>
                  <a:lnTo>
                    <a:pt x="3883" y="462"/>
                  </a:lnTo>
                  <a:lnTo>
                    <a:pt x="30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54" name="Google Shape;654;p59"/>
            <p:cNvSpPr/>
            <p:nvPr/>
          </p:nvSpPr>
          <p:spPr>
            <a:xfrm>
              <a:off x="1320025" y="-11450"/>
              <a:ext cx="134050" cy="136350"/>
            </a:xfrm>
            <a:custGeom>
              <a:avLst/>
              <a:gdLst/>
              <a:ahLst/>
              <a:cxnLst/>
              <a:rect l="l" t="t" r="r" b="b"/>
              <a:pathLst>
                <a:path w="5362" h="5454" extrusionOk="0">
                  <a:moveTo>
                    <a:pt x="2219" y="0"/>
                  </a:moveTo>
                  <a:lnTo>
                    <a:pt x="1294" y="370"/>
                  </a:lnTo>
                  <a:lnTo>
                    <a:pt x="555" y="1109"/>
                  </a:lnTo>
                  <a:lnTo>
                    <a:pt x="0" y="2034"/>
                  </a:lnTo>
                  <a:lnTo>
                    <a:pt x="0" y="2588"/>
                  </a:lnTo>
                  <a:lnTo>
                    <a:pt x="0" y="3143"/>
                  </a:lnTo>
                  <a:lnTo>
                    <a:pt x="370" y="4160"/>
                  </a:lnTo>
                  <a:lnTo>
                    <a:pt x="1110" y="4992"/>
                  </a:lnTo>
                  <a:lnTo>
                    <a:pt x="2034" y="5361"/>
                  </a:lnTo>
                  <a:lnTo>
                    <a:pt x="2589" y="5454"/>
                  </a:lnTo>
                  <a:lnTo>
                    <a:pt x="3143" y="5454"/>
                  </a:lnTo>
                  <a:lnTo>
                    <a:pt x="4067" y="5084"/>
                  </a:lnTo>
                  <a:lnTo>
                    <a:pt x="4899" y="4252"/>
                  </a:lnTo>
                  <a:lnTo>
                    <a:pt x="5269" y="3328"/>
                  </a:lnTo>
                  <a:lnTo>
                    <a:pt x="5362" y="2773"/>
                  </a:lnTo>
                  <a:lnTo>
                    <a:pt x="5362" y="2218"/>
                  </a:lnTo>
                  <a:lnTo>
                    <a:pt x="4992" y="1202"/>
                  </a:lnTo>
                  <a:lnTo>
                    <a:pt x="4252" y="462"/>
                  </a:lnTo>
                  <a:lnTo>
                    <a:pt x="3328" y="92"/>
                  </a:lnTo>
                  <a:lnTo>
                    <a:pt x="27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55" name="Google Shape;655;p59"/>
            <p:cNvSpPr/>
            <p:nvPr/>
          </p:nvSpPr>
          <p:spPr>
            <a:xfrm>
              <a:off x="1823800" y="-210200"/>
              <a:ext cx="164100" cy="120200"/>
            </a:xfrm>
            <a:custGeom>
              <a:avLst/>
              <a:gdLst/>
              <a:ahLst/>
              <a:cxnLst/>
              <a:rect l="l" t="t" r="r" b="b"/>
              <a:pathLst>
                <a:path w="6564" h="4808" extrusionOk="0">
                  <a:moveTo>
                    <a:pt x="3513" y="1"/>
                  </a:moveTo>
                  <a:lnTo>
                    <a:pt x="2311" y="93"/>
                  </a:lnTo>
                  <a:lnTo>
                    <a:pt x="1109" y="648"/>
                  </a:lnTo>
                  <a:lnTo>
                    <a:pt x="185" y="1664"/>
                  </a:lnTo>
                  <a:lnTo>
                    <a:pt x="0" y="2219"/>
                  </a:lnTo>
                  <a:lnTo>
                    <a:pt x="6471" y="4807"/>
                  </a:lnTo>
                  <a:lnTo>
                    <a:pt x="6563" y="4160"/>
                  </a:lnTo>
                  <a:lnTo>
                    <a:pt x="6563" y="2774"/>
                  </a:lnTo>
                  <a:lnTo>
                    <a:pt x="6008" y="1572"/>
                  </a:lnTo>
                  <a:lnTo>
                    <a:pt x="5084" y="555"/>
                  </a:lnTo>
                  <a:lnTo>
                    <a:pt x="4437" y="278"/>
                  </a:lnTo>
                  <a:lnTo>
                    <a:pt x="4252" y="278"/>
                  </a:lnTo>
                  <a:lnTo>
                    <a:pt x="4252" y="185"/>
                  </a:lnTo>
                  <a:lnTo>
                    <a:pt x="35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56" name="Google Shape;656;p59"/>
            <p:cNvSpPr/>
            <p:nvPr/>
          </p:nvSpPr>
          <p:spPr>
            <a:xfrm>
              <a:off x="1659725" y="-25325"/>
              <a:ext cx="205675" cy="385950"/>
            </a:xfrm>
            <a:custGeom>
              <a:avLst/>
              <a:gdLst/>
              <a:ahLst/>
              <a:cxnLst/>
              <a:rect l="l" t="t" r="r" b="b"/>
              <a:pathLst>
                <a:path w="8227" h="15438" extrusionOk="0">
                  <a:moveTo>
                    <a:pt x="278" y="0"/>
                  </a:moveTo>
                  <a:lnTo>
                    <a:pt x="0" y="15437"/>
                  </a:lnTo>
                  <a:lnTo>
                    <a:pt x="8227" y="13588"/>
                  </a:lnTo>
                  <a:lnTo>
                    <a:pt x="2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57" name="Google Shape;657;p59"/>
            <p:cNvSpPr/>
            <p:nvPr/>
          </p:nvSpPr>
          <p:spPr>
            <a:xfrm>
              <a:off x="1417075" y="439150"/>
              <a:ext cx="208000" cy="145625"/>
            </a:xfrm>
            <a:custGeom>
              <a:avLst/>
              <a:gdLst/>
              <a:ahLst/>
              <a:cxnLst/>
              <a:rect l="l" t="t" r="r" b="b"/>
              <a:pathLst>
                <a:path w="8320" h="5825" extrusionOk="0">
                  <a:moveTo>
                    <a:pt x="185" y="1"/>
                  </a:moveTo>
                  <a:lnTo>
                    <a:pt x="1" y="925"/>
                  </a:lnTo>
                  <a:lnTo>
                    <a:pt x="185" y="2681"/>
                  </a:lnTo>
                  <a:lnTo>
                    <a:pt x="1017" y="4160"/>
                  </a:lnTo>
                  <a:lnTo>
                    <a:pt x="2311" y="5270"/>
                  </a:lnTo>
                  <a:lnTo>
                    <a:pt x="3143" y="5639"/>
                  </a:lnTo>
                  <a:lnTo>
                    <a:pt x="3328" y="5732"/>
                  </a:lnTo>
                  <a:lnTo>
                    <a:pt x="3421" y="5732"/>
                  </a:lnTo>
                  <a:lnTo>
                    <a:pt x="4253" y="5824"/>
                  </a:lnTo>
                  <a:lnTo>
                    <a:pt x="5824" y="5455"/>
                  </a:lnTo>
                  <a:lnTo>
                    <a:pt x="7118" y="4623"/>
                  </a:lnTo>
                  <a:lnTo>
                    <a:pt x="8042" y="3328"/>
                  </a:lnTo>
                  <a:lnTo>
                    <a:pt x="8320" y="2497"/>
                  </a:lnTo>
                  <a:lnTo>
                    <a:pt x="1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58" name="Google Shape;658;p59"/>
            <p:cNvSpPr/>
            <p:nvPr/>
          </p:nvSpPr>
          <p:spPr>
            <a:xfrm>
              <a:off x="1417075" y="476125"/>
              <a:ext cx="117875" cy="106325"/>
            </a:xfrm>
            <a:custGeom>
              <a:avLst/>
              <a:gdLst/>
              <a:ahLst/>
              <a:cxnLst/>
              <a:rect l="l" t="t" r="r" b="b"/>
              <a:pathLst>
                <a:path w="4715" h="4253" extrusionOk="0">
                  <a:moveTo>
                    <a:pt x="1" y="1"/>
                  </a:moveTo>
                  <a:lnTo>
                    <a:pt x="93" y="740"/>
                  </a:lnTo>
                  <a:lnTo>
                    <a:pt x="555" y="2034"/>
                  </a:lnTo>
                  <a:lnTo>
                    <a:pt x="1387" y="3051"/>
                  </a:lnTo>
                  <a:lnTo>
                    <a:pt x="2496" y="3883"/>
                  </a:lnTo>
                  <a:lnTo>
                    <a:pt x="3051" y="4160"/>
                  </a:lnTo>
                  <a:lnTo>
                    <a:pt x="3883" y="4253"/>
                  </a:lnTo>
                  <a:lnTo>
                    <a:pt x="4715" y="4253"/>
                  </a:lnTo>
                  <a:lnTo>
                    <a:pt x="4622" y="3421"/>
                  </a:lnTo>
                  <a:lnTo>
                    <a:pt x="3883" y="1942"/>
                  </a:lnTo>
                  <a:lnTo>
                    <a:pt x="2774" y="740"/>
                  </a:lnTo>
                  <a:lnTo>
                    <a:pt x="1295" y="93"/>
                  </a:lnTo>
                  <a:lnTo>
                    <a:pt x="3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59" name="Google Shape;659;p59"/>
            <p:cNvSpPr/>
            <p:nvPr/>
          </p:nvSpPr>
          <p:spPr>
            <a:xfrm>
              <a:off x="989575" y="584750"/>
              <a:ext cx="494550" cy="316600"/>
            </a:xfrm>
            <a:custGeom>
              <a:avLst/>
              <a:gdLst/>
              <a:ahLst/>
              <a:cxnLst/>
              <a:rect l="l" t="t" r="r" b="b"/>
              <a:pathLst>
                <a:path w="19782" h="12664" extrusionOk="0">
                  <a:moveTo>
                    <a:pt x="0" y="0"/>
                  </a:moveTo>
                  <a:lnTo>
                    <a:pt x="647" y="1849"/>
                  </a:lnTo>
                  <a:lnTo>
                    <a:pt x="2866" y="4899"/>
                  </a:lnTo>
                  <a:lnTo>
                    <a:pt x="4252" y="6193"/>
                  </a:lnTo>
                  <a:lnTo>
                    <a:pt x="5916" y="7395"/>
                  </a:lnTo>
                  <a:lnTo>
                    <a:pt x="10815" y="9613"/>
                  </a:lnTo>
                  <a:lnTo>
                    <a:pt x="18302" y="12202"/>
                  </a:lnTo>
                  <a:lnTo>
                    <a:pt x="19781" y="12664"/>
                  </a:lnTo>
                  <a:lnTo>
                    <a:pt x="19781" y="8966"/>
                  </a:lnTo>
                  <a:lnTo>
                    <a:pt x="17378" y="8597"/>
                  </a:lnTo>
                  <a:lnTo>
                    <a:pt x="11555" y="7118"/>
                  </a:lnTo>
                  <a:lnTo>
                    <a:pt x="6933" y="5454"/>
                  </a:lnTo>
                  <a:lnTo>
                    <a:pt x="4252" y="4067"/>
                  </a:lnTo>
                  <a:lnTo>
                    <a:pt x="2034" y="2588"/>
                  </a:lnTo>
                  <a:lnTo>
                    <a:pt x="370" y="92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60" name="Google Shape;660;p59"/>
            <p:cNvSpPr/>
            <p:nvPr/>
          </p:nvSpPr>
          <p:spPr>
            <a:xfrm>
              <a:off x="661425" y="845875"/>
              <a:ext cx="570800" cy="2246200"/>
            </a:xfrm>
            <a:custGeom>
              <a:avLst/>
              <a:gdLst/>
              <a:ahLst/>
              <a:cxnLst/>
              <a:rect l="l" t="t" r="r" b="b"/>
              <a:pathLst>
                <a:path w="22832" h="89848" extrusionOk="0">
                  <a:moveTo>
                    <a:pt x="8227" y="0"/>
                  </a:moveTo>
                  <a:lnTo>
                    <a:pt x="7118" y="185"/>
                  </a:lnTo>
                  <a:lnTo>
                    <a:pt x="6009" y="832"/>
                  </a:lnTo>
                  <a:lnTo>
                    <a:pt x="5084" y="1849"/>
                  </a:lnTo>
                  <a:lnTo>
                    <a:pt x="4622" y="2589"/>
                  </a:lnTo>
                  <a:lnTo>
                    <a:pt x="2034" y="6933"/>
                  </a:lnTo>
                  <a:lnTo>
                    <a:pt x="647" y="9151"/>
                  </a:lnTo>
                  <a:lnTo>
                    <a:pt x="463" y="11000"/>
                  </a:lnTo>
                  <a:lnTo>
                    <a:pt x="0" y="20244"/>
                  </a:lnTo>
                  <a:lnTo>
                    <a:pt x="185" y="25882"/>
                  </a:lnTo>
                  <a:lnTo>
                    <a:pt x="647" y="27638"/>
                  </a:lnTo>
                  <a:lnTo>
                    <a:pt x="1017" y="28285"/>
                  </a:lnTo>
                  <a:lnTo>
                    <a:pt x="2404" y="30227"/>
                  </a:lnTo>
                  <a:lnTo>
                    <a:pt x="5731" y="33832"/>
                  </a:lnTo>
                  <a:lnTo>
                    <a:pt x="13681" y="41319"/>
                  </a:lnTo>
                  <a:lnTo>
                    <a:pt x="15437" y="42798"/>
                  </a:lnTo>
                  <a:lnTo>
                    <a:pt x="14882" y="44462"/>
                  </a:lnTo>
                  <a:lnTo>
                    <a:pt x="12941" y="52966"/>
                  </a:lnTo>
                  <a:lnTo>
                    <a:pt x="11925" y="58512"/>
                  </a:lnTo>
                  <a:lnTo>
                    <a:pt x="11740" y="60360"/>
                  </a:lnTo>
                  <a:lnTo>
                    <a:pt x="11740" y="61285"/>
                  </a:lnTo>
                  <a:lnTo>
                    <a:pt x="12387" y="64058"/>
                  </a:lnTo>
                  <a:lnTo>
                    <a:pt x="14235" y="69327"/>
                  </a:lnTo>
                  <a:lnTo>
                    <a:pt x="17471" y="77923"/>
                  </a:lnTo>
                  <a:lnTo>
                    <a:pt x="19597" y="84301"/>
                  </a:lnTo>
                  <a:lnTo>
                    <a:pt x="20521" y="88183"/>
                  </a:lnTo>
                  <a:lnTo>
                    <a:pt x="20798" y="89847"/>
                  </a:lnTo>
                  <a:lnTo>
                    <a:pt x="21168" y="86519"/>
                  </a:lnTo>
                  <a:lnTo>
                    <a:pt x="22555" y="69327"/>
                  </a:lnTo>
                  <a:lnTo>
                    <a:pt x="22832" y="60453"/>
                  </a:lnTo>
                  <a:lnTo>
                    <a:pt x="22739" y="55554"/>
                  </a:lnTo>
                  <a:lnTo>
                    <a:pt x="22462" y="53613"/>
                  </a:lnTo>
                  <a:lnTo>
                    <a:pt x="22000" y="50470"/>
                  </a:lnTo>
                  <a:lnTo>
                    <a:pt x="20706" y="43907"/>
                  </a:lnTo>
                  <a:lnTo>
                    <a:pt x="18210" y="33924"/>
                  </a:lnTo>
                  <a:lnTo>
                    <a:pt x="14143" y="21445"/>
                  </a:lnTo>
                  <a:lnTo>
                    <a:pt x="10353" y="11740"/>
                  </a:lnTo>
                  <a:lnTo>
                    <a:pt x="8782" y="8782"/>
                  </a:lnTo>
                  <a:lnTo>
                    <a:pt x="8782" y="93"/>
                  </a:lnTo>
                  <a:lnTo>
                    <a:pt x="8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61" name="Google Shape;661;p59"/>
            <p:cNvSpPr/>
            <p:nvPr/>
          </p:nvSpPr>
          <p:spPr>
            <a:xfrm>
              <a:off x="978000" y="3108225"/>
              <a:ext cx="110950" cy="110950"/>
            </a:xfrm>
            <a:custGeom>
              <a:avLst/>
              <a:gdLst/>
              <a:ahLst/>
              <a:cxnLst/>
              <a:rect l="l" t="t" r="r" b="b"/>
              <a:pathLst>
                <a:path w="4438" h="4438" extrusionOk="0">
                  <a:moveTo>
                    <a:pt x="2219" y="0"/>
                  </a:moveTo>
                  <a:lnTo>
                    <a:pt x="1665" y="93"/>
                  </a:lnTo>
                  <a:lnTo>
                    <a:pt x="925" y="462"/>
                  </a:lnTo>
                  <a:lnTo>
                    <a:pt x="278" y="1017"/>
                  </a:lnTo>
                  <a:lnTo>
                    <a:pt x="1" y="1849"/>
                  </a:lnTo>
                  <a:lnTo>
                    <a:pt x="1" y="2404"/>
                  </a:lnTo>
                  <a:lnTo>
                    <a:pt x="1" y="2773"/>
                  </a:lnTo>
                  <a:lnTo>
                    <a:pt x="463" y="3513"/>
                  </a:lnTo>
                  <a:lnTo>
                    <a:pt x="1110" y="4160"/>
                  </a:lnTo>
                  <a:lnTo>
                    <a:pt x="1942" y="4437"/>
                  </a:lnTo>
                  <a:lnTo>
                    <a:pt x="2774" y="4437"/>
                  </a:lnTo>
                  <a:lnTo>
                    <a:pt x="3606" y="4067"/>
                  </a:lnTo>
                  <a:lnTo>
                    <a:pt x="4161" y="3420"/>
                  </a:lnTo>
                  <a:lnTo>
                    <a:pt x="4438" y="2681"/>
                  </a:lnTo>
                  <a:lnTo>
                    <a:pt x="4438" y="2126"/>
                  </a:lnTo>
                  <a:lnTo>
                    <a:pt x="4438" y="1664"/>
                  </a:lnTo>
                  <a:lnTo>
                    <a:pt x="4068" y="925"/>
                  </a:lnTo>
                  <a:lnTo>
                    <a:pt x="3421" y="370"/>
                  </a:lnTo>
                  <a:lnTo>
                    <a:pt x="25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62" name="Google Shape;662;p59"/>
            <p:cNvSpPr/>
            <p:nvPr/>
          </p:nvSpPr>
          <p:spPr>
            <a:xfrm>
              <a:off x="654500" y="3124400"/>
              <a:ext cx="110925" cy="110950"/>
            </a:xfrm>
            <a:custGeom>
              <a:avLst/>
              <a:gdLst/>
              <a:ahLst/>
              <a:cxnLst/>
              <a:rect l="l" t="t" r="r" b="b"/>
              <a:pathLst>
                <a:path w="4437" h="4438" extrusionOk="0">
                  <a:moveTo>
                    <a:pt x="2126" y="0"/>
                  </a:moveTo>
                  <a:lnTo>
                    <a:pt x="1664" y="93"/>
                  </a:lnTo>
                  <a:lnTo>
                    <a:pt x="924" y="370"/>
                  </a:lnTo>
                  <a:lnTo>
                    <a:pt x="277" y="1017"/>
                  </a:lnTo>
                  <a:lnTo>
                    <a:pt x="0" y="1849"/>
                  </a:lnTo>
                  <a:lnTo>
                    <a:pt x="0" y="2311"/>
                  </a:lnTo>
                  <a:lnTo>
                    <a:pt x="93" y="2773"/>
                  </a:lnTo>
                  <a:lnTo>
                    <a:pt x="462" y="3513"/>
                  </a:lnTo>
                  <a:lnTo>
                    <a:pt x="1017" y="4160"/>
                  </a:lnTo>
                  <a:lnTo>
                    <a:pt x="1849" y="4437"/>
                  </a:lnTo>
                  <a:lnTo>
                    <a:pt x="2773" y="4437"/>
                  </a:lnTo>
                  <a:lnTo>
                    <a:pt x="3513" y="3975"/>
                  </a:lnTo>
                  <a:lnTo>
                    <a:pt x="4160" y="3420"/>
                  </a:lnTo>
                  <a:lnTo>
                    <a:pt x="4437" y="2588"/>
                  </a:lnTo>
                  <a:lnTo>
                    <a:pt x="4437" y="2126"/>
                  </a:lnTo>
                  <a:lnTo>
                    <a:pt x="4345" y="1664"/>
                  </a:lnTo>
                  <a:lnTo>
                    <a:pt x="4067" y="925"/>
                  </a:lnTo>
                  <a:lnTo>
                    <a:pt x="3420" y="370"/>
                  </a:lnTo>
                  <a:lnTo>
                    <a:pt x="25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63" name="Google Shape;663;p59"/>
            <p:cNvSpPr/>
            <p:nvPr/>
          </p:nvSpPr>
          <p:spPr>
            <a:xfrm>
              <a:off x="-2705525" y="1123175"/>
              <a:ext cx="3170550" cy="2098300"/>
            </a:xfrm>
            <a:custGeom>
              <a:avLst/>
              <a:gdLst/>
              <a:ahLst/>
              <a:cxnLst/>
              <a:rect l="l" t="t" r="r" b="b"/>
              <a:pathLst>
                <a:path w="126822" h="83932" extrusionOk="0">
                  <a:moveTo>
                    <a:pt x="122847" y="1"/>
                  </a:moveTo>
                  <a:lnTo>
                    <a:pt x="120074" y="278"/>
                  </a:lnTo>
                  <a:lnTo>
                    <a:pt x="117578" y="832"/>
                  </a:lnTo>
                  <a:lnTo>
                    <a:pt x="115360" y="1664"/>
                  </a:lnTo>
                  <a:lnTo>
                    <a:pt x="113326" y="2866"/>
                  </a:lnTo>
                  <a:lnTo>
                    <a:pt x="111385" y="4437"/>
                  </a:lnTo>
                  <a:lnTo>
                    <a:pt x="108612" y="7395"/>
                  </a:lnTo>
                  <a:lnTo>
                    <a:pt x="106578" y="9984"/>
                  </a:lnTo>
                  <a:lnTo>
                    <a:pt x="104637" y="12849"/>
                  </a:lnTo>
                  <a:lnTo>
                    <a:pt x="97982" y="24311"/>
                  </a:lnTo>
                  <a:lnTo>
                    <a:pt x="85780" y="45941"/>
                  </a:lnTo>
                  <a:lnTo>
                    <a:pt x="80327" y="55369"/>
                  </a:lnTo>
                  <a:lnTo>
                    <a:pt x="50470" y="39378"/>
                  </a:lnTo>
                  <a:lnTo>
                    <a:pt x="49361" y="38546"/>
                  </a:lnTo>
                  <a:lnTo>
                    <a:pt x="47512" y="36882"/>
                  </a:lnTo>
                  <a:lnTo>
                    <a:pt x="45017" y="34017"/>
                  </a:lnTo>
                  <a:lnTo>
                    <a:pt x="42521" y="29950"/>
                  </a:lnTo>
                  <a:lnTo>
                    <a:pt x="40025" y="26345"/>
                  </a:lnTo>
                  <a:lnTo>
                    <a:pt x="38639" y="24773"/>
                  </a:lnTo>
                  <a:lnTo>
                    <a:pt x="37252" y="23479"/>
                  </a:lnTo>
                  <a:lnTo>
                    <a:pt x="34294" y="21445"/>
                  </a:lnTo>
                  <a:lnTo>
                    <a:pt x="29765" y="19135"/>
                  </a:lnTo>
                  <a:lnTo>
                    <a:pt x="26714" y="17009"/>
                  </a:lnTo>
                  <a:lnTo>
                    <a:pt x="23849" y="14698"/>
                  </a:lnTo>
                  <a:lnTo>
                    <a:pt x="21168" y="13034"/>
                  </a:lnTo>
                  <a:lnTo>
                    <a:pt x="20336" y="13219"/>
                  </a:lnTo>
                  <a:lnTo>
                    <a:pt x="19782" y="13866"/>
                  </a:lnTo>
                  <a:lnTo>
                    <a:pt x="19504" y="14328"/>
                  </a:lnTo>
                  <a:lnTo>
                    <a:pt x="19320" y="14883"/>
                  </a:lnTo>
                  <a:lnTo>
                    <a:pt x="19412" y="16084"/>
                  </a:lnTo>
                  <a:lnTo>
                    <a:pt x="20059" y="18118"/>
                  </a:lnTo>
                  <a:lnTo>
                    <a:pt x="22740" y="21908"/>
                  </a:lnTo>
                  <a:lnTo>
                    <a:pt x="23941" y="23294"/>
                  </a:lnTo>
                  <a:lnTo>
                    <a:pt x="25051" y="24403"/>
                  </a:lnTo>
                  <a:lnTo>
                    <a:pt x="26437" y="25975"/>
                  </a:lnTo>
                  <a:lnTo>
                    <a:pt x="26437" y="26529"/>
                  </a:lnTo>
                  <a:lnTo>
                    <a:pt x="25790" y="26899"/>
                  </a:lnTo>
                  <a:lnTo>
                    <a:pt x="24496" y="27176"/>
                  </a:lnTo>
                  <a:lnTo>
                    <a:pt x="22185" y="27176"/>
                  </a:lnTo>
                  <a:lnTo>
                    <a:pt x="19412" y="26714"/>
                  </a:lnTo>
                  <a:lnTo>
                    <a:pt x="14790" y="25235"/>
                  </a:lnTo>
                  <a:lnTo>
                    <a:pt x="5639" y="21353"/>
                  </a:lnTo>
                  <a:lnTo>
                    <a:pt x="2312" y="19874"/>
                  </a:lnTo>
                  <a:lnTo>
                    <a:pt x="1757" y="19689"/>
                  </a:lnTo>
                  <a:lnTo>
                    <a:pt x="925" y="19689"/>
                  </a:lnTo>
                  <a:lnTo>
                    <a:pt x="186" y="20244"/>
                  </a:lnTo>
                  <a:lnTo>
                    <a:pt x="1" y="21723"/>
                  </a:lnTo>
                  <a:lnTo>
                    <a:pt x="463" y="23571"/>
                  </a:lnTo>
                  <a:lnTo>
                    <a:pt x="925" y="24496"/>
                  </a:lnTo>
                  <a:lnTo>
                    <a:pt x="1480" y="25513"/>
                  </a:lnTo>
                  <a:lnTo>
                    <a:pt x="2219" y="28378"/>
                  </a:lnTo>
                  <a:lnTo>
                    <a:pt x="2866" y="31891"/>
                  </a:lnTo>
                  <a:lnTo>
                    <a:pt x="3975" y="35218"/>
                  </a:lnTo>
                  <a:lnTo>
                    <a:pt x="4807" y="36790"/>
                  </a:lnTo>
                  <a:lnTo>
                    <a:pt x="5732" y="38176"/>
                  </a:lnTo>
                  <a:lnTo>
                    <a:pt x="7488" y="40395"/>
                  </a:lnTo>
                  <a:lnTo>
                    <a:pt x="9522" y="42151"/>
                  </a:lnTo>
                  <a:lnTo>
                    <a:pt x="12572" y="43907"/>
                  </a:lnTo>
                  <a:lnTo>
                    <a:pt x="14513" y="44832"/>
                  </a:lnTo>
                  <a:lnTo>
                    <a:pt x="16731" y="45663"/>
                  </a:lnTo>
                  <a:lnTo>
                    <a:pt x="22370" y="47050"/>
                  </a:lnTo>
                  <a:lnTo>
                    <a:pt x="28656" y="48436"/>
                  </a:lnTo>
                  <a:lnTo>
                    <a:pt x="33092" y="49915"/>
                  </a:lnTo>
                  <a:lnTo>
                    <a:pt x="35588" y="51025"/>
                  </a:lnTo>
                  <a:lnTo>
                    <a:pt x="36697" y="51579"/>
                  </a:lnTo>
                  <a:lnTo>
                    <a:pt x="39193" y="53243"/>
                  </a:lnTo>
                  <a:lnTo>
                    <a:pt x="45848" y="58604"/>
                  </a:lnTo>
                  <a:lnTo>
                    <a:pt x="57957" y="68957"/>
                  </a:lnTo>
                  <a:lnTo>
                    <a:pt x="65075" y="75150"/>
                  </a:lnTo>
                  <a:lnTo>
                    <a:pt x="67016" y="76906"/>
                  </a:lnTo>
                  <a:lnTo>
                    <a:pt x="70806" y="79772"/>
                  </a:lnTo>
                  <a:lnTo>
                    <a:pt x="74318" y="81806"/>
                  </a:lnTo>
                  <a:lnTo>
                    <a:pt x="77554" y="83192"/>
                  </a:lnTo>
                  <a:lnTo>
                    <a:pt x="80512" y="83932"/>
                  </a:lnTo>
                  <a:lnTo>
                    <a:pt x="83285" y="83932"/>
                  </a:lnTo>
                  <a:lnTo>
                    <a:pt x="85873" y="83192"/>
                  </a:lnTo>
                  <a:lnTo>
                    <a:pt x="88276" y="81713"/>
                  </a:lnTo>
                  <a:lnTo>
                    <a:pt x="89478" y="80696"/>
                  </a:lnTo>
                  <a:lnTo>
                    <a:pt x="93822" y="75982"/>
                  </a:lnTo>
                  <a:lnTo>
                    <a:pt x="101587" y="66831"/>
                  </a:lnTo>
                  <a:lnTo>
                    <a:pt x="104175" y="63688"/>
                  </a:lnTo>
                  <a:lnTo>
                    <a:pt x="107318" y="59621"/>
                  </a:lnTo>
                  <a:lnTo>
                    <a:pt x="114158" y="49084"/>
                  </a:lnTo>
                  <a:lnTo>
                    <a:pt x="122939" y="34109"/>
                  </a:lnTo>
                  <a:lnTo>
                    <a:pt x="124511" y="31336"/>
                  </a:lnTo>
                  <a:lnTo>
                    <a:pt x="124603" y="30966"/>
                  </a:lnTo>
                  <a:lnTo>
                    <a:pt x="125897" y="26807"/>
                  </a:lnTo>
                  <a:lnTo>
                    <a:pt x="126729" y="20983"/>
                  </a:lnTo>
                  <a:lnTo>
                    <a:pt x="126821" y="16084"/>
                  </a:lnTo>
                  <a:lnTo>
                    <a:pt x="126452" y="10261"/>
                  </a:lnTo>
                  <a:lnTo>
                    <a:pt x="125342" y="3606"/>
                  </a:lnTo>
                  <a:lnTo>
                    <a:pt x="1243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64" name="Google Shape;664;p59"/>
            <p:cNvSpPr/>
            <p:nvPr/>
          </p:nvSpPr>
          <p:spPr>
            <a:xfrm>
              <a:off x="-1508500" y="1102375"/>
              <a:ext cx="2038225" cy="2130650"/>
            </a:xfrm>
            <a:custGeom>
              <a:avLst/>
              <a:gdLst/>
              <a:ahLst/>
              <a:cxnLst/>
              <a:rect l="l" t="t" r="r" b="b"/>
              <a:pathLst>
                <a:path w="81529" h="85226" extrusionOk="0">
                  <a:moveTo>
                    <a:pt x="75335" y="1"/>
                  </a:moveTo>
                  <a:lnTo>
                    <a:pt x="71453" y="463"/>
                  </a:lnTo>
                  <a:lnTo>
                    <a:pt x="68126" y="1387"/>
                  </a:lnTo>
                  <a:lnTo>
                    <a:pt x="65352" y="2681"/>
                  </a:lnTo>
                  <a:lnTo>
                    <a:pt x="62857" y="4530"/>
                  </a:lnTo>
                  <a:lnTo>
                    <a:pt x="60638" y="6841"/>
                  </a:lnTo>
                  <a:lnTo>
                    <a:pt x="57403" y="11185"/>
                  </a:lnTo>
                  <a:lnTo>
                    <a:pt x="55092" y="14975"/>
                  </a:lnTo>
                  <a:lnTo>
                    <a:pt x="40487" y="40210"/>
                  </a:lnTo>
                  <a:lnTo>
                    <a:pt x="32353" y="55184"/>
                  </a:lnTo>
                  <a:lnTo>
                    <a:pt x="8782" y="42798"/>
                  </a:lnTo>
                  <a:lnTo>
                    <a:pt x="6656" y="47420"/>
                  </a:lnTo>
                  <a:lnTo>
                    <a:pt x="1" y="61747"/>
                  </a:lnTo>
                  <a:lnTo>
                    <a:pt x="6749" y="67571"/>
                  </a:lnTo>
                  <a:lnTo>
                    <a:pt x="19690" y="78755"/>
                  </a:lnTo>
                  <a:lnTo>
                    <a:pt x="22093" y="80789"/>
                  </a:lnTo>
                  <a:lnTo>
                    <a:pt x="26160" y="83285"/>
                  </a:lnTo>
                  <a:lnTo>
                    <a:pt x="28933" y="84486"/>
                  </a:lnTo>
                  <a:lnTo>
                    <a:pt x="31799" y="85133"/>
                  </a:lnTo>
                  <a:lnTo>
                    <a:pt x="34757" y="85226"/>
                  </a:lnTo>
                  <a:lnTo>
                    <a:pt x="37714" y="84579"/>
                  </a:lnTo>
                  <a:lnTo>
                    <a:pt x="40672" y="83007"/>
                  </a:lnTo>
                  <a:lnTo>
                    <a:pt x="42059" y="81806"/>
                  </a:lnTo>
                  <a:lnTo>
                    <a:pt x="43815" y="80234"/>
                  </a:lnTo>
                  <a:lnTo>
                    <a:pt x="48437" y="75150"/>
                  </a:lnTo>
                  <a:lnTo>
                    <a:pt x="56848" y="64798"/>
                  </a:lnTo>
                  <a:lnTo>
                    <a:pt x="73949" y="42243"/>
                  </a:lnTo>
                  <a:lnTo>
                    <a:pt x="77277" y="37622"/>
                  </a:lnTo>
                  <a:lnTo>
                    <a:pt x="78386" y="35403"/>
                  </a:lnTo>
                  <a:lnTo>
                    <a:pt x="80050" y="30504"/>
                  </a:lnTo>
                  <a:lnTo>
                    <a:pt x="81159" y="25513"/>
                  </a:lnTo>
                  <a:lnTo>
                    <a:pt x="81529" y="20244"/>
                  </a:lnTo>
                  <a:lnTo>
                    <a:pt x="81436" y="15068"/>
                  </a:lnTo>
                  <a:lnTo>
                    <a:pt x="80882" y="10169"/>
                  </a:lnTo>
                  <a:lnTo>
                    <a:pt x="79865" y="5547"/>
                  </a:lnTo>
                  <a:lnTo>
                    <a:pt x="78478" y="1664"/>
                  </a:lnTo>
                  <a:lnTo>
                    <a:pt x="776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65" name="Google Shape;665;p59"/>
            <p:cNvSpPr/>
            <p:nvPr/>
          </p:nvSpPr>
          <p:spPr>
            <a:xfrm>
              <a:off x="-699675" y="2405700"/>
              <a:ext cx="217250" cy="413675"/>
            </a:xfrm>
            <a:custGeom>
              <a:avLst/>
              <a:gdLst/>
              <a:ahLst/>
              <a:cxnLst/>
              <a:rect l="l" t="t" r="r" b="b"/>
              <a:pathLst>
                <a:path w="8690" h="16547" extrusionOk="0">
                  <a:moveTo>
                    <a:pt x="1664" y="1"/>
                  </a:moveTo>
                  <a:lnTo>
                    <a:pt x="0" y="3051"/>
                  </a:lnTo>
                  <a:lnTo>
                    <a:pt x="3051" y="6471"/>
                  </a:lnTo>
                  <a:lnTo>
                    <a:pt x="6840" y="11740"/>
                  </a:lnTo>
                  <a:lnTo>
                    <a:pt x="7950" y="14328"/>
                  </a:lnTo>
                  <a:lnTo>
                    <a:pt x="8319" y="15900"/>
                  </a:lnTo>
                  <a:lnTo>
                    <a:pt x="8319" y="16547"/>
                  </a:lnTo>
                  <a:lnTo>
                    <a:pt x="8689" y="14975"/>
                  </a:lnTo>
                  <a:lnTo>
                    <a:pt x="8227" y="12202"/>
                  </a:lnTo>
                  <a:lnTo>
                    <a:pt x="7303" y="9707"/>
                  </a:lnTo>
                  <a:lnTo>
                    <a:pt x="5824" y="6379"/>
                  </a:lnTo>
                  <a:lnTo>
                    <a:pt x="3328" y="2312"/>
                  </a:lnTo>
                  <a:lnTo>
                    <a:pt x="16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66" name="Google Shape;666;p59"/>
            <p:cNvSpPr/>
            <p:nvPr/>
          </p:nvSpPr>
          <p:spPr>
            <a:xfrm>
              <a:off x="6378525" y="7272400"/>
              <a:ext cx="1437375" cy="293525"/>
            </a:xfrm>
            <a:custGeom>
              <a:avLst/>
              <a:gdLst/>
              <a:ahLst/>
              <a:cxnLst/>
              <a:rect l="l" t="t" r="r" b="b"/>
              <a:pathLst>
                <a:path w="57495" h="11741" extrusionOk="0">
                  <a:moveTo>
                    <a:pt x="370" y="1"/>
                  </a:moveTo>
                  <a:lnTo>
                    <a:pt x="0" y="1203"/>
                  </a:lnTo>
                  <a:lnTo>
                    <a:pt x="0" y="3606"/>
                  </a:lnTo>
                  <a:lnTo>
                    <a:pt x="185" y="4808"/>
                  </a:lnTo>
                  <a:lnTo>
                    <a:pt x="463" y="5270"/>
                  </a:lnTo>
                  <a:lnTo>
                    <a:pt x="1757" y="6656"/>
                  </a:lnTo>
                  <a:lnTo>
                    <a:pt x="3975" y="8228"/>
                  </a:lnTo>
                  <a:lnTo>
                    <a:pt x="7303" y="9707"/>
                  </a:lnTo>
                  <a:lnTo>
                    <a:pt x="9429" y="10169"/>
                  </a:lnTo>
                  <a:lnTo>
                    <a:pt x="11740" y="10539"/>
                  </a:lnTo>
                  <a:lnTo>
                    <a:pt x="16639" y="10631"/>
                  </a:lnTo>
                  <a:lnTo>
                    <a:pt x="23756" y="10261"/>
                  </a:lnTo>
                  <a:lnTo>
                    <a:pt x="26991" y="9984"/>
                  </a:lnTo>
                  <a:lnTo>
                    <a:pt x="30504" y="9984"/>
                  </a:lnTo>
                  <a:lnTo>
                    <a:pt x="41319" y="11093"/>
                  </a:lnTo>
                  <a:lnTo>
                    <a:pt x="44831" y="11555"/>
                  </a:lnTo>
                  <a:lnTo>
                    <a:pt x="46865" y="11740"/>
                  </a:lnTo>
                  <a:lnTo>
                    <a:pt x="50470" y="11648"/>
                  </a:lnTo>
                  <a:lnTo>
                    <a:pt x="53428" y="11001"/>
                  </a:lnTo>
                  <a:lnTo>
                    <a:pt x="55739" y="9799"/>
                  </a:lnTo>
                  <a:lnTo>
                    <a:pt x="56571" y="9152"/>
                  </a:lnTo>
                  <a:lnTo>
                    <a:pt x="57033" y="8505"/>
                  </a:lnTo>
                  <a:lnTo>
                    <a:pt x="57495" y="6934"/>
                  </a:lnTo>
                  <a:lnTo>
                    <a:pt x="57403" y="6194"/>
                  </a:lnTo>
                  <a:lnTo>
                    <a:pt x="57310" y="4253"/>
                  </a:lnTo>
                  <a:lnTo>
                    <a:pt x="56848" y="2312"/>
                  </a:lnTo>
                  <a:lnTo>
                    <a:pt x="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67" name="Google Shape;667;p59"/>
            <p:cNvSpPr/>
            <p:nvPr/>
          </p:nvSpPr>
          <p:spPr>
            <a:xfrm>
              <a:off x="6383150" y="6916525"/>
              <a:ext cx="1416575" cy="584675"/>
            </a:xfrm>
            <a:custGeom>
              <a:avLst/>
              <a:gdLst/>
              <a:ahLst/>
              <a:cxnLst/>
              <a:rect l="l" t="t" r="r" b="b"/>
              <a:pathLst>
                <a:path w="56663" h="23387" extrusionOk="0">
                  <a:moveTo>
                    <a:pt x="43537" y="1"/>
                  </a:moveTo>
                  <a:lnTo>
                    <a:pt x="35958" y="93"/>
                  </a:lnTo>
                  <a:lnTo>
                    <a:pt x="35126" y="463"/>
                  </a:lnTo>
                  <a:lnTo>
                    <a:pt x="32907" y="2312"/>
                  </a:lnTo>
                  <a:lnTo>
                    <a:pt x="31243" y="3421"/>
                  </a:lnTo>
                  <a:lnTo>
                    <a:pt x="30411" y="3791"/>
                  </a:lnTo>
                  <a:lnTo>
                    <a:pt x="28470" y="4161"/>
                  </a:lnTo>
                  <a:lnTo>
                    <a:pt x="24588" y="4715"/>
                  </a:lnTo>
                  <a:lnTo>
                    <a:pt x="22647" y="4808"/>
                  </a:lnTo>
                  <a:lnTo>
                    <a:pt x="18487" y="5085"/>
                  </a:lnTo>
                  <a:lnTo>
                    <a:pt x="13773" y="5362"/>
                  </a:lnTo>
                  <a:lnTo>
                    <a:pt x="11000" y="5455"/>
                  </a:lnTo>
                  <a:lnTo>
                    <a:pt x="7210" y="5824"/>
                  </a:lnTo>
                  <a:lnTo>
                    <a:pt x="5084" y="6379"/>
                  </a:lnTo>
                  <a:lnTo>
                    <a:pt x="4067" y="6934"/>
                  </a:lnTo>
                  <a:lnTo>
                    <a:pt x="3236" y="7488"/>
                  </a:lnTo>
                  <a:lnTo>
                    <a:pt x="1572" y="8967"/>
                  </a:lnTo>
                  <a:lnTo>
                    <a:pt x="462" y="11093"/>
                  </a:lnTo>
                  <a:lnTo>
                    <a:pt x="0" y="13959"/>
                  </a:lnTo>
                  <a:lnTo>
                    <a:pt x="185" y="15900"/>
                  </a:lnTo>
                  <a:lnTo>
                    <a:pt x="462" y="16732"/>
                  </a:lnTo>
                  <a:lnTo>
                    <a:pt x="1479" y="18211"/>
                  </a:lnTo>
                  <a:lnTo>
                    <a:pt x="3790" y="19782"/>
                  </a:lnTo>
                  <a:lnTo>
                    <a:pt x="5639" y="20614"/>
                  </a:lnTo>
                  <a:lnTo>
                    <a:pt x="7765" y="21446"/>
                  </a:lnTo>
                  <a:lnTo>
                    <a:pt x="12202" y="22278"/>
                  </a:lnTo>
                  <a:lnTo>
                    <a:pt x="14513" y="22463"/>
                  </a:lnTo>
                  <a:lnTo>
                    <a:pt x="17378" y="22555"/>
                  </a:lnTo>
                  <a:lnTo>
                    <a:pt x="23756" y="22093"/>
                  </a:lnTo>
                  <a:lnTo>
                    <a:pt x="26622" y="21908"/>
                  </a:lnTo>
                  <a:lnTo>
                    <a:pt x="30134" y="21816"/>
                  </a:lnTo>
                  <a:lnTo>
                    <a:pt x="37067" y="22278"/>
                  </a:lnTo>
                  <a:lnTo>
                    <a:pt x="40487" y="22740"/>
                  </a:lnTo>
                  <a:lnTo>
                    <a:pt x="43722" y="23295"/>
                  </a:lnTo>
                  <a:lnTo>
                    <a:pt x="47974" y="23387"/>
                  </a:lnTo>
                  <a:lnTo>
                    <a:pt x="50840" y="22925"/>
                  </a:lnTo>
                  <a:lnTo>
                    <a:pt x="52318" y="22463"/>
                  </a:lnTo>
                  <a:lnTo>
                    <a:pt x="53520" y="22000"/>
                  </a:lnTo>
                  <a:lnTo>
                    <a:pt x="55369" y="20891"/>
                  </a:lnTo>
                  <a:lnTo>
                    <a:pt x="56201" y="19967"/>
                  </a:lnTo>
                  <a:lnTo>
                    <a:pt x="56478" y="19320"/>
                  </a:lnTo>
                  <a:lnTo>
                    <a:pt x="56663" y="17564"/>
                  </a:lnTo>
                  <a:lnTo>
                    <a:pt x="56386" y="13959"/>
                  </a:lnTo>
                  <a:lnTo>
                    <a:pt x="56016" y="12202"/>
                  </a:lnTo>
                  <a:lnTo>
                    <a:pt x="55923" y="11463"/>
                  </a:lnTo>
                  <a:lnTo>
                    <a:pt x="55739" y="10816"/>
                  </a:lnTo>
                  <a:lnTo>
                    <a:pt x="55554" y="9984"/>
                  </a:lnTo>
                  <a:lnTo>
                    <a:pt x="55369" y="9152"/>
                  </a:lnTo>
                  <a:lnTo>
                    <a:pt x="55092" y="7858"/>
                  </a:lnTo>
                  <a:lnTo>
                    <a:pt x="54907" y="6471"/>
                  </a:lnTo>
                  <a:lnTo>
                    <a:pt x="54722" y="5085"/>
                  </a:lnTo>
                  <a:lnTo>
                    <a:pt x="53982" y="1757"/>
                  </a:lnTo>
                  <a:lnTo>
                    <a:pt x="53335" y="648"/>
                  </a:lnTo>
                  <a:lnTo>
                    <a:pt x="52873" y="93"/>
                  </a:lnTo>
                  <a:lnTo>
                    <a:pt x="52503" y="93"/>
                  </a:lnTo>
                  <a:lnTo>
                    <a:pt x="435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68" name="Google Shape;668;p59"/>
            <p:cNvSpPr/>
            <p:nvPr/>
          </p:nvSpPr>
          <p:spPr>
            <a:xfrm>
              <a:off x="6366975" y="7029775"/>
              <a:ext cx="415975" cy="429850"/>
            </a:xfrm>
            <a:custGeom>
              <a:avLst/>
              <a:gdLst/>
              <a:ahLst/>
              <a:cxnLst/>
              <a:rect l="l" t="t" r="r" b="b"/>
              <a:pathLst>
                <a:path w="16639" h="17194" extrusionOk="0">
                  <a:moveTo>
                    <a:pt x="10538" y="0"/>
                  </a:moveTo>
                  <a:lnTo>
                    <a:pt x="8227" y="370"/>
                  </a:lnTo>
                  <a:lnTo>
                    <a:pt x="7025" y="740"/>
                  </a:lnTo>
                  <a:lnTo>
                    <a:pt x="6009" y="1017"/>
                  </a:lnTo>
                  <a:lnTo>
                    <a:pt x="4252" y="1849"/>
                  </a:lnTo>
                  <a:lnTo>
                    <a:pt x="2773" y="2866"/>
                  </a:lnTo>
                  <a:lnTo>
                    <a:pt x="1664" y="4160"/>
                  </a:lnTo>
                  <a:lnTo>
                    <a:pt x="832" y="5546"/>
                  </a:lnTo>
                  <a:lnTo>
                    <a:pt x="278" y="7025"/>
                  </a:lnTo>
                  <a:lnTo>
                    <a:pt x="0" y="8689"/>
                  </a:lnTo>
                  <a:lnTo>
                    <a:pt x="278" y="10445"/>
                  </a:lnTo>
                  <a:lnTo>
                    <a:pt x="462" y="11370"/>
                  </a:lnTo>
                  <a:lnTo>
                    <a:pt x="555" y="11924"/>
                  </a:lnTo>
                  <a:lnTo>
                    <a:pt x="3235" y="14697"/>
                  </a:lnTo>
                  <a:lnTo>
                    <a:pt x="6009" y="16176"/>
                  </a:lnTo>
                  <a:lnTo>
                    <a:pt x="8412" y="16916"/>
                  </a:lnTo>
                  <a:lnTo>
                    <a:pt x="9983" y="17193"/>
                  </a:lnTo>
                  <a:lnTo>
                    <a:pt x="9706" y="15714"/>
                  </a:lnTo>
                  <a:lnTo>
                    <a:pt x="9706" y="11647"/>
                  </a:lnTo>
                  <a:lnTo>
                    <a:pt x="10261" y="8135"/>
                  </a:lnTo>
                  <a:lnTo>
                    <a:pt x="11185" y="5824"/>
                  </a:lnTo>
                  <a:lnTo>
                    <a:pt x="12479" y="3605"/>
                  </a:lnTo>
                  <a:lnTo>
                    <a:pt x="14420" y="1664"/>
                  </a:lnTo>
                  <a:lnTo>
                    <a:pt x="15714" y="740"/>
                  </a:lnTo>
                  <a:lnTo>
                    <a:pt x="16639" y="740"/>
                  </a:lnTo>
                  <a:lnTo>
                    <a:pt x="15437" y="370"/>
                  </a:lnTo>
                  <a:lnTo>
                    <a:pt x="13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69" name="Google Shape;669;p59"/>
            <p:cNvSpPr/>
            <p:nvPr/>
          </p:nvSpPr>
          <p:spPr>
            <a:xfrm>
              <a:off x="6965475" y="7015900"/>
              <a:ext cx="152550" cy="198775"/>
            </a:xfrm>
            <a:custGeom>
              <a:avLst/>
              <a:gdLst/>
              <a:ahLst/>
              <a:cxnLst/>
              <a:rect l="l" t="t" r="r" b="b"/>
              <a:pathLst>
                <a:path w="6102" h="7951" extrusionOk="0">
                  <a:moveTo>
                    <a:pt x="5177" y="1"/>
                  </a:moveTo>
                  <a:lnTo>
                    <a:pt x="3513" y="278"/>
                  </a:lnTo>
                  <a:lnTo>
                    <a:pt x="2682" y="555"/>
                  </a:lnTo>
                  <a:lnTo>
                    <a:pt x="1757" y="2034"/>
                  </a:lnTo>
                  <a:lnTo>
                    <a:pt x="463" y="5177"/>
                  </a:lnTo>
                  <a:lnTo>
                    <a:pt x="93" y="6841"/>
                  </a:lnTo>
                  <a:lnTo>
                    <a:pt x="1" y="7395"/>
                  </a:lnTo>
                  <a:lnTo>
                    <a:pt x="740" y="7950"/>
                  </a:lnTo>
                  <a:lnTo>
                    <a:pt x="1942" y="7765"/>
                  </a:lnTo>
                  <a:lnTo>
                    <a:pt x="2959" y="7118"/>
                  </a:lnTo>
                  <a:lnTo>
                    <a:pt x="3051" y="6564"/>
                  </a:lnTo>
                  <a:lnTo>
                    <a:pt x="3236" y="6009"/>
                  </a:lnTo>
                  <a:lnTo>
                    <a:pt x="4160" y="2959"/>
                  </a:lnTo>
                  <a:lnTo>
                    <a:pt x="5270" y="833"/>
                  </a:lnTo>
                  <a:lnTo>
                    <a:pt x="6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70" name="Google Shape;670;p59"/>
            <p:cNvSpPr/>
            <p:nvPr/>
          </p:nvSpPr>
          <p:spPr>
            <a:xfrm>
              <a:off x="6817600" y="7029775"/>
              <a:ext cx="145600" cy="189500"/>
            </a:xfrm>
            <a:custGeom>
              <a:avLst/>
              <a:gdLst/>
              <a:ahLst/>
              <a:cxnLst/>
              <a:rect l="l" t="t" r="r" b="b"/>
              <a:pathLst>
                <a:path w="5824" h="7580" extrusionOk="0">
                  <a:moveTo>
                    <a:pt x="4992" y="0"/>
                  </a:moveTo>
                  <a:lnTo>
                    <a:pt x="3328" y="185"/>
                  </a:lnTo>
                  <a:lnTo>
                    <a:pt x="2681" y="555"/>
                  </a:lnTo>
                  <a:lnTo>
                    <a:pt x="1849" y="1387"/>
                  </a:lnTo>
                  <a:lnTo>
                    <a:pt x="740" y="3236"/>
                  </a:lnTo>
                  <a:lnTo>
                    <a:pt x="0" y="5916"/>
                  </a:lnTo>
                  <a:lnTo>
                    <a:pt x="0" y="6378"/>
                  </a:lnTo>
                  <a:lnTo>
                    <a:pt x="0" y="6933"/>
                  </a:lnTo>
                  <a:lnTo>
                    <a:pt x="647" y="7488"/>
                  </a:lnTo>
                  <a:lnTo>
                    <a:pt x="1664" y="7580"/>
                  </a:lnTo>
                  <a:lnTo>
                    <a:pt x="2496" y="6933"/>
                  </a:lnTo>
                  <a:lnTo>
                    <a:pt x="2681" y="6378"/>
                  </a:lnTo>
                  <a:lnTo>
                    <a:pt x="3050" y="4714"/>
                  </a:lnTo>
                  <a:lnTo>
                    <a:pt x="4622" y="1572"/>
                  </a:lnTo>
                  <a:lnTo>
                    <a:pt x="5823" y="278"/>
                  </a:lnTo>
                  <a:lnTo>
                    <a:pt x="4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71" name="Google Shape;671;p59"/>
            <p:cNvSpPr/>
            <p:nvPr/>
          </p:nvSpPr>
          <p:spPr>
            <a:xfrm>
              <a:off x="7268200" y="6643850"/>
              <a:ext cx="439100" cy="413675"/>
            </a:xfrm>
            <a:custGeom>
              <a:avLst/>
              <a:gdLst/>
              <a:ahLst/>
              <a:cxnLst/>
              <a:rect l="l" t="t" r="r" b="b"/>
              <a:pathLst>
                <a:path w="17564" h="16547" extrusionOk="0">
                  <a:moveTo>
                    <a:pt x="17564" y="1"/>
                  </a:moveTo>
                  <a:lnTo>
                    <a:pt x="463" y="3513"/>
                  </a:lnTo>
                  <a:lnTo>
                    <a:pt x="1" y="13311"/>
                  </a:lnTo>
                  <a:lnTo>
                    <a:pt x="1" y="13958"/>
                  </a:lnTo>
                  <a:lnTo>
                    <a:pt x="278" y="14883"/>
                  </a:lnTo>
                  <a:lnTo>
                    <a:pt x="1203" y="15807"/>
                  </a:lnTo>
                  <a:lnTo>
                    <a:pt x="4438" y="16547"/>
                  </a:lnTo>
                  <a:lnTo>
                    <a:pt x="9799" y="16547"/>
                  </a:lnTo>
                  <a:lnTo>
                    <a:pt x="13127" y="15992"/>
                  </a:lnTo>
                  <a:lnTo>
                    <a:pt x="15253" y="14883"/>
                  </a:lnTo>
                  <a:lnTo>
                    <a:pt x="16454" y="13589"/>
                  </a:lnTo>
                  <a:lnTo>
                    <a:pt x="16639" y="12849"/>
                  </a:lnTo>
                  <a:lnTo>
                    <a:pt x="17379" y="4900"/>
                  </a:lnTo>
                  <a:lnTo>
                    <a:pt x="175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72" name="Google Shape;672;p59"/>
            <p:cNvSpPr/>
            <p:nvPr/>
          </p:nvSpPr>
          <p:spPr>
            <a:xfrm>
              <a:off x="7945300" y="6070750"/>
              <a:ext cx="790350" cy="764925"/>
            </a:xfrm>
            <a:custGeom>
              <a:avLst/>
              <a:gdLst/>
              <a:ahLst/>
              <a:cxnLst/>
              <a:rect l="l" t="t" r="r" b="b"/>
              <a:pathLst>
                <a:path w="31614" h="30597" extrusionOk="0">
                  <a:moveTo>
                    <a:pt x="185" y="1"/>
                  </a:moveTo>
                  <a:lnTo>
                    <a:pt x="0" y="1942"/>
                  </a:lnTo>
                  <a:lnTo>
                    <a:pt x="0" y="4807"/>
                  </a:lnTo>
                  <a:lnTo>
                    <a:pt x="370" y="6841"/>
                  </a:lnTo>
                  <a:lnTo>
                    <a:pt x="647" y="7950"/>
                  </a:lnTo>
                  <a:lnTo>
                    <a:pt x="1294" y="9522"/>
                  </a:lnTo>
                  <a:lnTo>
                    <a:pt x="2958" y="11832"/>
                  </a:lnTo>
                  <a:lnTo>
                    <a:pt x="5824" y="14421"/>
                  </a:lnTo>
                  <a:lnTo>
                    <a:pt x="7488" y="15715"/>
                  </a:lnTo>
                  <a:lnTo>
                    <a:pt x="8967" y="17286"/>
                  </a:lnTo>
                  <a:lnTo>
                    <a:pt x="11740" y="20429"/>
                  </a:lnTo>
                  <a:lnTo>
                    <a:pt x="13034" y="22185"/>
                  </a:lnTo>
                  <a:lnTo>
                    <a:pt x="14235" y="23757"/>
                  </a:lnTo>
                  <a:lnTo>
                    <a:pt x="16454" y="26622"/>
                  </a:lnTo>
                  <a:lnTo>
                    <a:pt x="18302" y="28378"/>
                  </a:lnTo>
                  <a:lnTo>
                    <a:pt x="19412" y="29210"/>
                  </a:lnTo>
                  <a:lnTo>
                    <a:pt x="21815" y="30227"/>
                  </a:lnTo>
                  <a:lnTo>
                    <a:pt x="24496" y="30597"/>
                  </a:lnTo>
                  <a:lnTo>
                    <a:pt x="27084" y="30227"/>
                  </a:lnTo>
                  <a:lnTo>
                    <a:pt x="28378" y="29765"/>
                  </a:lnTo>
                  <a:lnTo>
                    <a:pt x="29210" y="29395"/>
                  </a:lnTo>
                  <a:lnTo>
                    <a:pt x="30504" y="28563"/>
                  </a:lnTo>
                  <a:lnTo>
                    <a:pt x="31243" y="27362"/>
                  </a:lnTo>
                  <a:lnTo>
                    <a:pt x="31613" y="25420"/>
                  </a:lnTo>
                  <a:lnTo>
                    <a:pt x="31521" y="24126"/>
                  </a:lnTo>
                  <a:lnTo>
                    <a:pt x="31428" y="23387"/>
                  </a:lnTo>
                  <a:lnTo>
                    <a:pt x="30411" y="22278"/>
                  </a:lnTo>
                  <a:lnTo>
                    <a:pt x="27638" y="20891"/>
                  </a:lnTo>
                  <a:lnTo>
                    <a:pt x="20891" y="19227"/>
                  </a:lnTo>
                  <a:lnTo>
                    <a:pt x="19319" y="19042"/>
                  </a:lnTo>
                  <a:lnTo>
                    <a:pt x="1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73" name="Google Shape;673;p59"/>
            <p:cNvSpPr/>
            <p:nvPr/>
          </p:nvSpPr>
          <p:spPr>
            <a:xfrm>
              <a:off x="7961475" y="5959825"/>
              <a:ext cx="776475" cy="813450"/>
            </a:xfrm>
            <a:custGeom>
              <a:avLst/>
              <a:gdLst/>
              <a:ahLst/>
              <a:cxnLst/>
              <a:rect l="l" t="t" r="r" b="b"/>
              <a:pathLst>
                <a:path w="31059" h="32538" extrusionOk="0">
                  <a:moveTo>
                    <a:pt x="6009" y="1"/>
                  </a:moveTo>
                  <a:lnTo>
                    <a:pt x="4160" y="93"/>
                  </a:lnTo>
                  <a:lnTo>
                    <a:pt x="3328" y="371"/>
                  </a:lnTo>
                  <a:lnTo>
                    <a:pt x="2219" y="833"/>
                  </a:lnTo>
                  <a:lnTo>
                    <a:pt x="740" y="2034"/>
                  </a:lnTo>
                  <a:lnTo>
                    <a:pt x="0" y="3883"/>
                  </a:lnTo>
                  <a:lnTo>
                    <a:pt x="0" y="6286"/>
                  </a:lnTo>
                  <a:lnTo>
                    <a:pt x="370" y="7950"/>
                  </a:lnTo>
                  <a:lnTo>
                    <a:pt x="1017" y="10354"/>
                  </a:lnTo>
                  <a:lnTo>
                    <a:pt x="2773" y="13774"/>
                  </a:lnTo>
                  <a:lnTo>
                    <a:pt x="6194" y="17286"/>
                  </a:lnTo>
                  <a:lnTo>
                    <a:pt x="8874" y="19505"/>
                  </a:lnTo>
                  <a:lnTo>
                    <a:pt x="11555" y="22370"/>
                  </a:lnTo>
                  <a:lnTo>
                    <a:pt x="15437" y="27269"/>
                  </a:lnTo>
                  <a:lnTo>
                    <a:pt x="17378" y="29765"/>
                  </a:lnTo>
                  <a:lnTo>
                    <a:pt x="18302" y="30689"/>
                  </a:lnTo>
                  <a:lnTo>
                    <a:pt x="20798" y="31983"/>
                  </a:lnTo>
                  <a:lnTo>
                    <a:pt x="23849" y="32538"/>
                  </a:lnTo>
                  <a:lnTo>
                    <a:pt x="26807" y="32353"/>
                  </a:lnTo>
                  <a:lnTo>
                    <a:pt x="28101" y="31891"/>
                  </a:lnTo>
                  <a:lnTo>
                    <a:pt x="28840" y="31521"/>
                  </a:lnTo>
                  <a:lnTo>
                    <a:pt x="29857" y="30689"/>
                  </a:lnTo>
                  <a:lnTo>
                    <a:pt x="30781" y="29210"/>
                  </a:lnTo>
                  <a:lnTo>
                    <a:pt x="31059" y="25513"/>
                  </a:lnTo>
                  <a:lnTo>
                    <a:pt x="30781" y="23295"/>
                  </a:lnTo>
                  <a:lnTo>
                    <a:pt x="30689" y="20706"/>
                  </a:lnTo>
                  <a:lnTo>
                    <a:pt x="30227" y="18395"/>
                  </a:lnTo>
                  <a:lnTo>
                    <a:pt x="29672" y="17564"/>
                  </a:lnTo>
                  <a:lnTo>
                    <a:pt x="29395" y="17286"/>
                  </a:lnTo>
                  <a:lnTo>
                    <a:pt x="27731" y="15715"/>
                  </a:lnTo>
                  <a:lnTo>
                    <a:pt x="22555" y="9244"/>
                  </a:lnTo>
                  <a:lnTo>
                    <a:pt x="19966" y="6564"/>
                  </a:lnTo>
                  <a:lnTo>
                    <a:pt x="18487" y="5455"/>
                  </a:lnTo>
                  <a:lnTo>
                    <a:pt x="17933" y="5177"/>
                  </a:lnTo>
                  <a:lnTo>
                    <a:pt x="14975" y="3976"/>
                  </a:lnTo>
                  <a:lnTo>
                    <a:pt x="8967" y="833"/>
                  </a:lnTo>
                  <a:lnTo>
                    <a:pt x="60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74" name="Google Shape;674;p59"/>
            <p:cNvSpPr/>
            <p:nvPr/>
          </p:nvSpPr>
          <p:spPr>
            <a:xfrm>
              <a:off x="8155575" y="6086925"/>
              <a:ext cx="298125" cy="184900"/>
            </a:xfrm>
            <a:custGeom>
              <a:avLst/>
              <a:gdLst/>
              <a:ahLst/>
              <a:cxnLst/>
              <a:rect l="l" t="t" r="r" b="b"/>
              <a:pathLst>
                <a:path w="11925" h="7396" extrusionOk="0">
                  <a:moveTo>
                    <a:pt x="8043" y="1"/>
                  </a:moveTo>
                  <a:lnTo>
                    <a:pt x="5270" y="925"/>
                  </a:lnTo>
                  <a:lnTo>
                    <a:pt x="2866" y="2497"/>
                  </a:lnTo>
                  <a:lnTo>
                    <a:pt x="925" y="4530"/>
                  </a:lnTo>
                  <a:lnTo>
                    <a:pt x="186" y="5824"/>
                  </a:lnTo>
                  <a:lnTo>
                    <a:pt x="1" y="6286"/>
                  </a:lnTo>
                  <a:lnTo>
                    <a:pt x="278" y="7026"/>
                  </a:lnTo>
                  <a:lnTo>
                    <a:pt x="1110" y="7396"/>
                  </a:lnTo>
                  <a:lnTo>
                    <a:pt x="1942" y="7303"/>
                  </a:lnTo>
                  <a:lnTo>
                    <a:pt x="2497" y="7026"/>
                  </a:lnTo>
                  <a:lnTo>
                    <a:pt x="2959" y="6194"/>
                  </a:lnTo>
                  <a:lnTo>
                    <a:pt x="4068" y="4807"/>
                  </a:lnTo>
                  <a:lnTo>
                    <a:pt x="6009" y="3144"/>
                  </a:lnTo>
                  <a:lnTo>
                    <a:pt x="8690" y="1942"/>
                  </a:lnTo>
                  <a:lnTo>
                    <a:pt x="11093" y="1295"/>
                  </a:lnTo>
                  <a:lnTo>
                    <a:pt x="11925" y="1202"/>
                  </a:lnTo>
                  <a:lnTo>
                    <a:pt x="11093" y="555"/>
                  </a:lnTo>
                  <a:lnTo>
                    <a:pt x="10169" y="93"/>
                  </a:lnTo>
                  <a:lnTo>
                    <a:pt x="9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75" name="Google Shape;675;p59"/>
            <p:cNvSpPr/>
            <p:nvPr/>
          </p:nvSpPr>
          <p:spPr>
            <a:xfrm>
              <a:off x="8257275" y="6142400"/>
              <a:ext cx="258825" cy="184900"/>
            </a:xfrm>
            <a:custGeom>
              <a:avLst/>
              <a:gdLst/>
              <a:ahLst/>
              <a:cxnLst/>
              <a:rect l="l" t="t" r="r" b="b"/>
              <a:pathLst>
                <a:path w="10353" h="7396" extrusionOk="0">
                  <a:moveTo>
                    <a:pt x="8874" y="0"/>
                  </a:moveTo>
                  <a:lnTo>
                    <a:pt x="7580" y="278"/>
                  </a:lnTo>
                  <a:lnTo>
                    <a:pt x="4899" y="1109"/>
                  </a:lnTo>
                  <a:lnTo>
                    <a:pt x="2681" y="2681"/>
                  </a:lnTo>
                  <a:lnTo>
                    <a:pt x="832" y="4714"/>
                  </a:lnTo>
                  <a:lnTo>
                    <a:pt x="92" y="5824"/>
                  </a:lnTo>
                  <a:lnTo>
                    <a:pt x="0" y="6286"/>
                  </a:lnTo>
                  <a:lnTo>
                    <a:pt x="370" y="7025"/>
                  </a:lnTo>
                  <a:lnTo>
                    <a:pt x="1109" y="7395"/>
                  </a:lnTo>
                  <a:lnTo>
                    <a:pt x="2034" y="7303"/>
                  </a:lnTo>
                  <a:lnTo>
                    <a:pt x="2403" y="7025"/>
                  </a:lnTo>
                  <a:lnTo>
                    <a:pt x="3143" y="5916"/>
                  </a:lnTo>
                  <a:lnTo>
                    <a:pt x="4807" y="4160"/>
                  </a:lnTo>
                  <a:lnTo>
                    <a:pt x="6748" y="2681"/>
                  </a:lnTo>
                  <a:lnTo>
                    <a:pt x="9059" y="1664"/>
                  </a:lnTo>
                  <a:lnTo>
                    <a:pt x="10353" y="1387"/>
                  </a:lnTo>
                  <a:lnTo>
                    <a:pt x="9521" y="740"/>
                  </a:lnTo>
                  <a:lnTo>
                    <a:pt x="88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76" name="Google Shape;676;p59"/>
            <p:cNvSpPr/>
            <p:nvPr/>
          </p:nvSpPr>
          <p:spPr>
            <a:xfrm>
              <a:off x="8372800" y="6225575"/>
              <a:ext cx="335100" cy="238050"/>
            </a:xfrm>
            <a:custGeom>
              <a:avLst/>
              <a:gdLst/>
              <a:ahLst/>
              <a:cxnLst/>
              <a:rect l="l" t="t" r="r" b="b"/>
              <a:pathLst>
                <a:path w="13404" h="9522" extrusionOk="0">
                  <a:moveTo>
                    <a:pt x="13404" y="1"/>
                  </a:moveTo>
                  <a:lnTo>
                    <a:pt x="1" y="740"/>
                  </a:lnTo>
                  <a:lnTo>
                    <a:pt x="278" y="4160"/>
                  </a:lnTo>
                  <a:lnTo>
                    <a:pt x="833" y="8135"/>
                  </a:lnTo>
                  <a:lnTo>
                    <a:pt x="2127" y="8690"/>
                  </a:lnTo>
                  <a:lnTo>
                    <a:pt x="4623" y="9337"/>
                  </a:lnTo>
                  <a:lnTo>
                    <a:pt x="7765" y="9522"/>
                  </a:lnTo>
                  <a:lnTo>
                    <a:pt x="12295" y="8320"/>
                  </a:lnTo>
                  <a:lnTo>
                    <a:pt x="12942" y="7765"/>
                  </a:lnTo>
                  <a:lnTo>
                    <a:pt x="13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77" name="Google Shape;677;p59"/>
            <p:cNvSpPr/>
            <p:nvPr/>
          </p:nvSpPr>
          <p:spPr>
            <a:xfrm>
              <a:off x="7947600" y="5945975"/>
              <a:ext cx="392875" cy="342025"/>
            </a:xfrm>
            <a:custGeom>
              <a:avLst/>
              <a:gdLst/>
              <a:ahLst/>
              <a:cxnLst/>
              <a:rect l="l" t="t" r="r" b="b"/>
              <a:pathLst>
                <a:path w="15715" h="13681" extrusionOk="0">
                  <a:moveTo>
                    <a:pt x="5824" y="0"/>
                  </a:moveTo>
                  <a:lnTo>
                    <a:pt x="3606" y="647"/>
                  </a:lnTo>
                  <a:lnTo>
                    <a:pt x="1665" y="1849"/>
                  </a:lnTo>
                  <a:lnTo>
                    <a:pt x="833" y="2773"/>
                  </a:lnTo>
                  <a:lnTo>
                    <a:pt x="555" y="3236"/>
                  </a:lnTo>
                  <a:lnTo>
                    <a:pt x="93" y="4530"/>
                  </a:lnTo>
                  <a:lnTo>
                    <a:pt x="1" y="6840"/>
                  </a:lnTo>
                  <a:lnTo>
                    <a:pt x="833" y="10168"/>
                  </a:lnTo>
                  <a:lnTo>
                    <a:pt x="2127" y="12849"/>
                  </a:lnTo>
                  <a:lnTo>
                    <a:pt x="2866" y="13681"/>
                  </a:lnTo>
                  <a:lnTo>
                    <a:pt x="2959" y="13403"/>
                  </a:lnTo>
                  <a:lnTo>
                    <a:pt x="3606" y="11000"/>
                  </a:lnTo>
                  <a:lnTo>
                    <a:pt x="5177" y="8504"/>
                  </a:lnTo>
                  <a:lnTo>
                    <a:pt x="6933" y="6840"/>
                  </a:lnTo>
                  <a:lnTo>
                    <a:pt x="9429" y="5454"/>
                  </a:lnTo>
                  <a:lnTo>
                    <a:pt x="12942" y="4530"/>
                  </a:lnTo>
                  <a:lnTo>
                    <a:pt x="14975" y="4252"/>
                  </a:lnTo>
                  <a:lnTo>
                    <a:pt x="15715" y="4530"/>
                  </a:lnTo>
                  <a:lnTo>
                    <a:pt x="15715" y="4530"/>
                  </a:lnTo>
                  <a:lnTo>
                    <a:pt x="15160" y="3790"/>
                  </a:lnTo>
                  <a:lnTo>
                    <a:pt x="13866" y="2496"/>
                  </a:lnTo>
                  <a:lnTo>
                    <a:pt x="12479" y="1387"/>
                  </a:lnTo>
                  <a:lnTo>
                    <a:pt x="10816" y="555"/>
                  </a:lnTo>
                  <a:lnTo>
                    <a:pt x="9984" y="370"/>
                  </a:lnTo>
                  <a:lnTo>
                    <a:pt x="8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78" name="Google Shape;678;p59"/>
            <p:cNvSpPr/>
            <p:nvPr/>
          </p:nvSpPr>
          <p:spPr>
            <a:xfrm>
              <a:off x="7150350" y="2137650"/>
              <a:ext cx="1656925" cy="4961475"/>
            </a:xfrm>
            <a:custGeom>
              <a:avLst/>
              <a:gdLst/>
              <a:ahLst/>
              <a:cxnLst/>
              <a:rect l="l" t="t" r="r" b="b"/>
              <a:pathLst>
                <a:path w="66277" h="198459" extrusionOk="0">
                  <a:moveTo>
                    <a:pt x="30042" y="1"/>
                  </a:moveTo>
                  <a:lnTo>
                    <a:pt x="24404" y="185"/>
                  </a:lnTo>
                  <a:lnTo>
                    <a:pt x="19042" y="740"/>
                  </a:lnTo>
                  <a:lnTo>
                    <a:pt x="14143" y="1757"/>
                  </a:lnTo>
                  <a:lnTo>
                    <a:pt x="9799" y="3236"/>
                  </a:lnTo>
                  <a:lnTo>
                    <a:pt x="6286" y="5362"/>
                  </a:lnTo>
                  <a:lnTo>
                    <a:pt x="4253" y="7303"/>
                  </a:lnTo>
                  <a:lnTo>
                    <a:pt x="3236" y="8782"/>
                  </a:lnTo>
                  <a:lnTo>
                    <a:pt x="2496" y="10538"/>
                  </a:lnTo>
                  <a:lnTo>
                    <a:pt x="2127" y="12387"/>
                  </a:lnTo>
                  <a:lnTo>
                    <a:pt x="2034" y="13496"/>
                  </a:lnTo>
                  <a:lnTo>
                    <a:pt x="1480" y="35680"/>
                  </a:lnTo>
                  <a:lnTo>
                    <a:pt x="1017" y="74041"/>
                  </a:lnTo>
                  <a:lnTo>
                    <a:pt x="555" y="95393"/>
                  </a:lnTo>
                  <a:lnTo>
                    <a:pt x="186" y="102788"/>
                  </a:lnTo>
                  <a:lnTo>
                    <a:pt x="1" y="106393"/>
                  </a:lnTo>
                  <a:lnTo>
                    <a:pt x="93" y="113603"/>
                  </a:lnTo>
                  <a:lnTo>
                    <a:pt x="740" y="126636"/>
                  </a:lnTo>
                  <a:lnTo>
                    <a:pt x="1202" y="139485"/>
                  </a:lnTo>
                  <a:lnTo>
                    <a:pt x="1665" y="174518"/>
                  </a:lnTo>
                  <a:lnTo>
                    <a:pt x="1572" y="193837"/>
                  </a:lnTo>
                  <a:lnTo>
                    <a:pt x="2219" y="194576"/>
                  </a:lnTo>
                  <a:lnTo>
                    <a:pt x="3606" y="195963"/>
                  </a:lnTo>
                  <a:lnTo>
                    <a:pt x="6101" y="197442"/>
                  </a:lnTo>
                  <a:lnTo>
                    <a:pt x="9706" y="198458"/>
                  </a:lnTo>
                  <a:lnTo>
                    <a:pt x="13496" y="198458"/>
                  </a:lnTo>
                  <a:lnTo>
                    <a:pt x="18765" y="197719"/>
                  </a:lnTo>
                  <a:lnTo>
                    <a:pt x="23479" y="196240"/>
                  </a:lnTo>
                  <a:lnTo>
                    <a:pt x="23941" y="195963"/>
                  </a:lnTo>
                  <a:lnTo>
                    <a:pt x="26345" y="168879"/>
                  </a:lnTo>
                  <a:lnTo>
                    <a:pt x="29487" y="130519"/>
                  </a:lnTo>
                  <a:lnTo>
                    <a:pt x="29765" y="126174"/>
                  </a:lnTo>
                  <a:lnTo>
                    <a:pt x="29672" y="119426"/>
                  </a:lnTo>
                  <a:lnTo>
                    <a:pt x="29118" y="113141"/>
                  </a:lnTo>
                  <a:lnTo>
                    <a:pt x="29025" y="112401"/>
                  </a:lnTo>
                  <a:lnTo>
                    <a:pt x="35218" y="56201"/>
                  </a:lnTo>
                  <a:lnTo>
                    <a:pt x="35496" y="65260"/>
                  </a:lnTo>
                  <a:lnTo>
                    <a:pt x="36235" y="83931"/>
                  </a:lnTo>
                  <a:lnTo>
                    <a:pt x="36513" y="87444"/>
                  </a:lnTo>
                  <a:lnTo>
                    <a:pt x="37160" y="94192"/>
                  </a:lnTo>
                  <a:lnTo>
                    <a:pt x="39008" y="105746"/>
                  </a:lnTo>
                  <a:lnTo>
                    <a:pt x="40765" y="117763"/>
                  </a:lnTo>
                  <a:lnTo>
                    <a:pt x="45201" y="153627"/>
                  </a:lnTo>
                  <a:lnTo>
                    <a:pt x="47605" y="173778"/>
                  </a:lnTo>
                  <a:lnTo>
                    <a:pt x="49084" y="174518"/>
                  </a:lnTo>
                  <a:lnTo>
                    <a:pt x="52134" y="175534"/>
                  </a:lnTo>
                  <a:lnTo>
                    <a:pt x="54907" y="175812"/>
                  </a:lnTo>
                  <a:lnTo>
                    <a:pt x="57403" y="175719"/>
                  </a:lnTo>
                  <a:lnTo>
                    <a:pt x="60638" y="174980"/>
                  </a:lnTo>
                  <a:lnTo>
                    <a:pt x="63226" y="173871"/>
                  </a:lnTo>
                  <a:lnTo>
                    <a:pt x="63504" y="173778"/>
                  </a:lnTo>
                  <a:lnTo>
                    <a:pt x="64058" y="167677"/>
                  </a:lnTo>
                  <a:lnTo>
                    <a:pt x="65814" y="137174"/>
                  </a:lnTo>
                  <a:lnTo>
                    <a:pt x="66277" y="122292"/>
                  </a:lnTo>
                  <a:lnTo>
                    <a:pt x="66092" y="114435"/>
                  </a:lnTo>
                  <a:lnTo>
                    <a:pt x="65814" y="111569"/>
                  </a:lnTo>
                  <a:lnTo>
                    <a:pt x="63781" y="94192"/>
                  </a:lnTo>
                  <a:lnTo>
                    <a:pt x="63504" y="90309"/>
                  </a:lnTo>
                  <a:lnTo>
                    <a:pt x="63504" y="87906"/>
                  </a:lnTo>
                  <a:lnTo>
                    <a:pt x="63504" y="72932"/>
                  </a:lnTo>
                  <a:lnTo>
                    <a:pt x="63966" y="60083"/>
                  </a:lnTo>
                  <a:lnTo>
                    <a:pt x="64243" y="53428"/>
                  </a:lnTo>
                  <a:lnTo>
                    <a:pt x="64982" y="41227"/>
                  </a:lnTo>
                  <a:lnTo>
                    <a:pt x="65260" y="29118"/>
                  </a:lnTo>
                  <a:lnTo>
                    <a:pt x="65352" y="25882"/>
                  </a:lnTo>
                  <a:lnTo>
                    <a:pt x="65167" y="19319"/>
                  </a:lnTo>
                  <a:lnTo>
                    <a:pt x="64613" y="12941"/>
                  </a:lnTo>
                  <a:lnTo>
                    <a:pt x="63781" y="6471"/>
                  </a:lnTo>
                  <a:lnTo>
                    <a:pt x="63226" y="3236"/>
                  </a:lnTo>
                  <a:lnTo>
                    <a:pt x="61285" y="2958"/>
                  </a:lnTo>
                  <a:lnTo>
                    <a:pt x="49269" y="1202"/>
                  </a:lnTo>
                  <a:lnTo>
                    <a:pt x="38546" y="185"/>
                  </a:lnTo>
                  <a:lnTo>
                    <a:pt x="300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79" name="Google Shape;679;p59"/>
            <p:cNvSpPr/>
            <p:nvPr/>
          </p:nvSpPr>
          <p:spPr>
            <a:xfrm>
              <a:off x="8023875" y="2988050"/>
              <a:ext cx="566175" cy="1178575"/>
            </a:xfrm>
            <a:custGeom>
              <a:avLst/>
              <a:gdLst/>
              <a:ahLst/>
              <a:cxnLst/>
              <a:rect l="l" t="t" r="r" b="b"/>
              <a:pathLst>
                <a:path w="22647" h="47143" extrusionOk="0">
                  <a:moveTo>
                    <a:pt x="22647" y="1"/>
                  </a:moveTo>
                  <a:lnTo>
                    <a:pt x="19411" y="2496"/>
                  </a:lnTo>
                  <a:lnTo>
                    <a:pt x="11924" y="7026"/>
                  </a:lnTo>
                  <a:lnTo>
                    <a:pt x="1849" y="12202"/>
                  </a:lnTo>
                  <a:lnTo>
                    <a:pt x="0" y="12941"/>
                  </a:lnTo>
                  <a:lnTo>
                    <a:pt x="1109" y="47142"/>
                  </a:lnTo>
                  <a:lnTo>
                    <a:pt x="3143" y="30781"/>
                  </a:lnTo>
                  <a:lnTo>
                    <a:pt x="5269" y="13866"/>
                  </a:lnTo>
                  <a:lnTo>
                    <a:pt x="7118" y="13034"/>
                  </a:lnTo>
                  <a:lnTo>
                    <a:pt x="10538" y="11093"/>
                  </a:lnTo>
                  <a:lnTo>
                    <a:pt x="15159" y="7673"/>
                  </a:lnTo>
                  <a:lnTo>
                    <a:pt x="21630" y="1202"/>
                  </a:lnTo>
                  <a:lnTo>
                    <a:pt x="22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80" name="Google Shape;680;p59"/>
            <p:cNvSpPr/>
            <p:nvPr/>
          </p:nvSpPr>
          <p:spPr>
            <a:xfrm>
              <a:off x="8583100" y="254300"/>
              <a:ext cx="919750" cy="2116775"/>
            </a:xfrm>
            <a:custGeom>
              <a:avLst/>
              <a:gdLst/>
              <a:ahLst/>
              <a:cxnLst/>
              <a:rect l="l" t="t" r="r" b="b"/>
              <a:pathLst>
                <a:path w="36790" h="84671" extrusionOk="0">
                  <a:moveTo>
                    <a:pt x="1202" y="0"/>
                  </a:moveTo>
                  <a:lnTo>
                    <a:pt x="93" y="185"/>
                  </a:lnTo>
                  <a:lnTo>
                    <a:pt x="7210" y="37344"/>
                  </a:lnTo>
                  <a:lnTo>
                    <a:pt x="15714" y="54999"/>
                  </a:lnTo>
                  <a:lnTo>
                    <a:pt x="0" y="67940"/>
                  </a:lnTo>
                  <a:lnTo>
                    <a:pt x="2866" y="76259"/>
                  </a:lnTo>
                  <a:lnTo>
                    <a:pt x="5639" y="84670"/>
                  </a:lnTo>
                  <a:lnTo>
                    <a:pt x="9151" y="82175"/>
                  </a:lnTo>
                  <a:lnTo>
                    <a:pt x="23941" y="70620"/>
                  </a:lnTo>
                  <a:lnTo>
                    <a:pt x="29580" y="65721"/>
                  </a:lnTo>
                  <a:lnTo>
                    <a:pt x="34016" y="61100"/>
                  </a:lnTo>
                  <a:lnTo>
                    <a:pt x="36142" y="58142"/>
                  </a:lnTo>
                  <a:lnTo>
                    <a:pt x="36697" y="56385"/>
                  </a:lnTo>
                  <a:lnTo>
                    <a:pt x="36789" y="55738"/>
                  </a:lnTo>
                  <a:lnTo>
                    <a:pt x="36697" y="54259"/>
                  </a:lnTo>
                  <a:lnTo>
                    <a:pt x="35495" y="50192"/>
                  </a:lnTo>
                  <a:lnTo>
                    <a:pt x="32260" y="42058"/>
                  </a:lnTo>
                  <a:lnTo>
                    <a:pt x="23386" y="23109"/>
                  </a:lnTo>
                  <a:lnTo>
                    <a:pt x="18765" y="13773"/>
                  </a:lnTo>
                  <a:lnTo>
                    <a:pt x="17840" y="11832"/>
                  </a:lnTo>
                  <a:lnTo>
                    <a:pt x="15807" y="8504"/>
                  </a:lnTo>
                  <a:lnTo>
                    <a:pt x="13588" y="5731"/>
                  </a:lnTo>
                  <a:lnTo>
                    <a:pt x="11185" y="3420"/>
                  </a:lnTo>
                  <a:lnTo>
                    <a:pt x="8782" y="1756"/>
                  </a:lnTo>
                  <a:lnTo>
                    <a:pt x="6286" y="647"/>
                  </a:lnTo>
                  <a:lnTo>
                    <a:pt x="36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81" name="Google Shape;681;p59"/>
            <p:cNvSpPr/>
            <p:nvPr/>
          </p:nvSpPr>
          <p:spPr>
            <a:xfrm>
              <a:off x="8497600" y="215000"/>
              <a:ext cx="903575" cy="1356500"/>
            </a:xfrm>
            <a:custGeom>
              <a:avLst/>
              <a:gdLst/>
              <a:ahLst/>
              <a:cxnLst/>
              <a:rect l="l" t="t" r="r" b="b"/>
              <a:pathLst>
                <a:path w="36143" h="54260" extrusionOk="0">
                  <a:moveTo>
                    <a:pt x="2219" y="1"/>
                  </a:moveTo>
                  <a:lnTo>
                    <a:pt x="0" y="186"/>
                  </a:lnTo>
                  <a:lnTo>
                    <a:pt x="9614" y="39933"/>
                  </a:lnTo>
                  <a:lnTo>
                    <a:pt x="17748" y="54260"/>
                  </a:lnTo>
                  <a:lnTo>
                    <a:pt x="20244" y="53983"/>
                  </a:lnTo>
                  <a:lnTo>
                    <a:pt x="24588" y="52873"/>
                  </a:lnTo>
                  <a:lnTo>
                    <a:pt x="28101" y="51210"/>
                  </a:lnTo>
                  <a:lnTo>
                    <a:pt x="30966" y="49268"/>
                  </a:lnTo>
                  <a:lnTo>
                    <a:pt x="34016" y="46311"/>
                  </a:lnTo>
                  <a:lnTo>
                    <a:pt x="35957" y="43353"/>
                  </a:lnTo>
                  <a:lnTo>
                    <a:pt x="36142" y="42983"/>
                  </a:lnTo>
                  <a:lnTo>
                    <a:pt x="31521" y="32723"/>
                  </a:lnTo>
                  <a:lnTo>
                    <a:pt x="25327" y="19689"/>
                  </a:lnTo>
                  <a:lnTo>
                    <a:pt x="21260" y="11832"/>
                  </a:lnTo>
                  <a:lnTo>
                    <a:pt x="19227" y="8227"/>
                  </a:lnTo>
                  <a:lnTo>
                    <a:pt x="18487" y="7026"/>
                  </a:lnTo>
                  <a:lnTo>
                    <a:pt x="16546" y="4992"/>
                  </a:lnTo>
                  <a:lnTo>
                    <a:pt x="14235" y="3328"/>
                  </a:lnTo>
                  <a:lnTo>
                    <a:pt x="11555" y="1942"/>
                  </a:lnTo>
                  <a:lnTo>
                    <a:pt x="7488" y="648"/>
                  </a:lnTo>
                  <a:lnTo>
                    <a:pt x="2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82" name="Google Shape;682;p59"/>
            <p:cNvSpPr/>
            <p:nvPr/>
          </p:nvSpPr>
          <p:spPr>
            <a:xfrm>
              <a:off x="7808950" y="-103900"/>
              <a:ext cx="524600" cy="617025"/>
            </a:xfrm>
            <a:custGeom>
              <a:avLst/>
              <a:gdLst/>
              <a:ahLst/>
              <a:cxnLst/>
              <a:rect l="l" t="t" r="r" b="b"/>
              <a:pathLst>
                <a:path w="20984" h="24681" extrusionOk="0">
                  <a:moveTo>
                    <a:pt x="20336" y="1"/>
                  </a:moveTo>
                  <a:lnTo>
                    <a:pt x="1" y="4438"/>
                  </a:lnTo>
                  <a:lnTo>
                    <a:pt x="925" y="24681"/>
                  </a:lnTo>
                  <a:lnTo>
                    <a:pt x="20983" y="23572"/>
                  </a:lnTo>
                  <a:lnTo>
                    <a:pt x="203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83" name="Google Shape;683;p59"/>
            <p:cNvSpPr/>
            <p:nvPr/>
          </p:nvSpPr>
          <p:spPr>
            <a:xfrm>
              <a:off x="7185025" y="219625"/>
              <a:ext cx="1682325" cy="2551225"/>
            </a:xfrm>
            <a:custGeom>
              <a:avLst/>
              <a:gdLst/>
              <a:ahLst/>
              <a:cxnLst/>
              <a:rect l="l" t="t" r="r" b="b"/>
              <a:pathLst>
                <a:path w="67293" h="102049" extrusionOk="0">
                  <a:moveTo>
                    <a:pt x="45663" y="1"/>
                  </a:moveTo>
                  <a:lnTo>
                    <a:pt x="45478" y="555"/>
                  </a:lnTo>
                  <a:lnTo>
                    <a:pt x="44277" y="1664"/>
                  </a:lnTo>
                  <a:lnTo>
                    <a:pt x="42428" y="2496"/>
                  </a:lnTo>
                  <a:lnTo>
                    <a:pt x="40025" y="3143"/>
                  </a:lnTo>
                  <a:lnTo>
                    <a:pt x="35588" y="3513"/>
                  </a:lnTo>
                  <a:lnTo>
                    <a:pt x="28840" y="3143"/>
                  </a:lnTo>
                  <a:lnTo>
                    <a:pt x="25512" y="2589"/>
                  </a:lnTo>
                  <a:lnTo>
                    <a:pt x="17193" y="4622"/>
                  </a:lnTo>
                  <a:lnTo>
                    <a:pt x="9336" y="6748"/>
                  </a:lnTo>
                  <a:lnTo>
                    <a:pt x="8135" y="7118"/>
                  </a:lnTo>
                  <a:lnTo>
                    <a:pt x="6101" y="8412"/>
                  </a:lnTo>
                  <a:lnTo>
                    <a:pt x="4437" y="10261"/>
                  </a:lnTo>
                  <a:lnTo>
                    <a:pt x="3143" y="12849"/>
                  </a:lnTo>
                  <a:lnTo>
                    <a:pt x="2034" y="16177"/>
                  </a:lnTo>
                  <a:lnTo>
                    <a:pt x="1202" y="20521"/>
                  </a:lnTo>
                  <a:lnTo>
                    <a:pt x="278" y="28933"/>
                  </a:lnTo>
                  <a:lnTo>
                    <a:pt x="0" y="36235"/>
                  </a:lnTo>
                  <a:lnTo>
                    <a:pt x="0" y="56940"/>
                  </a:lnTo>
                  <a:lnTo>
                    <a:pt x="0" y="97150"/>
                  </a:lnTo>
                  <a:lnTo>
                    <a:pt x="2126" y="98259"/>
                  </a:lnTo>
                  <a:lnTo>
                    <a:pt x="6840" y="99923"/>
                  </a:lnTo>
                  <a:lnTo>
                    <a:pt x="11924" y="101032"/>
                  </a:lnTo>
                  <a:lnTo>
                    <a:pt x="17286" y="101679"/>
                  </a:lnTo>
                  <a:lnTo>
                    <a:pt x="25512" y="102049"/>
                  </a:lnTo>
                  <a:lnTo>
                    <a:pt x="36235" y="101587"/>
                  </a:lnTo>
                  <a:lnTo>
                    <a:pt x="41041" y="101124"/>
                  </a:lnTo>
                  <a:lnTo>
                    <a:pt x="44554" y="100755"/>
                  </a:lnTo>
                  <a:lnTo>
                    <a:pt x="50377" y="99553"/>
                  </a:lnTo>
                  <a:lnTo>
                    <a:pt x="54907" y="98166"/>
                  </a:lnTo>
                  <a:lnTo>
                    <a:pt x="58234" y="96595"/>
                  </a:lnTo>
                  <a:lnTo>
                    <a:pt x="61562" y="94377"/>
                  </a:lnTo>
                  <a:lnTo>
                    <a:pt x="63318" y="92343"/>
                  </a:lnTo>
                  <a:lnTo>
                    <a:pt x="63411" y="92158"/>
                  </a:lnTo>
                  <a:lnTo>
                    <a:pt x="62948" y="84394"/>
                  </a:lnTo>
                  <a:lnTo>
                    <a:pt x="63133" y="72562"/>
                  </a:lnTo>
                  <a:lnTo>
                    <a:pt x="63411" y="64982"/>
                  </a:lnTo>
                  <a:lnTo>
                    <a:pt x="63503" y="61747"/>
                  </a:lnTo>
                  <a:lnTo>
                    <a:pt x="64335" y="55184"/>
                  </a:lnTo>
                  <a:lnTo>
                    <a:pt x="66091" y="45016"/>
                  </a:lnTo>
                  <a:lnTo>
                    <a:pt x="66831" y="37806"/>
                  </a:lnTo>
                  <a:lnTo>
                    <a:pt x="67200" y="32538"/>
                  </a:lnTo>
                  <a:lnTo>
                    <a:pt x="67293" y="23664"/>
                  </a:lnTo>
                  <a:lnTo>
                    <a:pt x="66831" y="16731"/>
                  </a:lnTo>
                  <a:lnTo>
                    <a:pt x="65999" y="11832"/>
                  </a:lnTo>
                  <a:lnTo>
                    <a:pt x="65629" y="10261"/>
                  </a:lnTo>
                  <a:lnTo>
                    <a:pt x="65259" y="9244"/>
                  </a:lnTo>
                  <a:lnTo>
                    <a:pt x="64335" y="7303"/>
                  </a:lnTo>
                  <a:lnTo>
                    <a:pt x="62856" y="5454"/>
                  </a:lnTo>
                  <a:lnTo>
                    <a:pt x="61285" y="3790"/>
                  </a:lnTo>
                  <a:lnTo>
                    <a:pt x="59251" y="2404"/>
                  </a:lnTo>
                  <a:lnTo>
                    <a:pt x="57125" y="1295"/>
                  </a:lnTo>
                  <a:lnTo>
                    <a:pt x="54722" y="463"/>
                  </a:lnTo>
                  <a:lnTo>
                    <a:pt x="521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84" name="Google Shape;684;p59"/>
            <p:cNvSpPr/>
            <p:nvPr/>
          </p:nvSpPr>
          <p:spPr>
            <a:xfrm>
              <a:off x="7434600" y="101775"/>
              <a:ext cx="295800" cy="281950"/>
            </a:xfrm>
            <a:custGeom>
              <a:avLst/>
              <a:gdLst/>
              <a:ahLst/>
              <a:cxnLst/>
              <a:rect l="l" t="t" r="r" b="b"/>
              <a:pathLst>
                <a:path w="11832" h="11278" extrusionOk="0">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85" name="Google Shape;685;p59"/>
            <p:cNvSpPr/>
            <p:nvPr/>
          </p:nvSpPr>
          <p:spPr>
            <a:xfrm>
              <a:off x="7434600" y="101775"/>
              <a:ext cx="295800" cy="281950"/>
            </a:xfrm>
            <a:custGeom>
              <a:avLst/>
              <a:gdLst/>
              <a:ahLst/>
              <a:cxnLst/>
              <a:rect l="l" t="t" r="r" b="b"/>
              <a:pathLst>
                <a:path w="11832" h="11278" extrusionOk="0">
                  <a:moveTo>
                    <a:pt x="11000" y="0"/>
                  </a:moveTo>
                  <a:lnTo>
                    <a:pt x="9151" y="278"/>
                  </a:lnTo>
                  <a:lnTo>
                    <a:pt x="7303" y="832"/>
                  </a:lnTo>
                  <a:lnTo>
                    <a:pt x="5546" y="1849"/>
                  </a:lnTo>
                  <a:lnTo>
                    <a:pt x="3882" y="3328"/>
                  </a:lnTo>
                  <a:lnTo>
                    <a:pt x="2496" y="4992"/>
                  </a:lnTo>
                  <a:lnTo>
                    <a:pt x="1202" y="7303"/>
                  </a:lnTo>
                  <a:lnTo>
                    <a:pt x="278" y="9798"/>
                  </a:lnTo>
                  <a:lnTo>
                    <a:pt x="0" y="11277"/>
                  </a:lnTo>
                  <a:lnTo>
                    <a:pt x="3698" y="10261"/>
                  </a:lnTo>
                  <a:lnTo>
                    <a:pt x="118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86" name="Google Shape;686;p59"/>
            <p:cNvSpPr/>
            <p:nvPr/>
          </p:nvSpPr>
          <p:spPr>
            <a:xfrm>
              <a:off x="7529350" y="39375"/>
              <a:ext cx="1076875" cy="591600"/>
            </a:xfrm>
            <a:custGeom>
              <a:avLst/>
              <a:gdLst/>
              <a:ahLst/>
              <a:cxnLst/>
              <a:rect l="l" t="t" r="r" b="b"/>
              <a:pathLst>
                <a:path w="43075" h="23664" extrusionOk="0">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87" name="Google Shape;687;p59"/>
            <p:cNvSpPr/>
            <p:nvPr/>
          </p:nvSpPr>
          <p:spPr>
            <a:xfrm>
              <a:off x="7529350" y="39375"/>
              <a:ext cx="1076875" cy="591600"/>
            </a:xfrm>
            <a:custGeom>
              <a:avLst/>
              <a:gdLst/>
              <a:ahLst/>
              <a:cxnLst/>
              <a:rect l="l" t="t" r="r" b="b"/>
              <a:pathLst>
                <a:path w="43075" h="23664" extrusionOk="0">
                  <a:moveTo>
                    <a:pt x="31705" y="1"/>
                  </a:moveTo>
                  <a:lnTo>
                    <a:pt x="31705" y="1664"/>
                  </a:lnTo>
                  <a:lnTo>
                    <a:pt x="31705" y="1849"/>
                  </a:lnTo>
                  <a:lnTo>
                    <a:pt x="30966" y="2959"/>
                  </a:lnTo>
                  <a:lnTo>
                    <a:pt x="29579" y="3790"/>
                  </a:lnTo>
                  <a:lnTo>
                    <a:pt x="28378" y="4160"/>
                  </a:lnTo>
                  <a:lnTo>
                    <a:pt x="26991" y="4530"/>
                  </a:lnTo>
                  <a:lnTo>
                    <a:pt x="22554" y="4992"/>
                  </a:lnTo>
                  <a:lnTo>
                    <a:pt x="17378" y="4992"/>
                  </a:lnTo>
                  <a:lnTo>
                    <a:pt x="12941" y="4530"/>
                  </a:lnTo>
                  <a:lnTo>
                    <a:pt x="11462" y="4160"/>
                  </a:lnTo>
                  <a:lnTo>
                    <a:pt x="11370" y="1387"/>
                  </a:lnTo>
                  <a:lnTo>
                    <a:pt x="9798" y="1664"/>
                  </a:lnTo>
                  <a:lnTo>
                    <a:pt x="7025" y="3051"/>
                  </a:lnTo>
                  <a:lnTo>
                    <a:pt x="5916" y="4068"/>
                  </a:lnTo>
                  <a:lnTo>
                    <a:pt x="4807" y="5085"/>
                  </a:lnTo>
                  <a:lnTo>
                    <a:pt x="2681" y="7950"/>
                  </a:lnTo>
                  <a:lnTo>
                    <a:pt x="370" y="12017"/>
                  </a:lnTo>
                  <a:lnTo>
                    <a:pt x="0" y="12757"/>
                  </a:lnTo>
                  <a:lnTo>
                    <a:pt x="2126" y="15807"/>
                  </a:lnTo>
                  <a:lnTo>
                    <a:pt x="3143" y="17009"/>
                  </a:lnTo>
                  <a:lnTo>
                    <a:pt x="6563" y="19597"/>
                  </a:lnTo>
                  <a:lnTo>
                    <a:pt x="10538" y="21446"/>
                  </a:lnTo>
                  <a:lnTo>
                    <a:pt x="13680" y="22370"/>
                  </a:lnTo>
                  <a:lnTo>
                    <a:pt x="17378" y="23109"/>
                  </a:lnTo>
                  <a:lnTo>
                    <a:pt x="21537" y="23664"/>
                  </a:lnTo>
                  <a:lnTo>
                    <a:pt x="26159" y="23664"/>
                  </a:lnTo>
                  <a:lnTo>
                    <a:pt x="30319" y="23109"/>
                  </a:lnTo>
                  <a:lnTo>
                    <a:pt x="33924" y="21908"/>
                  </a:lnTo>
                  <a:lnTo>
                    <a:pt x="36882" y="20336"/>
                  </a:lnTo>
                  <a:lnTo>
                    <a:pt x="39192" y="18580"/>
                  </a:lnTo>
                  <a:lnTo>
                    <a:pt x="41134" y="16731"/>
                  </a:lnTo>
                  <a:lnTo>
                    <a:pt x="42243" y="14975"/>
                  </a:lnTo>
                  <a:lnTo>
                    <a:pt x="42982" y="13404"/>
                  </a:lnTo>
                  <a:lnTo>
                    <a:pt x="43075" y="12849"/>
                  </a:lnTo>
                  <a:lnTo>
                    <a:pt x="42890" y="11555"/>
                  </a:lnTo>
                  <a:lnTo>
                    <a:pt x="41781" y="8412"/>
                  </a:lnTo>
                  <a:lnTo>
                    <a:pt x="40024" y="5177"/>
                  </a:lnTo>
                  <a:lnTo>
                    <a:pt x="38083" y="2496"/>
                  </a:lnTo>
                  <a:lnTo>
                    <a:pt x="37251" y="1664"/>
                  </a:lnTo>
                  <a:lnTo>
                    <a:pt x="35957" y="925"/>
                  </a:lnTo>
                  <a:lnTo>
                    <a:pt x="33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88" name="Google Shape;688;p59"/>
            <p:cNvSpPr/>
            <p:nvPr/>
          </p:nvSpPr>
          <p:spPr>
            <a:xfrm>
              <a:off x="7365275" y="-614600"/>
              <a:ext cx="106325" cy="233425"/>
            </a:xfrm>
            <a:custGeom>
              <a:avLst/>
              <a:gdLst/>
              <a:ahLst/>
              <a:cxnLst/>
              <a:rect l="l" t="t" r="r" b="b"/>
              <a:pathLst>
                <a:path w="4253" h="9337" extrusionOk="0">
                  <a:moveTo>
                    <a:pt x="4252" y="1"/>
                  </a:moveTo>
                  <a:lnTo>
                    <a:pt x="3698" y="925"/>
                  </a:lnTo>
                  <a:lnTo>
                    <a:pt x="1109" y="5177"/>
                  </a:lnTo>
                  <a:lnTo>
                    <a:pt x="0" y="7488"/>
                  </a:lnTo>
                  <a:lnTo>
                    <a:pt x="0" y="7950"/>
                  </a:lnTo>
                  <a:lnTo>
                    <a:pt x="832" y="8505"/>
                  </a:lnTo>
                  <a:lnTo>
                    <a:pt x="3605" y="9244"/>
                  </a:lnTo>
                  <a:lnTo>
                    <a:pt x="4160" y="9336"/>
                  </a:lnTo>
                  <a:lnTo>
                    <a:pt x="42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89" name="Google Shape;689;p59"/>
            <p:cNvSpPr/>
            <p:nvPr/>
          </p:nvSpPr>
          <p:spPr>
            <a:xfrm>
              <a:off x="7448450" y="-1139175"/>
              <a:ext cx="1100000" cy="1178575"/>
            </a:xfrm>
            <a:custGeom>
              <a:avLst/>
              <a:gdLst/>
              <a:ahLst/>
              <a:cxnLst/>
              <a:rect l="l" t="t" r="r" b="b"/>
              <a:pathLst>
                <a:path w="44000" h="47143" extrusionOk="0">
                  <a:moveTo>
                    <a:pt x="21446" y="1"/>
                  </a:moveTo>
                  <a:lnTo>
                    <a:pt x="15992" y="555"/>
                  </a:lnTo>
                  <a:lnTo>
                    <a:pt x="14143" y="925"/>
                  </a:lnTo>
                  <a:lnTo>
                    <a:pt x="12480" y="1387"/>
                  </a:lnTo>
                  <a:lnTo>
                    <a:pt x="9337" y="2219"/>
                  </a:lnTo>
                  <a:lnTo>
                    <a:pt x="6749" y="3421"/>
                  </a:lnTo>
                  <a:lnTo>
                    <a:pt x="4623" y="5085"/>
                  </a:lnTo>
                  <a:lnTo>
                    <a:pt x="2959" y="7396"/>
                  </a:lnTo>
                  <a:lnTo>
                    <a:pt x="1665" y="10446"/>
                  </a:lnTo>
                  <a:lnTo>
                    <a:pt x="833" y="14328"/>
                  </a:lnTo>
                  <a:lnTo>
                    <a:pt x="278" y="19320"/>
                  </a:lnTo>
                  <a:lnTo>
                    <a:pt x="93" y="22278"/>
                  </a:lnTo>
                  <a:lnTo>
                    <a:pt x="1" y="28009"/>
                  </a:lnTo>
                  <a:lnTo>
                    <a:pt x="371" y="36328"/>
                  </a:lnTo>
                  <a:lnTo>
                    <a:pt x="1387" y="41781"/>
                  </a:lnTo>
                  <a:lnTo>
                    <a:pt x="2866" y="44924"/>
                  </a:lnTo>
                  <a:lnTo>
                    <a:pt x="3606" y="45849"/>
                  </a:lnTo>
                  <a:lnTo>
                    <a:pt x="4438" y="46311"/>
                  </a:lnTo>
                  <a:lnTo>
                    <a:pt x="7396" y="46958"/>
                  </a:lnTo>
                  <a:lnTo>
                    <a:pt x="11370" y="47143"/>
                  </a:lnTo>
                  <a:lnTo>
                    <a:pt x="15345" y="46865"/>
                  </a:lnTo>
                  <a:lnTo>
                    <a:pt x="16916" y="46403"/>
                  </a:lnTo>
                  <a:lnTo>
                    <a:pt x="19042" y="45849"/>
                  </a:lnTo>
                  <a:lnTo>
                    <a:pt x="24589" y="43815"/>
                  </a:lnTo>
                  <a:lnTo>
                    <a:pt x="29118" y="41412"/>
                  </a:lnTo>
                  <a:lnTo>
                    <a:pt x="32168" y="39378"/>
                  </a:lnTo>
                  <a:lnTo>
                    <a:pt x="35034" y="37160"/>
                  </a:lnTo>
                  <a:lnTo>
                    <a:pt x="37437" y="34479"/>
                  </a:lnTo>
                  <a:lnTo>
                    <a:pt x="38546" y="33092"/>
                  </a:lnTo>
                  <a:lnTo>
                    <a:pt x="39655" y="31244"/>
                  </a:lnTo>
                  <a:lnTo>
                    <a:pt x="41597" y="27454"/>
                  </a:lnTo>
                  <a:lnTo>
                    <a:pt x="42983" y="23479"/>
                  </a:lnTo>
                  <a:lnTo>
                    <a:pt x="43815" y="19505"/>
                  </a:lnTo>
                  <a:lnTo>
                    <a:pt x="44000" y="15715"/>
                  </a:lnTo>
                  <a:lnTo>
                    <a:pt x="43630" y="12202"/>
                  </a:lnTo>
                  <a:lnTo>
                    <a:pt x="42613" y="9059"/>
                  </a:lnTo>
                  <a:lnTo>
                    <a:pt x="40857" y="6379"/>
                  </a:lnTo>
                  <a:lnTo>
                    <a:pt x="39655" y="5362"/>
                  </a:lnTo>
                  <a:lnTo>
                    <a:pt x="37899" y="4068"/>
                  </a:lnTo>
                  <a:lnTo>
                    <a:pt x="34202" y="2127"/>
                  </a:lnTo>
                  <a:lnTo>
                    <a:pt x="30412" y="833"/>
                  </a:lnTo>
                  <a:lnTo>
                    <a:pt x="26715" y="186"/>
                  </a:lnTo>
                  <a:lnTo>
                    <a:pt x="214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90" name="Google Shape;690;p59"/>
            <p:cNvSpPr/>
            <p:nvPr/>
          </p:nvSpPr>
          <p:spPr>
            <a:xfrm>
              <a:off x="7538575" y="-25325"/>
              <a:ext cx="272725" cy="64725"/>
            </a:xfrm>
            <a:custGeom>
              <a:avLst/>
              <a:gdLst/>
              <a:ahLst/>
              <a:cxnLst/>
              <a:rect l="l" t="t" r="r" b="b"/>
              <a:pathLst>
                <a:path w="10909" h="2589" extrusionOk="0">
                  <a:moveTo>
                    <a:pt x="10816" y="0"/>
                  </a:moveTo>
                  <a:lnTo>
                    <a:pt x="8227" y="832"/>
                  </a:lnTo>
                  <a:lnTo>
                    <a:pt x="2774" y="1479"/>
                  </a:lnTo>
                  <a:lnTo>
                    <a:pt x="1" y="1295"/>
                  </a:lnTo>
                  <a:lnTo>
                    <a:pt x="555" y="1664"/>
                  </a:lnTo>
                  <a:lnTo>
                    <a:pt x="2866" y="2311"/>
                  </a:lnTo>
                  <a:lnTo>
                    <a:pt x="5917" y="2589"/>
                  </a:lnTo>
                  <a:lnTo>
                    <a:pt x="9244" y="2496"/>
                  </a:lnTo>
                  <a:lnTo>
                    <a:pt x="10908" y="2311"/>
                  </a:lnTo>
                  <a:lnTo>
                    <a:pt x="10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91" name="Google Shape;691;p59"/>
            <p:cNvSpPr/>
            <p:nvPr/>
          </p:nvSpPr>
          <p:spPr>
            <a:xfrm>
              <a:off x="7351400" y="-1354075"/>
              <a:ext cx="1354200" cy="1363425"/>
            </a:xfrm>
            <a:custGeom>
              <a:avLst/>
              <a:gdLst/>
              <a:ahLst/>
              <a:cxnLst/>
              <a:rect l="l" t="t" r="r" b="b"/>
              <a:pathLst>
                <a:path w="54168" h="54537" extrusionOk="0">
                  <a:moveTo>
                    <a:pt x="33092" y="0"/>
                  </a:moveTo>
                  <a:lnTo>
                    <a:pt x="28563" y="463"/>
                  </a:lnTo>
                  <a:lnTo>
                    <a:pt x="22462" y="1664"/>
                  </a:lnTo>
                  <a:lnTo>
                    <a:pt x="17933" y="2126"/>
                  </a:lnTo>
                  <a:lnTo>
                    <a:pt x="14883" y="1941"/>
                  </a:lnTo>
                  <a:lnTo>
                    <a:pt x="13311" y="1664"/>
                  </a:lnTo>
                  <a:lnTo>
                    <a:pt x="11278" y="1110"/>
                  </a:lnTo>
                  <a:lnTo>
                    <a:pt x="9244" y="555"/>
                  </a:lnTo>
                  <a:lnTo>
                    <a:pt x="8505" y="278"/>
                  </a:lnTo>
                  <a:lnTo>
                    <a:pt x="7673" y="463"/>
                  </a:lnTo>
                  <a:lnTo>
                    <a:pt x="7210" y="832"/>
                  </a:lnTo>
                  <a:lnTo>
                    <a:pt x="6841" y="1757"/>
                  </a:lnTo>
                  <a:lnTo>
                    <a:pt x="6841" y="2311"/>
                  </a:lnTo>
                  <a:lnTo>
                    <a:pt x="6933" y="2958"/>
                  </a:lnTo>
                  <a:lnTo>
                    <a:pt x="7488" y="4160"/>
                  </a:lnTo>
                  <a:lnTo>
                    <a:pt x="8689" y="5824"/>
                  </a:lnTo>
                  <a:lnTo>
                    <a:pt x="9429" y="6563"/>
                  </a:lnTo>
                  <a:lnTo>
                    <a:pt x="8042" y="6656"/>
                  </a:lnTo>
                  <a:lnTo>
                    <a:pt x="5269" y="6471"/>
                  </a:lnTo>
                  <a:lnTo>
                    <a:pt x="3975" y="6193"/>
                  </a:lnTo>
                  <a:lnTo>
                    <a:pt x="3051" y="6101"/>
                  </a:lnTo>
                  <a:lnTo>
                    <a:pt x="2127" y="6193"/>
                  </a:lnTo>
                  <a:lnTo>
                    <a:pt x="1664" y="6471"/>
                  </a:lnTo>
                  <a:lnTo>
                    <a:pt x="832" y="7210"/>
                  </a:lnTo>
                  <a:lnTo>
                    <a:pt x="278" y="8042"/>
                  </a:lnTo>
                  <a:lnTo>
                    <a:pt x="1" y="9151"/>
                  </a:lnTo>
                  <a:lnTo>
                    <a:pt x="1" y="9706"/>
                  </a:lnTo>
                  <a:lnTo>
                    <a:pt x="1" y="10538"/>
                  </a:lnTo>
                  <a:lnTo>
                    <a:pt x="370" y="12202"/>
                  </a:lnTo>
                  <a:lnTo>
                    <a:pt x="1110" y="13773"/>
                  </a:lnTo>
                  <a:lnTo>
                    <a:pt x="2034" y="15160"/>
                  </a:lnTo>
                  <a:lnTo>
                    <a:pt x="2681" y="15807"/>
                  </a:lnTo>
                  <a:lnTo>
                    <a:pt x="3606" y="16361"/>
                  </a:lnTo>
                  <a:lnTo>
                    <a:pt x="5547" y="17193"/>
                  </a:lnTo>
                  <a:lnTo>
                    <a:pt x="7765" y="17748"/>
                  </a:lnTo>
                  <a:lnTo>
                    <a:pt x="9891" y="17840"/>
                  </a:lnTo>
                  <a:lnTo>
                    <a:pt x="11000" y="17748"/>
                  </a:lnTo>
                  <a:lnTo>
                    <a:pt x="11000" y="18672"/>
                  </a:lnTo>
                  <a:lnTo>
                    <a:pt x="11555" y="20521"/>
                  </a:lnTo>
                  <a:lnTo>
                    <a:pt x="12017" y="21353"/>
                  </a:lnTo>
                  <a:lnTo>
                    <a:pt x="12757" y="22462"/>
                  </a:lnTo>
                  <a:lnTo>
                    <a:pt x="14975" y="24033"/>
                  </a:lnTo>
                  <a:lnTo>
                    <a:pt x="16177" y="24403"/>
                  </a:lnTo>
                  <a:lnTo>
                    <a:pt x="15437" y="26067"/>
                  </a:lnTo>
                  <a:lnTo>
                    <a:pt x="14698" y="29395"/>
                  </a:lnTo>
                  <a:lnTo>
                    <a:pt x="14513" y="31058"/>
                  </a:lnTo>
                  <a:lnTo>
                    <a:pt x="14513" y="31613"/>
                  </a:lnTo>
                  <a:lnTo>
                    <a:pt x="14698" y="32722"/>
                  </a:lnTo>
                  <a:lnTo>
                    <a:pt x="14975" y="33277"/>
                  </a:lnTo>
                  <a:lnTo>
                    <a:pt x="15252" y="33647"/>
                  </a:lnTo>
                  <a:lnTo>
                    <a:pt x="16269" y="34016"/>
                  </a:lnTo>
                  <a:lnTo>
                    <a:pt x="16824" y="33832"/>
                  </a:lnTo>
                  <a:lnTo>
                    <a:pt x="17193" y="33554"/>
                  </a:lnTo>
                  <a:lnTo>
                    <a:pt x="17471" y="33277"/>
                  </a:lnTo>
                  <a:lnTo>
                    <a:pt x="18303" y="31428"/>
                  </a:lnTo>
                  <a:lnTo>
                    <a:pt x="19504" y="29764"/>
                  </a:lnTo>
                  <a:lnTo>
                    <a:pt x="20336" y="28840"/>
                  </a:lnTo>
                  <a:lnTo>
                    <a:pt x="22462" y="27731"/>
                  </a:lnTo>
                  <a:lnTo>
                    <a:pt x="23571" y="27454"/>
                  </a:lnTo>
                  <a:lnTo>
                    <a:pt x="24681" y="27454"/>
                  </a:lnTo>
                  <a:lnTo>
                    <a:pt x="26529" y="27823"/>
                  </a:lnTo>
                  <a:lnTo>
                    <a:pt x="27823" y="28932"/>
                  </a:lnTo>
                  <a:lnTo>
                    <a:pt x="28748" y="30411"/>
                  </a:lnTo>
                  <a:lnTo>
                    <a:pt x="29210" y="32168"/>
                  </a:lnTo>
                  <a:lnTo>
                    <a:pt x="29302" y="34016"/>
                  </a:lnTo>
                  <a:lnTo>
                    <a:pt x="29118" y="35773"/>
                  </a:lnTo>
                  <a:lnTo>
                    <a:pt x="28471" y="37344"/>
                  </a:lnTo>
                  <a:lnTo>
                    <a:pt x="28008" y="37991"/>
                  </a:lnTo>
                  <a:lnTo>
                    <a:pt x="27269" y="38915"/>
                  </a:lnTo>
                  <a:lnTo>
                    <a:pt x="25882" y="40210"/>
                  </a:lnTo>
                  <a:lnTo>
                    <a:pt x="24588" y="40764"/>
                  </a:lnTo>
                  <a:lnTo>
                    <a:pt x="23387" y="40949"/>
                  </a:lnTo>
                  <a:lnTo>
                    <a:pt x="21076" y="40210"/>
                  </a:lnTo>
                  <a:lnTo>
                    <a:pt x="20706" y="39747"/>
                  </a:lnTo>
                  <a:lnTo>
                    <a:pt x="20614" y="41688"/>
                  </a:lnTo>
                  <a:lnTo>
                    <a:pt x="21168" y="45386"/>
                  </a:lnTo>
                  <a:lnTo>
                    <a:pt x="22555" y="48898"/>
                  </a:lnTo>
                  <a:lnTo>
                    <a:pt x="24588" y="52041"/>
                  </a:lnTo>
                  <a:lnTo>
                    <a:pt x="25882" y="53520"/>
                  </a:lnTo>
                  <a:lnTo>
                    <a:pt x="27454" y="53890"/>
                  </a:lnTo>
                  <a:lnTo>
                    <a:pt x="30781" y="54445"/>
                  </a:lnTo>
                  <a:lnTo>
                    <a:pt x="34109" y="54537"/>
                  </a:lnTo>
                  <a:lnTo>
                    <a:pt x="37437" y="54167"/>
                  </a:lnTo>
                  <a:lnTo>
                    <a:pt x="39101" y="53797"/>
                  </a:lnTo>
                  <a:lnTo>
                    <a:pt x="42983" y="48714"/>
                  </a:lnTo>
                  <a:lnTo>
                    <a:pt x="47235" y="42705"/>
                  </a:lnTo>
                  <a:lnTo>
                    <a:pt x="49638" y="38731"/>
                  </a:lnTo>
                  <a:lnTo>
                    <a:pt x="50747" y="36420"/>
                  </a:lnTo>
                  <a:lnTo>
                    <a:pt x="51857" y="33832"/>
                  </a:lnTo>
                  <a:lnTo>
                    <a:pt x="53336" y="29302"/>
                  </a:lnTo>
                  <a:lnTo>
                    <a:pt x="54075" y="25143"/>
                  </a:lnTo>
                  <a:lnTo>
                    <a:pt x="54167" y="21538"/>
                  </a:lnTo>
                  <a:lnTo>
                    <a:pt x="53798" y="18302"/>
                  </a:lnTo>
                  <a:lnTo>
                    <a:pt x="52966" y="15529"/>
                  </a:lnTo>
                  <a:lnTo>
                    <a:pt x="51579" y="13311"/>
                  </a:lnTo>
                  <a:lnTo>
                    <a:pt x="50100" y="11462"/>
                  </a:lnTo>
                  <a:lnTo>
                    <a:pt x="49268" y="10815"/>
                  </a:lnTo>
                  <a:lnTo>
                    <a:pt x="49084" y="9706"/>
                  </a:lnTo>
                  <a:lnTo>
                    <a:pt x="48252" y="7672"/>
                  </a:lnTo>
                  <a:lnTo>
                    <a:pt x="47327" y="5824"/>
                  </a:lnTo>
                  <a:lnTo>
                    <a:pt x="46033" y="4437"/>
                  </a:lnTo>
                  <a:lnTo>
                    <a:pt x="43630" y="2589"/>
                  </a:lnTo>
                  <a:lnTo>
                    <a:pt x="39840" y="1017"/>
                  </a:lnTo>
                  <a:lnTo>
                    <a:pt x="37714" y="555"/>
                  </a:lnTo>
                  <a:lnTo>
                    <a:pt x="36235" y="185"/>
                  </a:lnTo>
                  <a:lnTo>
                    <a:pt x="330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92" name="Google Shape;692;p59"/>
            <p:cNvSpPr/>
            <p:nvPr/>
          </p:nvSpPr>
          <p:spPr>
            <a:xfrm>
              <a:off x="8573850" y="-1162275"/>
              <a:ext cx="157175" cy="127125"/>
            </a:xfrm>
            <a:custGeom>
              <a:avLst/>
              <a:gdLst/>
              <a:ahLst/>
              <a:cxnLst/>
              <a:rect l="l" t="t" r="r" b="b"/>
              <a:pathLst>
                <a:path w="6287" h="5085" extrusionOk="0">
                  <a:moveTo>
                    <a:pt x="3513" y="0"/>
                  </a:moveTo>
                  <a:lnTo>
                    <a:pt x="2219" y="185"/>
                  </a:lnTo>
                  <a:lnTo>
                    <a:pt x="1572" y="555"/>
                  </a:lnTo>
                  <a:lnTo>
                    <a:pt x="1017" y="925"/>
                  </a:lnTo>
                  <a:lnTo>
                    <a:pt x="278" y="1942"/>
                  </a:lnTo>
                  <a:lnTo>
                    <a:pt x="1" y="3236"/>
                  </a:lnTo>
                  <a:lnTo>
                    <a:pt x="186" y="4530"/>
                  </a:lnTo>
                  <a:lnTo>
                    <a:pt x="463" y="5084"/>
                  </a:lnTo>
                  <a:lnTo>
                    <a:pt x="6286" y="1664"/>
                  </a:lnTo>
                  <a:lnTo>
                    <a:pt x="5824" y="1110"/>
                  </a:lnTo>
                  <a:lnTo>
                    <a:pt x="4807" y="370"/>
                  </a:lnTo>
                  <a:lnTo>
                    <a:pt x="35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93" name="Google Shape;693;p59"/>
            <p:cNvSpPr/>
            <p:nvPr/>
          </p:nvSpPr>
          <p:spPr>
            <a:xfrm>
              <a:off x="6138200" y="-346550"/>
              <a:ext cx="843475" cy="2211550"/>
            </a:xfrm>
            <a:custGeom>
              <a:avLst/>
              <a:gdLst/>
              <a:ahLst/>
              <a:cxnLst/>
              <a:rect l="l" t="t" r="r" b="b"/>
              <a:pathLst>
                <a:path w="33739" h="88462" extrusionOk="0">
                  <a:moveTo>
                    <a:pt x="16269" y="1"/>
                  </a:moveTo>
                  <a:lnTo>
                    <a:pt x="15622" y="186"/>
                  </a:lnTo>
                  <a:lnTo>
                    <a:pt x="14420" y="833"/>
                  </a:lnTo>
                  <a:lnTo>
                    <a:pt x="13126" y="1387"/>
                  </a:lnTo>
                  <a:lnTo>
                    <a:pt x="11924" y="1572"/>
                  </a:lnTo>
                  <a:lnTo>
                    <a:pt x="10908" y="1850"/>
                  </a:lnTo>
                  <a:lnTo>
                    <a:pt x="9613" y="2127"/>
                  </a:lnTo>
                  <a:lnTo>
                    <a:pt x="7025" y="3051"/>
                  </a:lnTo>
                  <a:lnTo>
                    <a:pt x="5824" y="3791"/>
                  </a:lnTo>
                  <a:lnTo>
                    <a:pt x="4807" y="4345"/>
                  </a:lnTo>
                  <a:lnTo>
                    <a:pt x="3328" y="5824"/>
                  </a:lnTo>
                  <a:lnTo>
                    <a:pt x="2219" y="7673"/>
                  </a:lnTo>
                  <a:lnTo>
                    <a:pt x="1387" y="9614"/>
                  </a:lnTo>
                  <a:lnTo>
                    <a:pt x="1109" y="10723"/>
                  </a:lnTo>
                  <a:lnTo>
                    <a:pt x="555" y="13496"/>
                  </a:lnTo>
                  <a:lnTo>
                    <a:pt x="0" y="19320"/>
                  </a:lnTo>
                  <a:lnTo>
                    <a:pt x="185" y="22093"/>
                  </a:lnTo>
                  <a:lnTo>
                    <a:pt x="647" y="25883"/>
                  </a:lnTo>
                  <a:lnTo>
                    <a:pt x="1109" y="29673"/>
                  </a:lnTo>
                  <a:lnTo>
                    <a:pt x="2219" y="37992"/>
                  </a:lnTo>
                  <a:lnTo>
                    <a:pt x="2681" y="44924"/>
                  </a:lnTo>
                  <a:lnTo>
                    <a:pt x="3235" y="63781"/>
                  </a:lnTo>
                  <a:lnTo>
                    <a:pt x="3698" y="74134"/>
                  </a:lnTo>
                  <a:lnTo>
                    <a:pt x="4067" y="76907"/>
                  </a:lnTo>
                  <a:lnTo>
                    <a:pt x="4437" y="78940"/>
                  </a:lnTo>
                  <a:lnTo>
                    <a:pt x="5546" y="82360"/>
                  </a:lnTo>
                  <a:lnTo>
                    <a:pt x="7303" y="85134"/>
                  </a:lnTo>
                  <a:lnTo>
                    <a:pt x="9706" y="87260"/>
                  </a:lnTo>
                  <a:lnTo>
                    <a:pt x="11277" y="87999"/>
                  </a:lnTo>
                  <a:lnTo>
                    <a:pt x="12479" y="88461"/>
                  </a:lnTo>
                  <a:lnTo>
                    <a:pt x="15252" y="88184"/>
                  </a:lnTo>
                  <a:lnTo>
                    <a:pt x="18117" y="86890"/>
                  </a:lnTo>
                  <a:lnTo>
                    <a:pt x="21168" y="84856"/>
                  </a:lnTo>
                  <a:lnTo>
                    <a:pt x="25790" y="80974"/>
                  </a:lnTo>
                  <a:lnTo>
                    <a:pt x="31336" y="75335"/>
                  </a:lnTo>
                  <a:lnTo>
                    <a:pt x="33739" y="72932"/>
                  </a:lnTo>
                  <a:lnTo>
                    <a:pt x="22647" y="63504"/>
                  </a:lnTo>
                  <a:lnTo>
                    <a:pt x="20706" y="55832"/>
                  </a:lnTo>
                  <a:lnTo>
                    <a:pt x="18857" y="48067"/>
                  </a:lnTo>
                  <a:lnTo>
                    <a:pt x="17840" y="44370"/>
                  </a:lnTo>
                  <a:lnTo>
                    <a:pt x="16916" y="38639"/>
                  </a:lnTo>
                  <a:lnTo>
                    <a:pt x="17008" y="34849"/>
                  </a:lnTo>
                  <a:lnTo>
                    <a:pt x="17470" y="32908"/>
                  </a:lnTo>
                  <a:lnTo>
                    <a:pt x="18302" y="31336"/>
                  </a:lnTo>
                  <a:lnTo>
                    <a:pt x="19966" y="28378"/>
                  </a:lnTo>
                  <a:lnTo>
                    <a:pt x="20983" y="26992"/>
                  </a:lnTo>
                  <a:lnTo>
                    <a:pt x="22739" y="24034"/>
                  </a:lnTo>
                  <a:lnTo>
                    <a:pt x="23941" y="20799"/>
                  </a:lnTo>
                  <a:lnTo>
                    <a:pt x="24588" y="19227"/>
                  </a:lnTo>
                  <a:lnTo>
                    <a:pt x="25143" y="17656"/>
                  </a:lnTo>
                  <a:lnTo>
                    <a:pt x="25512" y="16917"/>
                  </a:lnTo>
                  <a:lnTo>
                    <a:pt x="25882" y="15715"/>
                  </a:lnTo>
                  <a:lnTo>
                    <a:pt x="25790" y="14975"/>
                  </a:lnTo>
                  <a:lnTo>
                    <a:pt x="25605" y="14421"/>
                  </a:lnTo>
                  <a:lnTo>
                    <a:pt x="25050" y="13866"/>
                  </a:lnTo>
                  <a:lnTo>
                    <a:pt x="23848" y="13866"/>
                  </a:lnTo>
                  <a:lnTo>
                    <a:pt x="21907" y="15160"/>
                  </a:lnTo>
                  <a:lnTo>
                    <a:pt x="20243" y="16824"/>
                  </a:lnTo>
                  <a:lnTo>
                    <a:pt x="19874" y="17379"/>
                  </a:lnTo>
                  <a:lnTo>
                    <a:pt x="19227" y="18396"/>
                  </a:lnTo>
                  <a:lnTo>
                    <a:pt x="18487" y="19320"/>
                  </a:lnTo>
                  <a:lnTo>
                    <a:pt x="18025" y="19874"/>
                  </a:lnTo>
                  <a:lnTo>
                    <a:pt x="16916" y="20244"/>
                  </a:lnTo>
                  <a:lnTo>
                    <a:pt x="16176" y="20152"/>
                  </a:lnTo>
                  <a:lnTo>
                    <a:pt x="15991" y="19874"/>
                  </a:lnTo>
                  <a:lnTo>
                    <a:pt x="15714" y="19320"/>
                  </a:lnTo>
                  <a:lnTo>
                    <a:pt x="15622" y="18673"/>
                  </a:lnTo>
                  <a:lnTo>
                    <a:pt x="15529" y="16824"/>
                  </a:lnTo>
                  <a:lnTo>
                    <a:pt x="15899" y="13219"/>
                  </a:lnTo>
                  <a:lnTo>
                    <a:pt x="17378" y="7858"/>
                  </a:lnTo>
                  <a:lnTo>
                    <a:pt x="18487" y="4345"/>
                  </a:lnTo>
                  <a:lnTo>
                    <a:pt x="18857" y="3421"/>
                  </a:lnTo>
                  <a:lnTo>
                    <a:pt x="18949" y="2404"/>
                  </a:lnTo>
                  <a:lnTo>
                    <a:pt x="18949" y="1850"/>
                  </a:lnTo>
                  <a:lnTo>
                    <a:pt x="18580" y="1018"/>
                  </a:lnTo>
                  <a:lnTo>
                    <a:pt x="18302" y="556"/>
                  </a:lnTo>
                  <a:lnTo>
                    <a:pt x="17655" y="186"/>
                  </a:lnTo>
                  <a:lnTo>
                    <a:pt x="162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94" name="Google Shape;694;p59"/>
            <p:cNvSpPr/>
            <p:nvPr/>
          </p:nvSpPr>
          <p:spPr>
            <a:xfrm>
              <a:off x="6387775" y="1060775"/>
              <a:ext cx="256525" cy="434475"/>
            </a:xfrm>
            <a:custGeom>
              <a:avLst/>
              <a:gdLst/>
              <a:ahLst/>
              <a:cxnLst/>
              <a:rect l="l" t="t" r="r" b="b"/>
              <a:pathLst>
                <a:path w="10261" h="17379" extrusionOk="0">
                  <a:moveTo>
                    <a:pt x="10260" y="1"/>
                  </a:moveTo>
                  <a:lnTo>
                    <a:pt x="8319" y="1572"/>
                  </a:lnTo>
                  <a:lnTo>
                    <a:pt x="5177" y="4715"/>
                  </a:lnTo>
                  <a:lnTo>
                    <a:pt x="2958" y="7673"/>
                  </a:lnTo>
                  <a:lnTo>
                    <a:pt x="1479" y="10538"/>
                  </a:lnTo>
                  <a:lnTo>
                    <a:pt x="277" y="14143"/>
                  </a:lnTo>
                  <a:lnTo>
                    <a:pt x="0" y="17101"/>
                  </a:lnTo>
                  <a:lnTo>
                    <a:pt x="93" y="17379"/>
                  </a:lnTo>
                  <a:lnTo>
                    <a:pt x="555" y="15437"/>
                  </a:lnTo>
                  <a:lnTo>
                    <a:pt x="2681" y="11648"/>
                  </a:lnTo>
                  <a:lnTo>
                    <a:pt x="5546" y="8320"/>
                  </a:lnTo>
                  <a:lnTo>
                    <a:pt x="8782" y="5270"/>
                  </a:lnTo>
                  <a:lnTo>
                    <a:pt x="10260" y="4160"/>
                  </a:lnTo>
                  <a:lnTo>
                    <a:pt x="102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95" name="Google Shape;695;p59"/>
            <p:cNvSpPr/>
            <p:nvPr/>
          </p:nvSpPr>
          <p:spPr>
            <a:xfrm>
              <a:off x="6498700" y="388325"/>
              <a:ext cx="986750" cy="1247900"/>
            </a:xfrm>
            <a:custGeom>
              <a:avLst/>
              <a:gdLst/>
              <a:ahLst/>
              <a:cxnLst/>
              <a:rect l="l" t="t" r="r" b="b"/>
              <a:pathLst>
                <a:path w="39470" h="49916" extrusionOk="0">
                  <a:moveTo>
                    <a:pt x="36419" y="0"/>
                  </a:moveTo>
                  <a:lnTo>
                    <a:pt x="34940" y="185"/>
                  </a:lnTo>
                  <a:lnTo>
                    <a:pt x="31058" y="740"/>
                  </a:lnTo>
                  <a:lnTo>
                    <a:pt x="26714" y="2219"/>
                  </a:lnTo>
                  <a:lnTo>
                    <a:pt x="23109" y="4345"/>
                  </a:lnTo>
                  <a:lnTo>
                    <a:pt x="20705" y="6378"/>
                  </a:lnTo>
                  <a:lnTo>
                    <a:pt x="19411" y="7672"/>
                  </a:lnTo>
                  <a:lnTo>
                    <a:pt x="16453" y="11000"/>
                  </a:lnTo>
                  <a:lnTo>
                    <a:pt x="9983" y="19134"/>
                  </a:lnTo>
                  <a:lnTo>
                    <a:pt x="1479" y="30226"/>
                  </a:lnTo>
                  <a:lnTo>
                    <a:pt x="0" y="32260"/>
                  </a:lnTo>
                  <a:lnTo>
                    <a:pt x="92" y="32630"/>
                  </a:lnTo>
                  <a:lnTo>
                    <a:pt x="1109" y="36512"/>
                  </a:lnTo>
                  <a:lnTo>
                    <a:pt x="3143" y="40764"/>
                  </a:lnTo>
                  <a:lnTo>
                    <a:pt x="5269" y="43722"/>
                  </a:lnTo>
                  <a:lnTo>
                    <a:pt x="8042" y="46587"/>
                  </a:lnTo>
                  <a:lnTo>
                    <a:pt x="11832" y="48991"/>
                  </a:lnTo>
                  <a:lnTo>
                    <a:pt x="14143" y="49915"/>
                  </a:lnTo>
                  <a:lnTo>
                    <a:pt x="16361" y="47697"/>
                  </a:lnTo>
                  <a:lnTo>
                    <a:pt x="27453" y="36235"/>
                  </a:lnTo>
                  <a:lnTo>
                    <a:pt x="32722" y="30134"/>
                  </a:lnTo>
                  <a:lnTo>
                    <a:pt x="35310" y="26622"/>
                  </a:lnTo>
                  <a:lnTo>
                    <a:pt x="36142" y="25050"/>
                  </a:lnTo>
                  <a:lnTo>
                    <a:pt x="36882" y="23664"/>
                  </a:lnTo>
                  <a:lnTo>
                    <a:pt x="37991" y="20521"/>
                  </a:lnTo>
                  <a:lnTo>
                    <a:pt x="38823" y="17008"/>
                  </a:lnTo>
                  <a:lnTo>
                    <a:pt x="39377" y="13496"/>
                  </a:lnTo>
                  <a:lnTo>
                    <a:pt x="39470" y="9983"/>
                  </a:lnTo>
                  <a:lnTo>
                    <a:pt x="39192" y="6656"/>
                  </a:lnTo>
                  <a:lnTo>
                    <a:pt x="38453" y="3605"/>
                  </a:lnTo>
                  <a:lnTo>
                    <a:pt x="37251" y="1109"/>
                  </a:lnTo>
                  <a:lnTo>
                    <a:pt x="36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96" name="Google Shape;696;p59"/>
            <p:cNvSpPr/>
            <p:nvPr/>
          </p:nvSpPr>
          <p:spPr>
            <a:xfrm>
              <a:off x="6803725" y="-757875"/>
              <a:ext cx="476075" cy="462200"/>
            </a:xfrm>
            <a:custGeom>
              <a:avLst/>
              <a:gdLst/>
              <a:ahLst/>
              <a:cxnLst/>
              <a:rect l="l" t="t" r="r" b="b"/>
              <a:pathLst>
                <a:path w="19043" h="18488" extrusionOk="0">
                  <a:moveTo>
                    <a:pt x="0" y="1"/>
                  </a:moveTo>
                  <a:lnTo>
                    <a:pt x="6563" y="5824"/>
                  </a:lnTo>
                  <a:lnTo>
                    <a:pt x="1202" y="8505"/>
                  </a:lnTo>
                  <a:lnTo>
                    <a:pt x="13311" y="13773"/>
                  </a:lnTo>
                  <a:lnTo>
                    <a:pt x="10261" y="16731"/>
                  </a:lnTo>
                  <a:lnTo>
                    <a:pt x="19042" y="18488"/>
                  </a:lnTo>
                  <a:lnTo>
                    <a:pt x="14051" y="15807"/>
                  </a:lnTo>
                  <a:lnTo>
                    <a:pt x="16916" y="13311"/>
                  </a:lnTo>
                  <a:lnTo>
                    <a:pt x="6563" y="8505"/>
                  </a:lnTo>
                  <a:lnTo>
                    <a:pt x="11093" y="591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97" name="Google Shape;697;p59"/>
            <p:cNvSpPr/>
            <p:nvPr/>
          </p:nvSpPr>
          <p:spPr>
            <a:xfrm>
              <a:off x="7233550" y="-785600"/>
              <a:ext cx="122500" cy="325850"/>
            </a:xfrm>
            <a:custGeom>
              <a:avLst/>
              <a:gdLst/>
              <a:ahLst/>
              <a:cxnLst/>
              <a:rect l="l" t="t" r="r" b="b"/>
              <a:pathLst>
                <a:path w="4900" h="13034" extrusionOk="0">
                  <a:moveTo>
                    <a:pt x="1849" y="0"/>
                  </a:moveTo>
                  <a:lnTo>
                    <a:pt x="2773" y="4345"/>
                  </a:lnTo>
                  <a:lnTo>
                    <a:pt x="0" y="5269"/>
                  </a:lnTo>
                  <a:lnTo>
                    <a:pt x="2866" y="8597"/>
                  </a:lnTo>
                  <a:lnTo>
                    <a:pt x="1110" y="9891"/>
                  </a:lnTo>
                  <a:lnTo>
                    <a:pt x="4345" y="13034"/>
                  </a:lnTo>
                  <a:lnTo>
                    <a:pt x="2773" y="10261"/>
                  </a:lnTo>
                  <a:lnTo>
                    <a:pt x="4899" y="8874"/>
                  </a:lnTo>
                  <a:lnTo>
                    <a:pt x="1849" y="5454"/>
                  </a:lnTo>
                  <a:lnTo>
                    <a:pt x="3698" y="4622"/>
                  </a:lnTo>
                  <a:lnTo>
                    <a:pt x="18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98" name="Google Shape;698;p59"/>
            <p:cNvSpPr/>
            <p:nvPr/>
          </p:nvSpPr>
          <p:spPr>
            <a:xfrm>
              <a:off x="6692800" y="-231000"/>
              <a:ext cx="603175" cy="175650"/>
            </a:xfrm>
            <a:custGeom>
              <a:avLst/>
              <a:gdLst/>
              <a:ahLst/>
              <a:cxnLst/>
              <a:rect l="l" t="t" r="r" b="b"/>
              <a:pathLst>
                <a:path w="24127" h="7026" extrusionOk="0">
                  <a:moveTo>
                    <a:pt x="9521" y="1"/>
                  </a:moveTo>
                  <a:lnTo>
                    <a:pt x="1" y="4622"/>
                  </a:lnTo>
                  <a:lnTo>
                    <a:pt x="8227" y="2496"/>
                  </a:lnTo>
                  <a:lnTo>
                    <a:pt x="10353" y="6656"/>
                  </a:lnTo>
                  <a:lnTo>
                    <a:pt x="15807" y="3698"/>
                  </a:lnTo>
                  <a:lnTo>
                    <a:pt x="18025" y="7026"/>
                  </a:lnTo>
                  <a:lnTo>
                    <a:pt x="24126" y="2219"/>
                  </a:lnTo>
                  <a:lnTo>
                    <a:pt x="18580" y="4622"/>
                  </a:lnTo>
                  <a:lnTo>
                    <a:pt x="16639" y="1387"/>
                  </a:lnTo>
                  <a:lnTo>
                    <a:pt x="12202" y="3883"/>
                  </a:lnTo>
                  <a:lnTo>
                    <a:pt x="9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99" name="Google Shape;699;p59"/>
            <p:cNvSpPr/>
            <p:nvPr/>
          </p:nvSpPr>
          <p:spPr>
            <a:xfrm>
              <a:off x="6228325" y="1950475"/>
              <a:ext cx="311975" cy="129425"/>
            </a:xfrm>
            <a:custGeom>
              <a:avLst/>
              <a:gdLst/>
              <a:ahLst/>
              <a:cxnLst/>
              <a:rect l="l" t="t" r="r" b="b"/>
              <a:pathLst>
                <a:path w="12479" h="5177" extrusionOk="0">
                  <a:moveTo>
                    <a:pt x="555" y="0"/>
                  </a:moveTo>
                  <a:lnTo>
                    <a:pt x="277" y="185"/>
                  </a:lnTo>
                  <a:lnTo>
                    <a:pt x="0" y="462"/>
                  </a:lnTo>
                  <a:lnTo>
                    <a:pt x="0" y="1202"/>
                  </a:lnTo>
                  <a:lnTo>
                    <a:pt x="185" y="1479"/>
                  </a:lnTo>
                  <a:lnTo>
                    <a:pt x="1294" y="2681"/>
                  </a:lnTo>
                  <a:lnTo>
                    <a:pt x="3975" y="4345"/>
                  </a:lnTo>
                  <a:lnTo>
                    <a:pt x="6933" y="5177"/>
                  </a:lnTo>
                  <a:lnTo>
                    <a:pt x="10168" y="5177"/>
                  </a:lnTo>
                  <a:lnTo>
                    <a:pt x="11739" y="4807"/>
                  </a:lnTo>
                  <a:lnTo>
                    <a:pt x="11832" y="4807"/>
                  </a:lnTo>
                  <a:lnTo>
                    <a:pt x="12109" y="4622"/>
                  </a:lnTo>
                  <a:lnTo>
                    <a:pt x="12479" y="3975"/>
                  </a:lnTo>
                  <a:lnTo>
                    <a:pt x="12386" y="3605"/>
                  </a:lnTo>
                  <a:lnTo>
                    <a:pt x="12202" y="3236"/>
                  </a:lnTo>
                  <a:lnTo>
                    <a:pt x="11555" y="2958"/>
                  </a:lnTo>
                  <a:lnTo>
                    <a:pt x="11185" y="3051"/>
                  </a:lnTo>
                  <a:lnTo>
                    <a:pt x="9891" y="3420"/>
                  </a:lnTo>
                  <a:lnTo>
                    <a:pt x="7210" y="3420"/>
                  </a:lnTo>
                  <a:lnTo>
                    <a:pt x="4714" y="2681"/>
                  </a:lnTo>
                  <a:lnTo>
                    <a:pt x="2496" y="1294"/>
                  </a:lnTo>
                  <a:lnTo>
                    <a:pt x="1572" y="370"/>
                  </a:lnTo>
                  <a:lnTo>
                    <a:pt x="1294" y="93"/>
                  </a:lnTo>
                  <a:lnTo>
                    <a:pt x="5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00" name="Google Shape;700;p59"/>
            <p:cNvSpPr/>
            <p:nvPr/>
          </p:nvSpPr>
          <p:spPr>
            <a:xfrm>
              <a:off x="6251425" y="2102975"/>
              <a:ext cx="226500" cy="87850"/>
            </a:xfrm>
            <a:custGeom>
              <a:avLst/>
              <a:gdLst/>
              <a:ahLst/>
              <a:cxnLst/>
              <a:rect l="l" t="t" r="r" b="b"/>
              <a:pathLst>
                <a:path w="9060" h="3514" extrusionOk="0">
                  <a:moveTo>
                    <a:pt x="463" y="1"/>
                  </a:moveTo>
                  <a:lnTo>
                    <a:pt x="185" y="186"/>
                  </a:lnTo>
                  <a:lnTo>
                    <a:pt x="185" y="278"/>
                  </a:lnTo>
                  <a:lnTo>
                    <a:pt x="1" y="556"/>
                  </a:lnTo>
                  <a:lnTo>
                    <a:pt x="1" y="1295"/>
                  </a:lnTo>
                  <a:lnTo>
                    <a:pt x="278" y="1572"/>
                  </a:lnTo>
                  <a:lnTo>
                    <a:pt x="1202" y="2127"/>
                  </a:lnTo>
                  <a:lnTo>
                    <a:pt x="3143" y="3051"/>
                  </a:lnTo>
                  <a:lnTo>
                    <a:pt x="5177" y="3514"/>
                  </a:lnTo>
                  <a:lnTo>
                    <a:pt x="7303" y="3514"/>
                  </a:lnTo>
                  <a:lnTo>
                    <a:pt x="8320" y="3236"/>
                  </a:lnTo>
                  <a:lnTo>
                    <a:pt x="8412" y="3236"/>
                  </a:lnTo>
                  <a:lnTo>
                    <a:pt x="8782" y="3144"/>
                  </a:lnTo>
                  <a:lnTo>
                    <a:pt x="9059" y="2589"/>
                  </a:lnTo>
                  <a:lnTo>
                    <a:pt x="9059" y="2219"/>
                  </a:lnTo>
                  <a:lnTo>
                    <a:pt x="8967" y="1850"/>
                  </a:lnTo>
                  <a:lnTo>
                    <a:pt x="8412" y="1480"/>
                  </a:lnTo>
                  <a:lnTo>
                    <a:pt x="7950" y="1480"/>
                  </a:lnTo>
                  <a:lnTo>
                    <a:pt x="7118" y="1665"/>
                  </a:lnTo>
                  <a:lnTo>
                    <a:pt x="5454" y="1757"/>
                  </a:lnTo>
                  <a:lnTo>
                    <a:pt x="3790" y="1388"/>
                  </a:lnTo>
                  <a:lnTo>
                    <a:pt x="2127" y="740"/>
                  </a:lnTo>
                  <a:lnTo>
                    <a:pt x="1387" y="186"/>
                  </a:lnTo>
                  <a:lnTo>
                    <a:pt x="11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01" name="Google Shape;701;p59"/>
            <p:cNvSpPr/>
            <p:nvPr/>
          </p:nvSpPr>
          <p:spPr>
            <a:xfrm>
              <a:off x="8821125" y="178025"/>
              <a:ext cx="284250" cy="182600"/>
            </a:xfrm>
            <a:custGeom>
              <a:avLst/>
              <a:gdLst/>
              <a:ahLst/>
              <a:cxnLst/>
              <a:rect l="l" t="t" r="r" b="b"/>
              <a:pathLst>
                <a:path w="11370" h="7304" extrusionOk="0">
                  <a:moveTo>
                    <a:pt x="832" y="1"/>
                  </a:moveTo>
                  <a:lnTo>
                    <a:pt x="462" y="93"/>
                  </a:lnTo>
                  <a:lnTo>
                    <a:pt x="0" y="555"/>
                  </a:lnTo>
                  <a:lnTo>
                    <a:pt x="0" y="1017"/>
                  </a:lnTo>
                  <a:lnTo>
                    <a:pt x="0" y="1387"/>
                  </a:lnTo>
                  <a:lnTo>
                    <a:pt x="555" y="1849"/>
                  </a:lnTo>
                  <a:lnTo>
                    <a:pt x="2311" y="1849"/>
                  </a:lnTo>
                  <a:lnTo>
                    <a:pt x="4899" y="2496"/>
                  </a:lnTo>
                  <a:lnTo>
                    <a:pt x="7210" y="3698"/>
                  </a:lnTo>
                  <a:lnTo>
                    <a:pt x="8966" y="5639"/>
                  </a:lnTo>
                  <a:lnTo>
                    <a:pt x="9706" y="6748"/>
                  </a:lnTo>
                  <a:lnTo>
                    <a:pt x="9983" y="7118"/>
                  </a:lnTo>
                  <a:lnTo>
                    <a:pt x="10538" y="7303"/>
                  </a:lnTo>
                  <a:lnTo>
                    <a:pt x="10907" y="7211"/>
                  </a:lnTo>
                  <a:lnTo>
                    <a:pt x="11185" y="7026"/>
                  </a:lnTo>
                  <a:lnTo>
                    <a:pt x="11370" y="6286"/>
                  </a:lnTo>
                  <a:lnTo>
                    <a:pt x="11277" y="5917"/>
                  </a:lnTo>
                  <a:lnTo>
                    <a:pt x="10538" y="4530"/>
                  </a:lnTo>
                  <a:lnTo>
                    <a:pt x="8319" y="2219"/>
                  </a:lnTo>
                  <a:lnTo>
                    <a:pt x="5546" y="740"/>
                  </a:lnTo>
                  <a:lnTo>
                    <a:pt x="2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02" name="Google Shape;702;p59"/>
            <p:cNvSpPr/>
            <p:nvPr/>
          </p:nvSpPr>
          <p:spPr>
            <a:xfrm>
              <a:off x="8904300" y="80975"/>
              <a:ext cx="214950" cy="124800"/>
            </a:xfrm>
            <a:custGeom>
              <a:avLst/>
              <a:gdLst/>
              <a:ahLst/>
              <a:cxnLst/>
              <a:rect l="l" t="t" r="r" b="b"/>
              <a:pathLst>
                <a:path w="8598" h="4992" extrusionOk="0">
                  <a:moveTo>
                    <a:pt x="555" y="0"/>
                  </a:moveTo>
                  <a:lnTo>
                    <a:pt x="93" y="555"/>
                  </a:lnTo>
                  <a:lnTo>
                    <a:pt x="1" y="832"/>
                  </a:lnTo>
                  <a:lnTo>
                    <a:pt x="93" y="1295"/>
                  </a:lnTo>
                  <a:lnTo>
                    <a:pt x="555" y="1757"/>
                  </a:lnTo>
                  <a:lnTo>
                    <a:pt x="925" y="1849"/>
                  </a:lnTo>
                  <a:lnTo>
                    <a:pt x="1757" y="1942"/>
                  </a:lnTo>
                  <a:lnTo>
                    <a:pt x="3421" y="2219"/>
                  </a:lnTo>
                  <a:lnTo>
                    <a:pt x="4992" y="2958"/>
                  </a:lnTo>
                  <a:lnTo>
                    <a:pt x="6379" y="3975"/>
                  </a:lnTo>
                  <a:lnTo>
                    <a:pt x="6933" y="4622"/>
                  </a:lnTo>
                  <a:lnTo>
                    <a:pt x="7211" y="4899"/>
                  </a:lnTo>
                  <a:lnTo>
                    <a:pt x="7765" y="4992"/>
                  </a:lnTo>
                  <a:lnTo>
                    <a:pt x="8043" y="4899"/>
                  </a:lnTo>
                  <a:lnTo>
                    <a:pt x="8228" y="4807"/>
                  </a:lnTo>
                  <a:lnTo>
                    <a:pt x="8412" y="4530"/>
                  </a:lnTo>
                  <a:lnTo>
                    <a:pt x="8597" y="3883"/>
                  </a:lnTo>
                  <a:lnTo>
                    <a:pt x="8412" y="3605"/>
                  </a:lnTo>
                  <a:lnTo>
                    <a:pt x="7765" y="2773"/>
                  </a:lnTo>
                  <a:lnTo>
                    <a:pt x="6009" y="1479"/>
                  </a:lnTo>
                  <a:lnTo>
                    <a:pt x="4160" y="555"/>
                  </a:lnTo>
                  <a:lnTo>
                    <a:pt x="2034" y="93"/>
                  </a:lnTo>
                  <a:lnTo>
                    <a:pt x="10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03" name="Google Shape;703;p59"/>
            <p:cNvSpPr/>
            <p:nvPr/>
          </p:nvSpPr>
          <p:spPr>
            <a:xfrm>
              <a:off x="9507450" y="1589975"/>
              <a:ext cx="173325" cy="291200"/>
            </a:xfrm>
            <a:custGeom>
              <a:avLst/>
              <a:gdLst/>
              <a:ahLst/>
              <a:cxnLst/>
              <a:rect l="l" t="t" r="r" b="b"/>
              <a:pathLst>
                <a:path w="6933" h="11648" extrusionOk="0">
                  <a:moveTo>
                    <a:pt x="5824" y="0"/>
                  </a:moveTo>
                  <a:lnTo>
                    <a:pt x="5454" y="93"/>
                  </a:lnTo>
                  <a:lnTo>
                    <a:pt x="4992" y="647"/>
                  </a:lnTo>
                  <a:lnTo>
                    <a:pt x="4992" y="1017"/>
                  </a:lnTo>
                  <a:lnTo>
                    <a:pt x="4992" y="2311"/>
                  </a:lnTo>
                  <a:lnTo>
                    <a:pt x="4530" y="4899"/>
                  </a:lnTo>
                  <a:lnTo>
                    <a:pt x="3328" y="7303"/>
                  </a:lnTo>
                  <a:lnTo>
                    <a:pt x="1664" y="9152"/>
                  </a:lnTo>
                  <a:lnTo>
                    <a:pt x="555" y="9891"/>
                  </a:lnTo>
                  <a:lnTo>
                    <a:pt x="185" y="10168"/>
                  </a:lnTo>
                  <a:lnTo>
                    <a:pt x="0" y="10815"/>
                  </a:lnTo>
                  <a:lnTo>
                    <a:pt x="93" y="11185"/>
                  </a:lnTo>
                  <a:lnTo>
                    <a:pt x="185" y="11185"/>
                  </a:lnTo>
                  <a:lnTo>
                    <a:pt x="370" y="11555"/>
                  </a:lnTo>
                  <a:lnTo>
                    <a:pt x="1017" y="11647"/>
                  </a:lnTo>
                  <a:lnTo>
                    <a:pt x="1387" y="11555"/>
                  </a:lnTo>
                  <a:lnTo>
                    <a:pt x="2681" y="10630"/>
                  </a:lnTo>
                  <a:lnTo>
                    <a:pt x="4899" y="8227"/>
                  </a:lnTo>
                  <a:lnTo>
                    <a:pt x="6286" y="5454"/>
                  </a:lnTo>
                  <a:lnTo>
                    <a:pt x="6933" y="2404"/>
                  </a:lnTo>
                  <a:lnTo>
                    <a:pt x="6841" y="740"/>
                  </a:lnTo>
                  <a:lnTo>
                    <a:pt x="6656" y="463"/>
                  </a:lnTo>
                  <a:lnTo>
                    <a:pt x="6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04" name="Google Shape;704;p59"/>
            <p:cNvSpPr/>
            <p:nvPr/>
          </p:nvSpPr>
          <p:spPr>
            <a:xfrm>
              <a:off x="9659975" y="1670850"/>
              <a:ext cx="117875" cy="214950"/>
            </a:xfrm>
            <a:custGeom>
              <a:avLst/>
              <a:gdLst/>
              <a:ahLst/>
              <a:cxnLst/>
              <a:rect l="l" t="t" r="r" b="b"/>
              <a:pathLst>
                <a:path w="4715" h="8598" extrusionOk="0">
                  <a:moveTo>
                    <a:pt x="3420" y="1"/>
                  </a:moveTo>
                  <a:lnTo>
                    <a:pt x="2958" y="555"/>
                  </a:lnTo>
                  <a:lnTo>
                    <a:pt x="2866" y="833"/>
                  </a:lnTo>
                  <a:lnTo>
                    <a:pt x="2866" y="1664"/>
                  </a:lnTo>
                  <a:lnTo>
                    <a:pt x="2588" y="3421"/>
                  </a:lnTo>
                  <a:lnTo>
                    <a:pt x="1941" y="4992"/>
                  </a:lnTo>
                  <a:lnTo>
                    <a:pt x="1017" y="6379"/>
                  </a:lnTo>
                  <a:lnTo>
                    <a:pt x="370" y="7026"/>
                  </a:lnTo>
                  <a:lnTo>
                    <a:pt x="185" y="7211"/>
                  </a:lnTo>
                  <a:lnTo>
                    <a:pt x="0" y="7858"/>
                  </a:lnTo>
                  <a:lnTo>
                    <a:pt x="185" y="8135"/>
                  </a:lnTo>
                  <a:lnTo>
                    <a:pt x="185" y="8320"/>
                  </a:lnTo>
                  <a:lnTo>
                    <a:pt x="555" y="8597"/>
                  </a:lnTo>
                  <a:lnTo>
                    <a:pt x="1202" y="8597"/>
                  </a:lnTo>
                  <a:lnTo>
                    <a:pt x="1479" y="8412"/>
                  </a:lnTo>
                  <a:lnTo>
                    <a:pt x="2311" y="7765"/>
                  </a:lnTo>
                  <a:lnTo>
                    <a:pt x="3513" y="6009"/>
                  </a:lnTo>
                  <a:lnTo>
                    <a:pt x="4344" y="3975"/>
                  </a:lnTo>
                  <a:lnTo>
                    <a:pt x="4714" y="1942"/>
                  </a:lnTo>
                  <a:lnTo>
                    <a:pt x="4714" y="833"/>
                  </a:lnTo>
                  <a:lnTo>
                    <a:pt x="4714" y="555"/>
                  </a:lnTo>
                  <a:lnTo>
                    <a:pt x="41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05" name="Google Shape;705;p59"/>
            <p:cNvSpPr/>
            <p:nvPr/>
          </p:nvSpPr>
          <p:spPr>
            <a:xfrm>
              <a:off x="6949300" y="4617225"/>
              <a:ext cx="108650" cy="318925"/>
            </a:xfrm>
            <a:custGeom>
              <a:avLst/>
              <a:gdLst/>
              <a:ahLst/>
              <a:cxnLst/>
              <a:rect l="l" t="t" r="r" b="b"/>
              <a:pathLst>
                <a:path w="4346" h="12757" extrusionOk="0">
                  <a:moveTo>
                    <a:pt x="1942" y="0"/>
                  </a:moveTo>
                  <a:lnTo>
                    <a:pt x="1295" y="278"/>
                  </a:lnTo>
                  <a:lnTo>
                    <a:pt x="1110" y="555"/>
                  </a:lnTo>
                  <a:lnTo>
                    <a:pt x="463" y="2126"/>
                  </a:lnTo>
                  <a:lnTo>
                    <a:pt x="1" y="5269"/>
                  </a:lnTo>
                  <a:lnTo>
                    <a:pt x="463" y="8319"/>
                  </a:lnTo>
                  <a:lnTo>
                    <a:pt x="1757" y="11277"/>
                  </a:lnTo>
                  <a:lnTo>
                    <a:pt x="2774" y="12479"/>
                  </a:lnTo>
                  <a:lnTo>
                    <a:pt x="3051" y="12756"/>
                  </a:lnTo>
                  <a:lnTo>
                    <a:pt x="3698" y="12756"/>
                  </a:lnTo>
                  <a:lnTo>
                    <a:pt x="3976" y="12664"/>
                  </a:lnTo>
                  <a:lnTo>
                    <a:pt x="4253" y="12294"/>
                  </a:lnTo>
                  <a:lnTo>
                    <a:pt x="4345" y="11555"/>
                  </a:lnTo>
                  <a:lnTo>
                    <a:pt x="4160" y="11370"/>
                  </a:lnTo>
                  <a:lnTo>
                    <a:pt x="3329" y="10260"/>
                  </a:lnTo>
                  <a:lnTo>
                    <a:pt x="2219" y="7857"/>
                  </a:lnTo>
                  <a:lnTo>
                    <a:pt x="1850" y="5269"/>
                  </a:lnTo>
                  <a:lnTo>
                    <a:pt x="2219" y="2681"/>
                  </a:lnTo>
                  <a:lnTo>
                    <a:pt x="2774" y="1387"/>
                  </a:lnTo>
                  <a:lnTo>
                    <a:pt x="2774" y="1109"/>
                  </a:lnTo>
                  <a:lnTo>
                    <a:pt x="2589" y="370"/>
                  </a:lnTo>
                  <a:lnTo>
                    <a:pt x="2312" y="185"/>
                  </a:lnTo>
                  <a:lnTo>
                    <a:pt x="1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06" name="Google Shape;706;p59"/>
            <p:cNvSpPr/>
            <p:nvPr/>
          </p:nvSpPr>
          <p:spPr>
            <a:xfrm>
              <a:off x="6838375" y="4700400"/>
              <a:ext cx="90150" cy="228800"/>
            </a:xfrm>
            <a:custGeom>
              <a:avLst/>
              <a:gdLst/>
              <a:ahLst/>
              <a:cxnLst/>
              <a:rect l="l" t="t" r="r" b="b"/>
              <a:pathLst>
                <a:path w="3606" h="9152" extrusionOk="0">
                  <a:moveTo>
                    <a:pt x="1110" y="1"/>
                  </a:moveTo>
                  <a:lnTo>
                    <a:pt x="463" y="278"/>
                  </a:lnTo>
                  <a:lnTo>
                    <a:pt x="278" y="648"/>
                  </a:lnTo>
                  <a:lnTo>
                    <a:pt x="93" y="1757"/>
                  </a:lnTo>
                  <a:lnTo>
                    <a:pt x="1" y="3883"/>
                  </a:lnTo>
                  <a:lnTo>
                    <a:pt x="556" y="5917"/>
                  </a:lnTo>
                  <a:lnTo>
                    <a:pt x="1388" y="7858"/>
                  </a:lnTo>
                  <a:lnTo>
                    <a:pt x="1942" y="8782"/>
                  </a:lnTo>
                  <a:lnTo>
                    <a:pt x="2219" y="9059"/>
                  </a:lnTo>
                  <a:lnTo>
                    <a:pt x="2959" y="9152"/>
                  </a:lnTo>
                  <a:lnTo>
                    <a:pt x="3329" y="8967"/>
                  </a:lnTo>
                  <a:lnTo>
                    <a:pt x="3514" y="8690"/>
                  </a:lnTo>
                  <a:lnTo>
                    <a:pt x="3606" y="8043"/>
                  </a:lnTo>
                  <a:lnTo>
                    <a:pt x="3514" y="7765"/>
                  </a:lnTo>
                  <a:lnTo>
                    <a:pt x="3051" y="7026"/>
                  </a:lnTo>
                  <a:lnTo>
                    <a:pt x="2219" y="5455"/>
                  </a:lnTo>
                  <a:lnTo>
                    <a:pt x="1942" y="3791"/>
                  </a:lnTo>
                  <a:lnTo>
                    <a:pt x="1942" y="2034"/>
                  </a:lnTo>
                  <a:lnTo>
                    <a:pt x="2035" y="1203"/>
                  </a:lnTo>
                  <a:lnTo>
                    <a:pt x="2127" y="833"/>
                  </a:lnTo>
                  <a:lnTo>
                    <a:pt x="1850" y="278"/>
                  </a:lnTo>
                  <a:lnTo>
                    <a:pt x="1572" y="93"/>
                  </a:lnTo>
                  <a:lnTo>
                    <a:pt x="1388" y="93"/>
                  </a:lnTo>
                  <a:lnTo>
                    <a:pt x="11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07" name="Google Shape;707;p59"/>
            <p:cNvSpPr/>
            <p:nvPr/>
          </p:nvSpPr>
          <p:spPr>
            <a:xfrm>
              <a:off x="3473750" y="-3498575"/>
              <a:ext cx="1834875" cy="1943475"/>
            </a:xfrm>
            <a:custGeom>
              <a:avLst/>
              <a:gdLst/>
              <a:ahLst/>
              <a:cxnLst/>
              <a:rect l="l" t="t" r="r" b="b"/>
              <a:pathLst>
                <a:path w="73395" h="77739" extrusionOk="0">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08" name="Google Shape;708;p59"/>
            <p:cNvSpPr/>
            <p:nvPr/>
          </p:nvSpPr>
          <p:spPr>
            <a:xfrm>
              <a:off x="3473750" y="-3498575"/>
              <a:ext cx="1834875" cy="1943475"/>
            </a:xfrm>
            <a:custGeom>
              <a:avLst/>
              <a:gdLst/>
              <a:ahLst/>
              <a:cxnLst/>
              <a:rect l="l" t="t" r="r" b="b"/>
              <a:pathLst>
                <a:path w="73395" h="77739" extrusionOk="0">
                  <a:moveTo>
                    <a:pt x="63873" y="1"/>
                  </a:moveTo>
                  <a:lnTo>
                    <a:pt x="62302" y="370"/>
                  </a:lnTo>
                  <a:lnTo>
                    <a:pt x="61655" y="740"/>
                  </a:lnTo>
                  <a:lnTo>
                    <a:pt x="3051" y="34479"/>
                  </a:lnTo>
                  <a:lnTo>
                    <a:pt x="2404" y="35034"/>
                  </a:lnTo>
                  <a:lnTo>
                    <a:pt x="1295" y="36143"/>
                  </a:lnTo>
                  <a:lnTo>
                    <a:pt x="463" y="37529"/>
                  </a:lnTo>
                  <a:lnTo>
                    <a:pt x="93" y="39101"/>
                  </a:lnTo>
                  <a:lnTo>
                    <a:pt x="1" y="39933"/>
                  </a:lnTo>
                  <a:lnTo>
                    <a:pt x="1" y="70159"/>
                  </a:lnTo>
                  <a:lnTo>
                    <a:pt x="93" y="70991"/>
                  </a:lnTo>
                  <a:lnTo>
                    <a:pt x="463" y="72562"/>
                  </a:lnTo>
                  <a:lnTo>
                    <a:pt x="1295" y="73856"/>
                  </a:lnTo>
                  <a:lnTo>
                    <a:pt x="2404" y="75058"/>
                  </a:lnTo>
                  <a:lnTo>
                    <a:pt x="3051" y="75520"/>
                  </a:lnTo>
                  <a:lnTo>
                    <a:pt x="5639" y="76999"/>
                  </a:lnTo>
                  <a:lnTo>
                    <a:pt x="6379" y="77369"/>
                  </a:lnTo>
                  <a:lnTo>
                    <a:pt x="7858" y="77738"/>
                  </a:lnTo>
                  <a:lnTo>
                    <a:pt x="9522" y="77738"/>
                  </a:lnTo>
                  <a:lnTo>
                    <a:pt x="11093" y="77369"/>
                  </a:lnTo>
                  <a:lnTo>
                    <a:pt x="11740" y="76999"/>
                  </a:lnTo>
                  <a:lnTo>
                    <a:pt x="70251" y="43168"/>
                  </a:lnTo>
                  <a:lnTo>
                    <a:pt x="70991" y="42706"/>
                  </a:lnTo>
                  <a:lnTo>
                    <a:pt x="72100" y="41596"/>
                  </a:lnTo>
                  <a:lnTo>
                    <a:pt x="72839" y="40210"/>
                  </a:lnTo>
                  <a:lnTo>
                    <a:pt x="73302" y="38639"/>
                  </a:lnTo>
                  <a:lnTo>
                    <a:pt x="73394" y="37807"/>
                  </a:lnTo>
                  <a:lnTo>
                    <a:pt x="73394" y="7580"/>
                  </a:lnTo>
                  <a:lnTo>
                    <a:pt x="73302" y="6748"/>
                  </a:lnTo>
                  <a:lnTo>
                    <a:pt x="72839" y="5177"/>
                  </a:lnTo>
                  <a:lnTo>
                    <a:pt x="72100" y="3791"/>
                  </a:lnTo>
                  <a:lnTo>
                    <a:pt x="70991" y="2589"/>
                  </a:lnTo>
                  <a:lnTo>
                    <a:pt x="70251" y="2219"/>
                  </a:lnTo>
                  <a:lnTo>
                    <a:pt x="67756" y="740"/>
                  </a:lnTo>
                  <a:lnTo>
                    <a:pt x="67016" y="370"/>
                  </a:lnTo>
                  <a:lnTo>
                    <a:pt x="655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09" name="Google Shape;709;p59"/>
            <p:cNvSpPr/>
            <p:nvPr/>
          </p:nvSpPr>
          <p:spPr>
            <a:xfrm>
              <a:off x="3473750" y="-2576525"/>
              <a:ext cx="281950" cy="1021425"/>
            </a:xfrm>
            <a:custGeom>
              <a:avLst/>
              <a:gdLst/>
              <a:ahLst/>
              <a:cxnLst/>
              <a:rect l="l" t="t" r="r" b="b"/>
              <a:pathLst>
                <a:path w="11278" h="40857" extrusionOk="0">
                  <a:moveTo>
                    <a:pt x="11278" y="40394"/>
                  </a:moveTo>
                  <a:lnTo>
                    <a:pt x="10695" y="40576"/>
                  </a:lnTo>
                  <a:lnTo>
                    <a:pt x="10695" y="40576"/>
                  </a:lnTo>
                  <a:lnTo>
                    <a:pt x="10723" y="40579"/>
                  </a:lnTo>
                  <a:lnTo>
                    <a:pt x="11278" y="40394"/>
                  </a:lnTo>
                  <a:close/>
                  <a:moveTo>
                    <a:pt x="925" y="0"/>
                  </a:moveTo>
                  <a:lnTo>
                    <a:pt x="463" y="647"/>
                  </a:lnTo>
                  <a:lnTo>
                    <a:pt x="1" y="2219"/>
                  </a:lnTo>
                  <a:lnTo>
                    <a:pt x="1" y="3051"/>
                  </a:lnTo>
                  <a:lnTo>
                    <a:pt x="1" y="33277"/>
                  </a:lnTo>
                  <a:lnTo>
                    <a:pt x="93" y="34109"/>
                  </a:lnTo>
                  <a:lnTo>
                    <a:pt x="463" y="35680"/>
                  </a:lnTo>
                  <a:lnTo>
                    <a:pt x="1295" y="36974"/>
                  </a:lnTo>
                  <a:lnTo>
                    <a:pt x="2404" y="38176"/>
                  </a:lnTo>
                  <a:lnTo>
                    <a:pt x="3051" y="38638"/>
                  </a:lnTo>
                  <a:lnTo>
                    <a:pt x="5639" y="40117"/>
                  </a:lnTo>
                  <a:lnTo>
                    <a:pt x="6933" y="40672"/>
                  </a:lnTo>
                  <a:lnTo>
                    <a:pt x="9799" y="40856"/>
                  </a:lnTo>
                  <a:lnTo>
                    <a:pt x="10695" y="40576"/>
                  </a:lnTo>
                  <a:lnTo>
                    <a:pt x="10695" y="40576"/>
                  </a:lnTo>
                  <a:lnTo>
                    <a:pt x="9799" y="40487"/>
                  </a:lnTo>
                  <a:lnTo>
                    <a:pt x="9059" y="39932"/>
                  </a:lnTo>
                  <a:lnTo>
                    <a:pt x="8690" y="38915"/>
                  </a:lnTo>
                  <a:lnTo>
                    <a:pt x="8690" y="38361"/>
                  </a:lnTo>
                  <a:lnTo>
                    <a:pt x="8690" y="8135"/>
                  </a:lnTo>
                  <a:lnTo>
                    <a:pt x="8690" y="7303"/>
                  </a:lnTo>
                  <a:lnTo>
                    <a:pt x="9244" y="5731"/>
                  </a:lnTo>
                  <a:lnTo>
                    <a:pt x="9614" y="4992"/>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10" name="Google Shape;710;p59"/>
            <p:cNvSpPr/>
            <p:nvPr/>
          </p:nvSpPr>
          <p:spPr>
            <a:xfrm>
              <a:off x="3496875" y="-3498575"/>
              <a:ext cx="1809425" cy="1046850"/>
            </a:xfrm>
            <a:custGeom>
              <a:avLst/>
              <a:gdLst/>
              <a:ahLst/>
              <a:cxnLst/>
              <a:rect l="l" t="t" r="r" b="b"/>
              <a:pathLst>
                <a:path w="72377" h="41874" extrusionOk="0">
                  <a:moveTo>
                    <a:pt x="62948" y="1"/>
                  </a:moveTo>
                  <a:lnTo>
                    <a:pt x="61377" y="370"/>
                  </a:lnTo>
                  <a:lnTo>
                    <a:pt x="60637" y="740"/>
                  </a:lnTo>
                  <a:lnTo>
                    <a:pt x="2126" y="34479"/>
                  </a:lnTo>
                  <a:lnTo>
                    <a:pt x="1479" y="35034"/>
                  </a:lnTo>
                  <a:lnTo>
                    <a:pt x="370" y="36143"/>
                  </a:lnTo>
                  <a:lnTo>
                    <a:pt x="0" y="36882"/>
                  </a:lnTo>
                  <a:lnTo>
                    <a:pt x="8689" y="41874"/>
                  </a:lnTo>
                  <a:lnTo>
                    <a:pt x="9151" y="41134"/>
                  </a:lnTo>
                  <a:lnTo>
                    <a:pt x="10260" y="40025"/>
                  </a:lnTo>
                  <a:lnTo>
                    <a:pt x="10815" y="39563"/>
                  </a:lnTo>
                  <a:lnTo>
                    <a:pt x="69326" y="5732"/>
                  </a:lnTo>
                  <a:lnTo>
                    <a:pt x="69881" y="5454"/>
                  </a:lnTo>
                  <a:lnTo>
                    <a:pt x="70898" y="5362"/>
                  </a:lnTo>
                  <a:lnTo>
                    <a:pt x="71637" y="5639"/>
                  </a:lnTo>
                  <a:lnTo>
                    <a:pt x="72192" y="6194"/>
                  </a:lnTo>
                  <a:lnTo>
                    <a:pt x="72377" y="6656"/>
                  </a:lnTo>
                  <a:lnTo>
                    <a:pt x="72007" y="5362"/>
                  </a:lnTo>
                  <a:lnTo>
                    <a:pt x="70528" y="3051"/>
                  </a:lnTo>
                  <a:lnTo>
                    <a:pt x="69326" y="2219"/>
                  </a:lnTo>
                  <a:lnTo>
                    <a:pt x="66831" y="740"/>
                  </a:lnTo>
                  <a:lnTo>
                    <a:pt x="66091" y="370"/>
                  </a:lnTo>
                  <a:lnTo>
                    <a:pt x="64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11" name="Google Shape;711;p59"/>
            <p:cNvSpPr/>
            <p:nvPr/>
          </p:nvSpPr>
          <p:spPr>
            <a:xfrm>
              <a:off x="3201075" y="-2255325"/>
              <a:ext cx="489925" cy="441400"/>
            </a:xfrm>
            <a:custGeom>
              <a:avLst/>
              <a:gdLst/>
              <a:ahLst/>
              <a:cxnLst/>
              <a:rect l="l" t="t" r="r" b="b"/>
              <a:pathLst>
                <a:path w="19597" h="17656" extrusionOk="0">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12" name="Google Shape;712;p59"/>
            <p:cNvSpPr/>
            <p:nvPr/>
          </p:nvSpPr>
          <p:spPr>
            <a:xfrm>
              <a:off x="3201075" y="-2255325"/>
              <a:ext cx="489925" cy="441400"/>
            </a:xfrm>
            <a:custGeom>
              <a:avLst/>
              <a:gdLst/>
              <a:ahLst/>
              <a:cxnLst/>
              <a:rect l="l" t="t" r="r" b="b"/>
              <a:pathLst>
                <a:path w="19597" h="17656" extrusionOk="0">
                  <a:moveTo>
                    <a:pt x="10908" y="1"/>
                  </a:moveTo>
                  <a:lnTo>
                    <a:pt x="370" y="10076"/>
                  </a:lnTo>
                  <a:lnTo>
                    <a:pt x="0" y="10538"/>
                  </a:lnTo>
                  <a:lnTo>
                    <a:pt x="0" y="11648"/>
                  </a:lnTo>
                  <a:lnTo>
                    <a:pt x="370" y="12202"/>
                  </a:lnTo>
                  <a:lnTo>
                    <a:pt x="463" y="12295"/>
                  </a:lnTo>
                  <a:lnTo>
                    <a:pt x="647" y="12387"/>
                  </a:lnTo>
                  <a:lnTo>
                    <a:pt x="9244" y="17378"/>
                  </a:lnTo>
                  <a:lnTo>
                    <a:pt x="9799" y="17656"/>
                  </a:lnTo>
                  <a:lnTo>
                    <a:pt x="10353" y="17656"/>
                  </a:lnTo>
                  <a:lnTo>
                    <a:pt x="19597" y="15900"/>
                  </a:lnTo>
                  <a:lnTo>
                    <a:pt x="19597" y="4992"/>
                  </a:lnTo>
                  <a:lnTo>
                    <a:pt x="109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13" name="Google Shape;713;p59"/>
            <p:cNvSpPr/>
            <p:nvPr/>
          </p:nvSpPr>
          <p:spPr>
            <a:xfrm>
              <a:off x="3198750" y="-2255325"/>
              <a:ext cx="492250" cy="434475"/>
            </a:xfrm>
            <a:custGeom>
              <a:avLst/>
              <a:gdLst/>
              <a:ahLst/>
              <a:cxnLst/>
              <a:rect l="l" t="t" r="r" b="b"/>
              <a:pathLst>
                <a:path w="19690" h="17379" extrusionOk="0">
                  <a:moveTo>
                    <a:pt x="11001" y="1"/>
                  </a:moveTo>
                  <a:lnTo>
                    <a:pt x="463" y="10076"/>
                  </a:lnTo>
                  <a:lnTo>
                    <a:pt x="278" y="10261"/>
                  </a:lnTo>
                  <a:lnTo>
                    <a:pt x="278" y="10353"/>
                  </a:lnTo>
                  <a:lnTo>
                    <a:pt x="1" y="10908"/>
                  </a:lnTo>
                  <a:lnTo>
                    <a:pt x="278" y="12017"/>
                  </a:lnTo>
                  <a:lnTo>
                    <a:pt x="740" y="12387"/>
                  </a:lnTo>
                  <a:lnTo>
                    <a:pt x="1387" y="12849"/>
                  </a:lnTo>
                  <a:lnTo>
                    <a:pt x="1665" y="12942"/>
                  </a:lnTo>
                  <a:lnTo>
                    <a:pt x="4161" y="14421"/>
                  </a:lnTo>
                  <a:lnTo>
                    <a:pt x="4715" y="14698"/>
                  </a:lnTo>
                  <a:lnTo>
                    <a:pt x="9117" y="17251"/>
                  </a:lnTo>
                  <a:lnTo>
                    <a:pt x="9060" y="17194"/>
                  </a:lnTo>
                  <a:lnTo>
                    <a:pt x="8690" y="16639"/>
                  </a:lnTo>
                  <a:lnTo>
                    <a:pt x="8782" y="15530"/>
                  </a:lnTo>
                  <a:lnTo>
                    <a:pt x="9152" y="15068"/>
                  </a:lnTo>
                  <a:lnTo>
                    <a:pt x="19690" y="4992"/>
                  </a:lnTo>
                  <a:lnTo>
                    <a:pt x="11001" y="1"/>
                  </a:lnTo>
                  <a:close/>
                  <a:moveTo>
                    <a:pt x="9117" y="17251"/>
                  </a:moveTo>
                  <a:lnTo>
                    <a:pt x="9152" y="17286"/>
                  </a:lnTo>
                  <a:lnTo>
                    <a:pt x="9337" y="17378"/>
                  </a:lnTo>
                  <a:lnTo>
                    <a:pt x="9117" y="1725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14" name="Google Shape;714;p59"/>
            <p:cNvSpPr/>
            <p:nvPr/>
          </p:nvSpPr>
          <p:spPr>
            <a:xfrm>
              <a:off x="4014500" y="-2377800"/>
              <a:ext cx="208000" cy="268100"/>
            </a:xfrm>
            <a:custGeom>
              <a:avLst/>
              <a:gdLst/>
              <a:ahLst/>
              <a:cxnLst/>
              <a:rect l="l" t="t" r="r" b="b"/>
              <a:pathLst>
                <a:path w="8320" h="10724" extrusionOk="0">
                  <a:moveTo>
                    <a:pt x="6471" y="1"/>
                  </a:moveTo>
                  <a:lnTo>
                    <a:pt x="4992" y="186"/>
                  </a:lnTo>
                  <a:lnTo>
                    <a:pt x="4160" y="648"/>
                  </a:lnTo>
                  <a:lnTo>
                    <a:pt x="3236" y="1295"/>
                  </a:lnTo>
                  <a:lnTo>
                    <a:pt x="1757" y="2774"/>
                  </a:lnTo>
                  <a:lnTo>
                    <a:pt x="740" y="4622"/>
                  </a:lnTo>
                  <a:lnTo>
                    <a:pt x="93" y="6656"/>
                  </a:lnTo>
                  <a:lnTo>
                    <a:pt x="0" y="7765"/>
                  </a:lnTo>
                  <a:lnTo>
                    <a:pt x="93" y="8782"/>
                  </a:lnTo>
                  <a:lnTo>
                    <a:pt x="648" y="10076"/>
                  </a:lnTo>
                  <a:lnTo>
                    <a:pt x="1849" y="10723"/>
                  </a:lnTo>
                  <a:lnTo>
                    <a:pt x="3328" y="10631"/>
                  </a:lnTo>
                  <a:lnTo>
                    <a:pt x="4160" y="10168"/>
                  </a:lnTo>
                  <a:lnTo>
                    <a:pt x="5084" y="9521"/>
                  </a:lnTo>
                  <a:lnTo>
                    <a:pt x="6471" y="7950"/>
                  </a:lnTo>
                  <a:lnTo>
                    <a:pt x="7580" y="6101"/>
                  </a:lnTo>
                  <a:lnTo>
                    <a:pt x="8135" y="4068"/>
                  </a:lnTo>
                  <a:lnTo>
                    <a:pt x="8320" y="2959"/>
                  </a:lnTo>
                  <a:lnTo>
                    <a:pt x="8227" y="2034"/>
                  </a:lnTo>
                  <a:lnTo>
                    <a:pt x="7580" y="740"/>
                  </a:lnTo>
                  <a:lnTo>
                    <a:pt x="64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15" name="Google Shape;715;p59"/>
            <p:cNvSpPr/>
            <p:nvPr/>
          </p:nvSpPr>
          <p:spPr>
            <a:xfrm>
              <a:off x="4398100" y="-2597325"/>
              <a:ext cx="205700" cy="265775"/>
            </a:xfrm>
            <a:custGeom>
              <a:avLst/>
              <a:gdLst/>
              <a:ahLst/>
              <a:cxnLst/>
              <a:rect l="l" t="t" r="r" b="b"/>
              <a:pathLst>
                <a:path w="8228" h="10631" extrusionOk="0">
                  <a:moveTo>
                    <a:pt x="6379" y="0"/>
                  </a:moveTo>
                  <a:lnTo>
                    <a:pt x="4992" y="93"/>
                  </a:lnTo>
                  <a:lnTo>
                    <a:pt x="4068" y="555"/>
                  </a:lnTo>
                  <a:lnTo>
                    <a:pt x="3236" y="1202"/>
                  </a:lnTo>
                  <a:lnTo>
                    <a:pt x="1665" y="2773"/>
                  </a:lnTo>
                  <a:lnTo>
                    <a:pt x="648" y="4530"/>
                  </a:lnTo>
                  <a:lnTo>
                    <a:pt x="1" y="6656"/>
                  </a:lnTo>
                  <a:lnTo>
                    <a:pt x="1" y="7765"/>
                  </a:lnTo>
                  <a:lnTo>
                    <a:pt x="1" y="8689"/>
                  </a:lnTo>
                  <a:lnTo>
                    <a:pt x="648" y="10076"/>
                  </a:lnTo>
                  <a:lnTo>
                    <a:pt x="1757" y="10630"/>
                  </a:lnTo>
                  <a:lnTo>
                    <a:pt x="3236" y="10538"/>
                  </a:lnTo>
                  <a:lnTo>
                    <a:pt x="4068" y="10076"/>
                  </a:lnTo>
                  <a:lnTo>
                    <a:pt x="4992" y="9521"/>
                  </a:lnTo>
                  <a:lnTo>
                    <a:pt x="6379" y="7857"/>
                  </a:lnTo>
                  <a:lnTo>
                    <a:pt x="7488" y="6101"/>
                  </a:lnTo>
                  <a:lnTo>
                    <a:pt x="8135" y="3975"/>
                  </a:lnTo>
                  <a:lnTo>
                    <a:pt x="8227" y="2958"/>
                  </a:lnTo>
                  <a:lnTo>
                    <a:pt x="8135" y="2034"/>
                  </a:lnTo>
                  <a:lnTo>
                    <a:pt x="7488" y="647"/>
                  </a:lnTo>
                  <a:lnTo>
                    <a:pt x="6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16" name="Google Shape;716;p59"/>
            <p:cNvSpPr/>
            <p:nvPr/>
          </p:nvSpPr>
          <p:spPr>
            <a:xfrm>
              <a:off x="4779400" y="-2816850"/>
              <a:ext cx="205700" cy="265775"/>
            </a:xfrm>
            <a:custGeom>
              <a:avLst/>
              <a:gdLst/>
              <a:ahLst/>
              <a:cxnLst/>
              <a:rect l="l" t="t" r="r" b="b"/>
              <a:pathLst>
                <a:path w="8228" h="10631" extrusionOk="0">
                  <a:moveTo>
                    <a:pt x="6378" y="0"/>
                  </a:moveTo>
                  <a:lnTo>
                    <a:pt x="4992" y="92"/>
                  </a:lnTo>
                  <a:lnTo>
                    <a:pt x="4160" y="555"/>
                  </a:lnTo>
                  <a:lnTo>
                    <a:pt x="3236" y="1109"/>
                  </a:lnTo>
                  <a:lnTo>
                    <a:pt x="1757" y="2681"/>
                  </a:lnTo>
                  <a:lnTo>
                    <a:pt x="648" y="4529"/>
                  </a:lnTo>
                  <a:lnTo>
                    <a:pt x="0" y="6655"/>
                  </a:lnTo>
                  <a:lnTo>
                    <a:pt x="0" y="7672"/>
                  </a:lnTo>
                  <a:lnTo>
                    <a:pt x="0" y="8596"/>
                  </a:lnTo>
                  <a:lnTo>
                    <a:pt x="648" y="9983"/>
                  </a:lnTo>
                  <a:lnTo>
                    <a:pt x="1757" y="10630"/>
                  </a:lnTo>
                  <a:lnTo>
                    <a:pt x="3236" y="10538"/>
                  </a:lnTo>
                  <a:lnTo>
                    <a:pt x="4160" y="10075"/>
                  </a:lnTo>
                  <a:lnTo>
                    <a:pt x="4992" y="9428"/>
                  </a:lnTo>
                  <a:lnTo>
                    <a:pt x="6471" y="7857"/>
                  </a:lnTo>
                  <a:lnTo>
                    <a:pt x="7488" y="6008"/>
                  </a:lnTo>
                  <a:lnTo>
                    <a:pt x="8135" y="3975"/>
                  </a:lnTo>
                  <a:lnTo>
                    <a:pt x="8227" y="2866"/>
                  </a:lnTo>
                  <a:lnTo>
                    <a:pt x="8227" y="1941"/>
                  </a:lnTo>
                  <a:lnTo>
                    <a:pt x="7488" y="555"/>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17" name="Google Shape;717;p59"/>
            <p:cNvSpPr/>
            <p:nvPr/>
          </p:nvSpPr>
          <p:spPr>
            <a:xfrm>
              <a:off x="7845925" y="-2414775"/>
              <a:ext cx="279650" cy="589300"/>
            </a:xfrm>
            <a:custGeom>
              <a:avLst/>
              <a:gdLst/>
              <a:ahLst/>
              <a:cxnLst/>
              <a:rect l="l" t="t" r="r" b="b"/>
              <a:pathLst>
                <a:path w="11186" h="23572" extrusionOk="0">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18" name="Google Shape;718;p59"/>
            <p:cNvSpPr/>
            <p:nvPr/>
          </p:nvSpPr>
          <p:spPr>
            <a:xfrm>
              <a:off x="7845925" y="-2414775"/>
              <a:ext cx="279650" cy="589300"/>
            </a:xfrm>
            <a:custGeom>
              <a:avLst/>
              <a:gdLst/>
              <a:ahLst/>
              <a:cxnLst/>
              <a:rect l="l" t="t" r="r" b="b"/>
              <a:pathLst>
                <a:path w="11186" h="23572" extrusionOk="0">
                  <a:moveTo>
                    <a:pt x="10353" y="1"/>
                  </a:moveTo>
                  <a:lnTo>
                    <a:pt x="1" y="5917"/>
                  </a:lnTo>
                  <a:lnTo>
                    <a:pt x="1" y="11925"/>
                  </a:lnTo>
                  <a:lnTo>
                    <a:pt x="4438" y="19597"/>
                  </a:lnTo>
                  <a:lnTo>
                    <a:pt x="4622" y="19689"/>
                  </a:lnTo>
                  <a:lnTo>
                    <a:pt x="4715" y="19874"/>
                  </a:lnTo>
                  <a:lnTo>
                    <a:pt x="11185" y="23572"/>
                  </a:lnTo>
                  <a:lnTo>
                    <a:pt x="6933" y="15715"/>
                  </a:lnTo>
                  <a:lnTo>
                    <a:pt x="10353" y="5917"/>
                  </a:lnTo>
                  <a:lnTo>
                    <a:pt x="10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19" name="Google Shape;719;p59"/>
            <p:cNvSpPr/>
            <p:nvPr/>
          </p:nvSpPr>
          <p:spPr>
            <a:xfrm>
              <a:off x="7076400" y="-3574825"/>
              <a:ext cx="1832550" cy="1936525"/>
            </a:xfrm>
            <a:custGeom>
              <a:avLst/>
              <a:gdLst/>
              <a:ahLst/>
              <a:cxnLst/>
              <a:rect l="l" t="t" r="r" b="b"/>
              <a:pathLst>
                <a:path w="73302" h="77461" extrusionOk="0">
                  <a:moveTo>
                    <a:pt x="63781" y="0"/>
                  </a:moveTo>
                  <a:lnTo>
                    <a:pt x="62302" y="370"/>
                  </a:lnTo>
                  <a:lnTo>
                    <a:pt x="61470" y="647"/>
                  </a:lnTo>
                  <a:lnTo>
                    <a:pt x="3144" y="34479"/>
                  </a:lnTo>
                  <a:lnTo>
                    <a:pt x="2404" y="34941"/>
                  </a:lnTo>
                  <a:lnTo>
                    <a:pt x="1387" y="36142"/>
                  </a:lnTo>
                  <a:lnTo>
                    <a:pt x="555" y="37437"/>
                  </a:lnTo>
                  <a:lnTo>
                    <a:pt x="93" y="39008"/>
                  </a:lnTo>
                  <a:lnTo>
                    <a:pt x="1" y="39747"/>
                  </a:lnTo>
                  <a:lnTo>
                    <a:pt x="1" y="69974"/>
                  </a:lnTo>
                  <a:lnTo>
                    <a:pt x="93" y="70806"/>
                  </a:lnTo>
                  <a:lnTo>
                    <a:pt x="555" y="72377"/>
                  </a:lnTo>
                  <a:lnTo>
                    <a:pt x="1387" y="73763"/>
                  </a:lnTo>
                  <a:lnTo>
                    <a:pt x="2404" y="74873"/>
                  </a:lnTo>
                  <a:lnTo>
                    <a:pt x="3144" y="75335"/>
                  </a:lnTo>
                  <a:lnTo>
                    <a:pt x="5639" y="76814"/>
                  </a:lnTo>
                  <a:lnTo>
                    <a:pt x="6379" y="77184"/>
                  </a:lnTo>
                  <a:lnTo>
                    <a:pt x="7950" y="77461"/>
                  </a:lnTo>
                  <a:lnTo>
                    <a:pt x="9522" y="77461"/>
                  </a:lnTo>
                  <a:lnTo>
                    <a:pt x="11093" y="77184"/>
                  </a:lnTo>
                  <a:lnTo>
                    <a:pt x="11832" y="76814"/>
                  </a:lnTo>
                  <a:lnTo>
                    <a:pt x="37252" y="62024"/>
                  </a:lnTo>
                  <a:lnTo>
                    <a:pt x="41689" y="69696"/>
                  </a:lnTo>
                  <a:lnTo>
                    <a:pt x="41874" y="69881"/>
                  </a:lnTo>
                  <a:lnTo>
                    <a:pt x="42336" y="69974"/>
                  </a:lnTo>
                  <a:lnTo>
                    <a:pt x="42613" y="69881"/>
                  </a:lnTo>
                  <a:lnTo>
                    <a:pt x="42798" y="69789"/>
                  </a:lnTo>
                  <a:lnTo>
                    <a:pt x="42891" y="69604"/>
                  </a:lnTo>
                  <a:lnTo>
                    <a:pt x="47605" y="56108"/>
                  </a:lnTo>
                  <a:lnTo>
                    <a:pt x="70159" y="43075"/>
                  </a:lnTo>
                  <a:lnTo>
                    <a:pt x="70898" y="42613"/>
                  </a:lnTo>
                  <a:lnTo>
                    <a:pt x="71915" y="41411"/>
                  </a:lnTo>
                  <a:lnTo>
                    <a:pt x="72747" y="40025"/>
                  </a:lnTo>
                  <a:lnTo>
                    <a:pt x="73209" y="38546"/>
                  </a:lnTo>
                  <a:lnTo>
                    <a:pt x="73302" y="37714"/>
                  </a:lnTo>
                  <a:lnTo>
                    <a:pt x="73302" y="7580"/>
                  </a:lnTo>
                  <a:lnTo>
                    <a:pt x="73209" y="6748"/>
                  </a:lnTo>
                  <a:lnTo>
                    <a:pt x="72840" y="5177"/>
                  </a:lnTo>
                  <a:lnTo>
                    <a:pt x="72008" y="3790"/>
                  </a:lnTo>
                  <a:lnTo>
                    <a:pt x="70898" y="2589"/>
                  </a:lnTo>
                  <a:lnTo>
                    <a:pt x="70251" y="2126"/>
                  </a:lnTo>
                  <a:lnTo>
                    <a:pt x="67756" y="647"/>
                  </a:lnTo>
                  <a:lnTo>
                    <a:pt x="67016" y="370"/>
                  </a:lnTo>
                  <a:lnTo>
                    <a:pt x="65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20" name="Google Shape;720;p59"/>
            <p:cNvSpPr/>
            <p:nvPr/>
          </p:nvSpPr>
          <p:spPr>
            <a:xfrm>
              <a:off x="7453075" y="-3114975"/>
              <a:ext cx="1291800" cy="825025"/>
            </a:xfrm>
            <a:custGeom>
              <a:avLst/>
              <a:gdLst/>
              <a:ahLst/>
              <a:cxnLst/>
              <a:rect l="l" t="t" r="r" b="b"/>
              <a:pathLst>
                <a:path w="51672" h="33001" extrusionOk="0">
                  <a:moveTo>
                    <a:pt x="49638" y="1"/>
                  </a:moveTo>
                  <a:lnTo>
                    <a:pt x="49176" y="278"/>
                  </a:lnTo>
                  <a:lnTo>
                    <a:pt x="2496" y="27269"/>
                  </a:lnTo>
                  <a:lnTo>
                    <a:pt x="1480" y="28009"/>
                  </a:lnTo>
                  <a:lnTo>
                    <a:pt x="93" y="30135"/>
                  </a:lnTo>
                  <a:lnTo>
                    <a:pt x="1" y="31336"/>
                  </a:lnTo>
                  <a:lnTo>
                    <a:pt x="1" y="31891"/>
                  </a:lnTo>
                  <a:lnTo>
                    <a:pt x="370" y="32723"/>
                  </a:lnTo>
                  <a:lnTo>
                    <a:pt x="1017" y="33000"/>
                  </a:lnTo>
                  <a:lnTo>
                    <a:pt x="1942" y="33000"/>
                  </a:lnTo>
                  <a:lnTo>
                    <a:pt x="2496" y="32723"/>
                  </a:lnTo>
                  <a:lnTo>
                    <a:pt x="49176" y="5732"/>
                  </a:lnTo>
                  <a:lnTo>
                    <a:pt x="50193" y="4992"/>
                  </a:lnTo>
                  <a:lnTo>
                    <a:pt x="51395" y="2774"/>
                  </a:lnTo>
                  <a:lnTo>
                    <a:pt x="51672" y="1572"/>
                  </a:lnTo>
                  <a:lnTo>
                    <a:pt x="51672" y="1018"/>
                  </a:lnTo>
                  <a:lnTo>
                    <a:pt x="51210" y="278"/>
                  </a:lnTo>
                  <a:lnTo>
                    <a:pt x="50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21" name="Google Shape;721;p59"/>
            <p:cNvSpPr/>
            <p:nvPr/>
          </p:nvSpPr>
          <p:spPr>
            <a:xfrm>
              <a:off x="7453075" y="-2816850"/>
              <a:ext cx="1291800" cy="827300"/>
            </a:xfrm>
            <a:custGeom>
              <a:avLst/>
              <a:gdLst/>
              <a:ahLst/>
              <a:cxnLst/>
              <a:rect l="l" t="t" r="r" b="b"/>
              <a:pathLst>
                <a:path w="51672" h="33092" extrusionOk="0">
                  <a:moveTo>
                    <a:pt x="50563" y="0"/>
                  </a:moveTo>
                  <a:lnTo>
                    <a:pt x="49638" y="92"/>
                  </a:lnTo>
                  <a:lnTo>
                    <a:pt x="49176" y="370"/>
                  </a:lnTo>
                  <a:lnTo>
                    <a:pt x="2496" y="27361"/>
                  </a:lnTo>
                  <a:lnTo>
                    <a:pt x="1480" y="28100"/>
                  </a:lnTo>
                  <a:lnTo>
                    <a:pt x="93" y="30226"/>
                  </a:lnTo>
                  <a:lnTo>
                    <a:pt x="1" y="31520"/>
                  </a:lnTo>
                  <a:lnTo>
                    <a:pt x="1" y="31983"/>
                  </a:lnTo>
                  <a:lnTo>
                    <a:pt x="370" y="32722"/>
                  </a:lnTo>
                  <a:lnTo>
                    <a:pt x="1017" y="33092"/>
                  </a:lnTo>
                  <a:lnTo>
                    <a:pt x="1942" y="32999"/>
                  </a:lnTo>
                  <a:lnTo>
                    <a:pt x="2496" y="32722"/>
                  </a:lnTo>
                  <a:lnTo>
                    <a:pt x="49176" y="5823"/>
                  </a:lnTo>
                  <a:lnTo>
                    <a:pt x="50193" y="4992"/>
                  </a:lnTo>
                  <a:lnTo>
                    <a:pt x="51395" y="2958"/>
                  </a:lnTo>
                  <a:lnTo>
                    <a:pt x="51672" y="1664"/>
                  </a:lnTo>
                  <a:lnTo>
                    <a:pt x="51672" y="1109"/>
                  </a:lnTo>
                  <a:lnTo>
                    <a:pt x="51210" y="370"/>
                  </a:lnTo>
                  <a:lnTo>
                    <a:pt x="50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22" name="Google Shape;722;p59"/>
            <p:cNvSpPr/>
            <p:nvPr/>
          </p:nvSpPr>
          <p:spPr>
            <a:xfrm>
              <a:off x="7076400" y="-2657400"/>
              <a:ext cx="281950" cy="1019100"/>
            </a:xfrm>
            <a:custGeom>
              <a:avLst/>
              <a:gdLst/>
              <a:ahLst/>
              <a:cxnLst/>
              <a:rect l="l" t="t" r="r" b="b"/>
              <a:pathLst>
                <a:path w="11278" h="40764" extrusionOk="0">
                  <a:moveTo>
                    <a:pt x="925" y="0"/>
                  </a:moveTo>
                  <a:lnTo>
                    <a:pt x="555" y="740"/>
                  </a:lnTo>
                  <a:lnTo>
                    <a:pt x="93" y="2311"/>
                  </a:lnTo>
                  <a:lnTo>
                    <a:pt x="1" y="3050"/>
                  </a:lnTo>
                  <a:lnTo>
                    <a:pt x="1" y="33277"/>
                  </a:lnTo>
                  <a:lnTo>
                    <a:pt x="93" y="34109"/>
                  </a:lnTo>
                  <a:lnTo>
                    <a:pt x="555" y="35680"/>
                  </a:lnTo>
                  <a:lnTo>
                    <a:pt x="1387" y="37066"/>
                  </a:lnTo>
                  <a:lnTo>
                    <a:pt x="2404" y="38176"/>
                  </a:lnTo>
                  <a:lnTo>
                    <a:pt x="3144" y="38638"/>
                  </a:lnTo>
                  <a:lnTo>
                    <a:pt x="5639" y="40117"/>
                  </a:lnTo>
                  <a:lnTo>
                    <a:pt x="7026" y="40671"/>
                  </a:lnTo>
                  <a:lnTo>
                    <a:pt x="9891" y="40764"/>
                  </a:lnTo>
                  <a:lnTo>
                    <a:pt x="11278" y="40394"/>
                  </a:lnTo>
                  <a:lnTo>
                    <a:pt x="10723" y="40487"/>
                  </a:lnTo>
                  <a:lnTo>
                    <a:pt x="9891" y="40487"/>
                  </a:lnTo>
                  <a:lnTo>
                    <a:pt x="9152" y="39932"/>
                  </a:lnTo>
                  <a:lnTo>
                    <a:pt x="8782" y="38915"/>
                  </a:lnTo>
                  <a:lnTo>
                    <a:pt x="8782" y="38268"/>
                  </a:lnTo>
                  <a:lnTo>
                    <a:pt x="8782" y="8134"/>
                  </a:lnTo>
                  <a:lnTo>
                    <a:pt x="8782" y="7302"/>
                  </a:lnTo>
                  <a:lnTo>
                    <a:pt x="9244" y="5823"/>
                  </a:lnTo>
                  <a:lnTo>
                    <a:pt x="9614" y="5084"/>
                  </a:lnTo>
                  <a:lnTo>
                    <a:pt x="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23" name="Google Shape;723;p59"/>
            <p:cNvSpPr/>
            <p:nvPr/>
          </p:nvSpPr>
          <p:spPr>
            <a:xfrm>
              <a:off x="7099525" y="-3574825"/>
              <a:ext cx="1807125" cy="1044525"/>
            </a:xfrm>
            <a:custGeom>
              <a:avLst/>
              <a:gdLst/>
              <a:ahLst/>
              <a:cxnLst/>
              <a:rect l="l" t="t" r="r" b="b"/>
              <a:pathLst>
                <a:path w="72285" h="41781" extrusionOk="0">
                  <a:moveTo>
                    <a:pt x="72147" y="6141"/>
                  </a:moveTo>
                  <a:lnTo>
                    <a:pt x="72284" y="6656"/>
                  </a:lnTo>
                  <a:lnTo>
                    <a:pt x="72192" y="6194"/>
                  </a:lnTo>
                  <a:lnTo>
                    <a:pt x="72147" y="6141"/>
                  </a:lnTo>
                  <a:close/>
                  <a:moveTo>
                    <a:pt x="62856" y="0"/>
                  </a:moveTo>
                  <a:lnTo>
                    <a:pt x="61377" y="370"/>
                  </a:lnTo>
                  <a:lnTo>
                    <a:pt x="60545" y="647"/>
                  </a:lnTo>
                  <a:lnTo>
                    <a:pt x="2219" y="34479"/>
                  </a:lnTo>
                  <a:lnTo>
                    <a:pt x="1479" y="34848"/>
                  </a:lnTo>
                  <a:lnTo>
                    <a:pt x="462" y="36050"/>
                  </a:lnTo>
                  <a:lnTo>
                    <a:pt x="0" y="36697"/>
                  </a:lnTo>
                  <a:lnTo>
                    <a:pt x="8689" y="41781"/>
                  </a:lnTo>
                  <a:lnTo>
                    <a:pt x="9151" y="41134"/>
                  </a:lnTo>
                  <a:lnTo>
                    <a:pt x="10260" y="39932"/>
                  </a:lnTo>
                  <a:lnTo>
                    <a:pt x="10907" y="39470"/>
                  </a:lnTo>
                  <a:lnTo>
                    <a:pt x="69326" y="5731"/>
                  </a:lnTo>
                  <a:lnTo>
                    <a:pt x="69789" y="5454"/>
                  </a:lnTo>
                  <a:lnTo>
                    <a:pt x="70805" y="5269"/>
                  </a:lnTo>
                  <a:lnTo>
                    <a:pt x="71637" y="5546"/>
                  </a:lnTo>
                  <a:lnTo>
                    <a:pt x="72147" y="6141"/>
                  </a:lnTo>
                  <a:lnTo>
                    <a:pt x="71915" y="5269"/>
                  </a:lnTo>
                  <a:lnTo>
                    <a:pt x="70436" y="2958"/>
                  </a:lnTo>
                  <a:lnTo>
                    <a:pt x="69326" y="2126"/>
                  </a:lnTo>
                  <a:lnTo>
                    <a:pt x="66738" y="647"/>
                  </a:lnTo>
                  <a:lnTo>
                    <a:pt x="66091" y="370"/>
                  </a:lnTo>
                  <a:lnTo>
                    <a:pt x="644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24" name="Google Shape;724;p5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25" name="Google Shape;725;p5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26" name="Google Shape;726;p59"/>
            <p:cNvSpPr/>
            <p:nvPr/>
          </p:nvSpPr>
          <p:spPr>
            <a:xfrm>
              <a:off x="566675" y="1890375"/>
              <a:ext cx="540775" cy="1310300"/>
            </a:xfrm>
            <a:custGeom>
              <a:avLst/>
              <a:gdLst/>
              <a:ahLst/>
              <a:cxnLst/>
              <a:rect l="l" t="t" r="r" b="b"/>
              <a:pathLst>
                <a:path w="21631" h="52412" extrusionOk="0">
                  <a:moveTo>
                    <a:pt x="10168" y="1480"/>
                  </a:moveTo>
                  <a:cubicBezTo>
                    <a:pt x="11555" y="1480"/>
                    <a:pt x="13773" y="4068"/>
                    <a:pt x="15899" y="7303"/>
                  </a:cubicBezTo>
                  <a:cubicBezTo>
                    <a:pt x="16362" y="7950"/>
                    <a:pt x="16731" y="8597"/>
                    <a:pt x="17101" y="9337"/>
                  </a:cubicBezTo>
                  <a:cubicBezTo>
                    <a:pt x="18025" y="10816"/>
                    <a:pt x="18765" y="12387"/>
                    <a:pt x="19412" y="13959"/>
                  </a:cubicBezTo>
                  <a:cubicBezTo>
                    <a:pt x="20059" y="15530"/>
                    <a:pt x="20151" y="19043"/>
                    <a:pt x="19874" y="23202"/>
                  </a:cubicBezTo>
                  <a:cubicBezTo>
                    <a:pt x="19689" y="25513"/>
                    <a:pt x="19412" y="27916"/>
                    <a:pt x="19135" y="30320"/>
                  </a:cubicBezTo>
                  <a:cubicBezTo>
                    <a:pt x="18210" y="36605"/>
                    <a:pt x="17009" y="42429"/>
                    <a:pt x="16084" y="43908"/>
                  </a:cubicBezTo>
                  <a:lnTo>
                    <a:pt x="15992" y="44000"/>
                  </a:lnTo>
                  <a:cubicBezTo>
                    <a:pt x="14975" y="45571"/>
                    <a:pt x="13589" y="46958"/>
                    <a:pt x="12110" y="48067"/>
                  </a:cubicBezTo>
                  <a:cubicBezTo>
                    <a:pt x="10446" y="47050"/>
                    <a:pt x="9059" y="45756"/>
                    <a:pt x="7858" y="44370"/>
                  </a:cubicBezTo>
                  <a:cubicBezTo>
                    <a:pt x="6286" y="42336"/>
                    <a:pt x="3513" y="32076"/>
                    <a:pt x="2311" y="23942"/>
                  </a:cubicBezTo>
                  <a:cubicBezTo>
                    <a:pt x="1664" y="19874"/>
                    <a:pt x="1387" y="16362"/>
                    <a:pt x="1942" y="14698"/>
                  </a:cubicBezTo>
                  <a:cubicBezTo>
                    <a:pt x="2866" y="11833"/>
                    <a:pt x="4160" y="8967"/>
                    <a:pt x="5639" y="6287"/>
                  </a:cubicBezTo>
                  <a:cubicBezTo>
                    <a:pt x="7210" y="3606"/>
                    <a:pt x="8967" y="1572"/>
                    <a:pt x="10168" y="1480"/>
                  </a:cubicBezTo>
                  <a:close/>
                  <a:moveTo>
                    <a:pt x="10076" y="1"/>
                  </a:moveTo>
                  <a:cubicBezTo>
                    <a:pt x="9706" y="1"/>
                    <a:pt x="9429" y="93"/>
                    <a:pt x="9059" y="278"/>
                  </a:cubicBezTo>
                  <a:cubicBezTo>
                    <a:pt x="7395" y="1018"/>
                    <a:pt x="5639" y="3329"/>
                    <a:pt x="4160" y="5917"/>
                  </a:cubicBezTo>
                  <a:cubicBezTo>
                    <a:pt x="2681" y="8597"/>
                    <a:pt x="1480" y="11370"/>
                    <a:pt x="555" y="14236"/>
                  </a:cubicBezTo>
                  <a:cubicBezTo>
                    <a:pt x="1" y="16085"/>
                    <a:pt x="185" y="19874"/>
                    <a:pt x="832" y="24219"/>
                  </a:cubicBezTo>
                  <a:cubicBezTo>
                    <a:pt x="2127" y="32631"/>
                    <a:pt x="4992" y="43168"/>
                    <a:pt x="6656" y="45294"/>
                  </a:cubicBezTo>
                  <a:cubicBezTo>
                    <a:pt x="7858" y="46681"/>
                    <a:pt x="9244" y="47975"/>
                    <a:pt x="10723" y="48991"/>
                  </a:cubicBezTo>
                  <a:cubicBezTo>
                    <a:pt x="9799" y="49639"/>
                    <a:pt x="8782" y="50193"/>
                    <a:pt x="7673" y="50563"/>
                  </a:cubicBezTo>
                  <a:cubicBezTo>
                    <a:pt x="7118" y="50748"/>
                    <a:pt x="6471" y="50840"/>
                    <a:pt x="5824" y="50840"/>
                  </a:cubicBezTo>
                  <a:lnTo>
                    <a:pt x="5824" y="52412"/>
                  </a:lnTo>
                  <a:lnTo>
                    <a:pt x="6009" y="52412"/>
                  </a:lnTo>
                  <a:cubicBezTo>
                    <a:pt x="6656" y="52412"/>
                    <a:pt x="7303" y="52227"/>
                    <a:pt x="8042" y="52042"/>
                  </a:cubicBezTo>
                  <a:cubicBezTo>
                    <a:pt x="9521" y="51580"/>
                    <a:pt x="10908" y="50840"/>
                    <a:pt x="12202" y="49916"/>
                  </a:cubicBezTo>
                  <a:cubicBezTo>
                    <a:pt x="13589" y="50748"/>
                    <a:pt x="15067" y="51302"/>
                    <a:pt x="16639" y="51672"/>
                  </a:cubicBezTo>
                  <a:cubicBezTo>
                    <a:pt x="17180" y="51807"/>
                    <a:pt x="17722" y="51893"/>
                    <a:pt x="18263" y="51893"/>
                  </a:cubicBezTo>
                  <a:cubicBezTo>
                    <a:pt x="18461" y="51893"/>
                    <a:pt x="18659" y="51882"/>
                    <a:pt x="18857" y="51857"/>
                  </a:cubicBezTo>
                  <a:lnTo>
                    <a:pt x="18672" y="50286"/>
                  </a:lnTo>
                  <a:cubicBezTo>
                    <a:pt x="18483" y="50313"/>
                    <a:pt x="18293" y="50324"/>
                    <a:pt x="18104" y="50324"/>
                  </a:cubicBezTo>
                  <a:cubicBezTo>
                    <a:pt x="17646" y="50324"/>
                    <a:pt x="17189" y="50259"/>
                    <a:pt x="16731" y="50193"/>
                  </a:cubicBezTo>
                  <a:cubicBezTo>
                    <a:pt x="15622" y="49916"/>
                    <a:pt x="14605" y="49454"/>
                    <a:pt x="13589" y="48899"/>
                  </a:cubicBezTo>
                  <a:cubicBezTo>
                    <a:pt x="15067" y="47697"/>
                    <a:pt x="16362" y="46403"/>
                    <a:pt x="17378" y="44832"/>
                  </a:cubicBezTo>
                  <a:cubicBezTo>
                    <a:pt x="18303" y="43445"/>
                    <a:pt x="19412" y="38731"/>
                    <a:pt x="20244" y="33278"/>
                  </a:cubicBezTo>
                  <a:cubicBezTo>
                    <a:pt x="20706" y="30042"/>
                    <a:pt x="21168" y="26530"/>
                    <a:pt x="21353" y="23387"/>
                  </a:cubicBezTo>
                  <a:cubicBezTo>
                    <a:pt x="21630" y="18950"/>
                    <a:pt x="21538" y="15068"/>
                    <a:pt x="20798" y="13404"/>
                  </a:cubicBezTo>
                  <a:cubicBezTo>
                    <a:pt x="19874" y="11278"/>
                    <a:pt x="18857" y="9152"/>
                    <a:pt x="17656" y="7211"/>
                  </a:cubicBezTo>
                  <a:cubicBezTo>
                    <a:pt x="15715" y="4068"/>
                    <a:pt x="13311" y="1018"/>
                    <a:pt x="11185" y="186"/>
                  </a:cubicBezTo>
                  <a:cubicBezTo>
                    <a:pt x="10908" y="93"/>
                    <a:pt x="10538" y="1"/>
                    <a:pt x="10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27" name="Google Shape;727;p59"/>
            <p:cNvSpPr/>
            <p:nvPr/>
          </p:nvSpPr>
          <p:spPr>
            <a:xfrm>
              <a:off x="562050" y="1878825"/>
              <a:ext cx="552325" cy="614725"/>
            </a:xfrm>
            <a:custGeom>
              <a:avLst/>
              <a:gdLst/>
              <a:ahLst/>
              <a:cxnLst/>
              <a:rect l="l" t="t" r="r" b="b"/>
              <a:pathLst>
                <a:path w="22093" h="24589" extrusionOk="0">
                  <a:moveTo>
                    <a:pt x="10261" y="1"/>
                  </a:moveTo>
                  <a:lnTo>
                    <a:pt x="9429" y="93"/>
                  </a:lnTo>
                  <a:lnTo>
                    <a:pt x="7765" y="1110"/>
                  </a:lnTo>
                  <a:lnTo>
                    <a:pt x="5362" y="3791"/>
                  </a:lnTo>
                  <a:lnTo>
                    <a:pt x="2681" y="8597"/>
                  </a:lnTo>
                  <a:lnTo>
                    <a:pt x="833" y="13127"/>
                  </a:lnTo>
                  <a:lnTo>
                    <a:pt x="278" y="14513"/>
                  </a:lnTo>
                  <a:lnTo>
                    <a:pt x="1" y="15992"/>
                  </a:lnTo>
                  <a:lnTo>
                    <a:pt x="93" y="20799"/>
                  </a:lnTo>
                  <a:lnTo>
                    <a:pt x="555" y="24126"/>
                  </a:lnTo>
                  <a:lnTo>
                    <a:pt x="740" y="24496"/>
                  </a:lnTo>
                  <a:lnTo>
                    <a:pt x="1110" y="24589"/>
                  </a:lnTo>
                  <a:lnTo>
                    <a:pt x="2404" y="24404"/>
                  </a:lnTo>
                  <a:lnTo>
                    <a:pt x="2774" y="24219"/>
                  </a:lnTo>
                  <a:lnTo>
                    <a:pt x="2774" y="23849"/>
                  </a:lnTo>
                  <a:lnTo>
                    <a:pt x="2404" y="20799"/>
                  </a:lnTo>
                  <a:lnTo>
                    <a:pt x="2219" y="16362"/>
                  </a:lnTo>
                  <a:lnTo>
                    <a:pt x="2496" y="15160"/>
                  </a:lnTo>
                  <a:lnTo>
                    <a:pt x="3236" y="13034"/>
                  </a:lnTo>
                  <a:lnTo>
                    <a:pt x="5269" y="8597"/>
                  </a:lnTo>
                  <a:lnTo>
                    <a:pt x="7488" y="4807"/>
                  </a:lnTo>
                  <a:lnTo>
                    <a:pt x="9059" y="2959"/>
                  </a:lnTo>
                  <a:lnTo>
                    <a:pt x="9984" y="2312"/>
                  </a:lnTo>
                  <a:lnTo>
                    <a:pt x="10261" y="2219"/>
                  </a:lnTo>
                  <a:lnTo>
                    <a:pt x="10723" y="2219"/>
                  </a:lnTo>
                  <a:lnTo>
                    <a:pt x="11648" y="2774"/>
                  </a:lnTo>
                  <a:lnTo>
                    <a:pt x="13404" y="4530"/>
                  </a:lnTo>
                  <a:lnTo>
                    <a:pt x="15992" y="8135"/>
                  </a:lnTo>
                  <a:lnTo>
                    <a:pt x="18303" y="12387"/>
                  </a:lnTo>
                  <a:lnTo>
                    <a:pt x="19227" y="14513"/>
                  </a:lnTo>
                  <a:lnTo>
                    <a:pt x="19597" y="15622"/>
                  </a:lnTo>
                  <a:lnTo>
                    <a:pt x="19782" y="20059"/>
                  </a:lnTo>
                  <a:lnTo>
                    <a:pt x="19689" y="23110"/>
                  </a:lnTo>
                  <a:lnTo>
                    <a:pt x="19689" y="23479"/>
                  </a:lnTo>
                  <a:lnTo>
                    <a:pt x="20059" y="23572"/>
                  </a:lnTo>
                  <a:lnTo>
                    <a:pt x="21353" y="23757"/>
                  </a:lnTo>
                  <a:lnTo>
                    <a:pt x="21723" y="23572"/>
                  </a:lnTo>
                  <a:lnTo>
                    <a:pt x="21908" y="23294"/>
                  </a:lnTo>
                  <a:lnTo>
                    <a:pt x="22093" y="19874"/>
                  </a:lnTo>
                  <a:lnTo>
                    <a:pt x="21815" y="15068"/>
                  </a:lnTo>
                  <a:lnTo>
                    <a:pt x="21353" y="13589"/>
                  </a:lnTo>
                  <a:lnTo>
                    <a:pt x="20799" y="12295"/>
                  </a:lnTo>
                  <a:lnTo>
                    <a:pt x="18580" y="8043"/>
                  </a:lnTo>
                  <a:lnTo>
                    <a:pt x="15437" y="3328"/>
                  </a:lnTo>
                  <a:lnTo>
                    <a:pt x="12757" y="833"/>
                  </a:lnTo>
                  <a:lnTo>
                    <a:pt x="11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sp>
        <p:nvSpPr>
          <p:cNvPr id="728" name="Google Shape;728;p59"/>
          <p:cNvSpPr/>
          <p:nvPr/>
        </p:nvSpPr>
        <p:spPr>
          <a:xfrm>
            <a:off x="5342700" y="3146670"/>
            <a:ext cx="30828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90"/>
                                        </p:tgtEl>
                                        <p:attrNameLst>
                                          <p:attrName>style.visibility</p:attrName>
                                        </p:attrNameLst>
                                      </p:cBhvr>
                                      <p:to>
                                        <p:strVal val="visible"/>
                                      </p:to>
                                    </p:set>
                                    <p:anim calcmode="lin" valueType="num">
                                      <p:cBhvr additive="base">
                                        <p:cTn id="7" dur="1000"/>
                                        <p:tgtEl>
                                          <p:spTgt spid="590"/>
                                        </p:tgtEl>
                                        <p:attrNameLst>
                                          <p:attrName>ppt_x</p:attrName>
                                        </p:attrNameLst>
                                      </p:cBhvr>
                                      <p:tavLst>
                                        <p:tav tm="0" fmla="">
                                          <p:val>
                                            <p:strVal val="#ppt_x-1"/>
                                          </p:val>
                                        </p:tav>
                                        <p:tav tm="100000" fmla="">
                                          <p:val>
                                            <p:strVal val="#ppt_x"/>
                                          </p:val>
                                        </p:tav>
                                      </p:tavLst>
                                    </p:anim>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04" name="Shape 804"/>
        <p:cNvGrpSpPr/>
        <p:nvPr/>
      </p:nvGrpSpPr>
      <p:grpSpPr>
        <a:xfrm>
          <a:off x="0" y="0"/>
          <a:ext cx="0" cy="0"/>
          <a:chOff x="0" y="0"/>
          <a:chExt cx="0" cy="0"/>
        </a:xfrm>
      </p:grpSpPr>
      <p:sp>
        <p:nvSpPr>
          <p:cNvPr id="805" name="Google Shape;805;p67"/>
          <p:cNvSpPr/>
          <p:nvPr/>
        </p:nvSpPr>
        <p:spPr>
          <a:xfrm>
            <a:off x="717405" y="1634489"/>
            <a:ext cx="24105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806" name="Google Shape;806;p67"/>
          <p:cNvSpPr txBox="1"/>
          <p:nvPr>
            <p:ph type="title"/>
          </p:nvPr>
        </p:nvSpPr>
        <p:spPr>
          <a:xfrm>
            <a:off x="611400" y="1229452"/>
            <a:ext cx="3278700" cy="3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Calibri" panose="020F0502020204030204" charset="0"/>
                <a:cs typeface="Calibri" panose="020F0502020204030204" charset="0"/>
              </a:rPr>
              <a:t>USER FLOW</a:t>
            </a:r>
            <a:endParaRPr lang="en-US" altLang="en-GB">
              <a:latin typeface="Calibri" panose="020F0502020204030204" charset="0"/>
              <a:cs typeface="Calibri" panose="020F0502020204030204" charset="0"/>
            </a:endParaRPr>
          </a:p>
        </p:txBody>
      </p:sp>
      <p:sp>
        <p:nvSpPr>
          <p:cNvPr id="807" name="Google Shape;807;p67"/>
          <p:cNvSpPr txBox="1"/>
          <p:nvPr>
            <p:ph type="subTitle" idx="1"/>
          </p:nvPr>
        </p:nvSpPr>
        <p:spPr>
          <a:xfrm>
            <a:off x="633095" y="1859280"/>
            <a:ext cx="4903470" cy="24695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Calibri" panose="020F0502020204030204" charset="0"/>
                <a:cs typeface="Calibri" panose="020F0502020204030204" charset="0"/>
              </a:rPr>
              <a:t>Secara garis besar, terdapat 7 alur yang dilakukan pada saat sistem di jalankan.</a:t>
            </a:r>
            <a:endParaRPr lang="en-US" altLang="en-GB">
              <a:latin typeface="Calibri" panose="020F0502020204030204" charset="0"/>
              <a:cs typeface="Calibri" panose="020F0502020204030204" charset="0"/>
            </a:endParaRPr>
          </a:p>
          <a:p>
            <a:pPr marL="0" lvl="0" indent="0" algn="l" rtl="0">
              <a:spcBef>
                <a:spcPts val="0"/>
              </a:spcBef>
              <a:spcAft>
                <a:spcPts val="0"/>
              </a:spcAft>
              <a:buNone/>
            </a:pPr>
            <a:endParaRPr lang="en-US" altLang="en-GB" b="1">
              <a:latin typeface="Calibri" panose="020F0502020204030204" charset="0"/>
              <a:cs typeface="Calibri" panose="020F0502020204030204" charset="0"/>
            </a:endParaRPr>
          </a:p>
          <a:p>
            <a:pPr marL="0" lvl="0" indent="0" algn="l" rtl="0">
              <a:spcBef>
                <a:spcPts val="0"/>
              </a:spcBef>
              <a:spcAft>
                <a:spcPts val="0"/>
              </a:spcAft>
              <a:buNone/>
            </a:pPr>
            <a:endParaRPr lang="en-US" altLang="en-GB" b="1">
              <a:latin typeface="Calibri" panose="020F0502020204030204" charset="0"/>
              <a:cs typeface="Calibri" panose="020F0502020204030204" charset="0"/>
            </a:endParaRPr>
          </a:p>
          <a:p>
            <a:pPr marL="0" lvl="0" indent="0" algn="l" rtl="0">
              <a:spcBef>
                <a:spcPts val="0"/>
              </a:spcBef>
              <a:spcAft>
                <a:spcPts val="0"/>
              </a:spcAft>
              <a:buNone/>
            </a:pPr>
            <a:endParaRPr lang="en-US" altLang="en-GB" b="1">
              <a:latin typeface="Calibri" panose="020F0502020204030204" charset="0"/>
              <a:cs typeface="Calibri" panose="020F0502020204030204" charset="0"/>
            </a:endParaRPr>
          </a:p>
          <a:p>
            <a:pPr marL="0" lvl="0" indent="0" algn="l" rtl="0">
              <a:spcBef>
                <a:spcPts val="0"/>
              </a:spcBef>
              <a:spcAft>
                <a:spcPts val="0"/>
              </a:spcAft>
              <a:buNone/>
            </a:pPr>
            <a:endParaRPr lang="en-US" altLang="en-GB" b="1">
              <a:latin typeface="Calibri" panose="020F0502020204030204" charset="0"/>
              <a:cs typeface="Calibri" panose="020F0502020204030204" charset="0"/>
            </a:endParaRPr>
          </a:p>
          <a:p>
            <a:pPr marL="0" lvl="0" indent="0" algn="l" rtl="0">
              <a:spcBef>
                <a:spcPts val="0"/>
              </a:spcBef>
              <a:spcAft>
                <a:spcPts val="0"/>
              </a:spcAft>
              <a:buNone/>
            </a:pPr>
            <a:endParaRPr lang="en-US" altLang="en-GB" b="1">
              <a:latin typeface="Calibri" panose="020F0502020204030204" charset="0"/>
              <a:cs typeface="Calibri" panose="020F0502020204030204" charset="0"/>
            </a:endParaRPr>
          </a:p>
          <a:p>
            <a:pPr marL="0" lvl="0" indent="0" algn="l" rtl="0">
              <a:spcBef>
                <a:spcPts val="0"/>
              </a:spcBef>
              <a:spcAft>
                <a:spcPts val="0"/>
              </a:spcAft>
              <a:buNone/>
            </a:pPr>
            <a:endParaRPr lang="en-US" altLang="en-GB" b="1">
              <a:latin typeface="Calibri" panose="020F0502020204030204" charset="0"/>
              <a:cs typeface="Calibri" panose="020F0502020204030204" charset="0"/>
            </a:endParaRPr>
          </a:p>
          <a:p>
            <a:pPr marL="0" lvl="0" indent="0" algn="l" rtl="0">
              <a:spcBef>
                <a:spcPts val="0"/>
              </a:spcBef>
              <a:spcAft>
                <a:spcPts val="0"/>
              </a:spcAft>
              <a:buNone/>
            </a:pPr>
            <a:r>
              <a:rPr lang="en-US" altLang="en-GB">
                <a:solidFill>
                  <a:srgbClr val="FF0000"/>
                </a:solidFill>
                <a:latin typeface="Calibri" panose="020F0502020204030204" charset="0"/>
                <a:cs typeface="Calibri" panose="020F0502020204030204" charset="0"/>
              </a:rPr>
              <a:t>note : Dokter dapat mengulangi proses ini untuk pasien lain atau mengakhiri sesi.</a:t>
            </a:r>
            <a:endParaRPr lang="en-US" altLang="en-GB">
              <a:solidFill>
                <a:srgbClr val="FF0000"/>
              </a:solidFill>
              <a:latin typeface="Calibri" panose="020F0502020204030204" charset="0"/>
              <a:cs typeface="Calibri" panose="020F0502020204030204" charset="0"/>
            </a:endParaRPr>
          </a:p>
        </p:txBody>
      </p:sp>
      <p:grpSp>
        <p:nvGrpSpPr>
          <p:cNvPr id="1084" name="Google Shape;1084;p68"/>
          <p:cNvGrpSpPr/>
          <p:nvPr/>
        </p:nvGrpSpPr>
        <p:grpSpPr>
          <a:xfrm>
            <a:off x="5650256" y="1711687"/>
            <a:ext cx="2262467" cy="2039860"/>
            <a:chOff x="3278531" y="2481307"/>
            <a:chExt cx="2262467" cy="2039860"/>
          </a:xfrm>
        </p:grpSpPr>
        <p:sp>
          <p:nvSpPr>
            <p:cNvPr id="1085" name="Google Shape;1085;p68"/>
            <p:cNvSpPr/>
            <p:nvPr/>
          </p:nvSpPr>
          <p:spPr>
            <a:xfrm flipH="1">
              <a:off x="4761831" y="3052174"/>
              <a:ext cx="48646" cy="85600"/>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86" name="Google Shape;1086;p68"/>
            <p:cNvSpPr/>
            <p:nvPr/>
          </p:nvSpPr>
          <p:spPr>
            <a:xfrm flipH="1">
              <a:off x="4771125" y="3067523"/>
              <a:ext cx="48646" cy="85600"/>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grpSp>
          <p:nvGrpSpPr>
            <p:cNvPr id="1087" name="Google Shape;1087;p68"/>
            <p:cNvGrpSpPr/>
            <p:nvPr/>
          </p:nvGrpSpPr>
          <p:grpSpPr>
            <a:xfrm>
              <a:off x="3278531" y="2481307"/>
              <a:ext cx="2262467" cy="2039860"/>
              <a:chOff x="1047625" y="1033525"/>
              <a:chExt cx="4888650" cy="4407650"/>
            </a:xfrm>
          </p:grpSpPr>
          <p:sp>
            <p:nvSpPr>
              <p:cNvPr id="1088" name="Google Shape;1088;p68"/>
              <p:cNvSpPr/>
              <p:nvPr/>
            </p:nvSpPr>
            <p:spPr>
              <a:xfrm>
                <a:off x="3578925" y="1033525"/>
                <a:ext cx="2195350" cy="4378075"/>
              </a:xfrm>
              <a:custGeom>
                <a:avLst/>
                <a:gdLst/>
                <a:ahLst/>
                <a:cxnLst/>
                <a:rect l="l" t="t" r="r" b="b"/>
                <a:pathLst>
                  <a:path w="87814" h="175123" extrusionOk="0">
                    <a:moveTo>
                      <a:pt x="9765" y="0"/>
                    </a:moveTo>
                    <a:cubicBezTo>
                      <a:pt x="5689" y="0"/>
                      <a:pt x="1" y="3307"/>
                      <a:pt x="1" y="6936"/>
                    </a:cubicBezTo>
                    <a:lnTo>
                      <a:pt x="3698" y="150594"/>
                    </a:lnTo>
                    <a:cubicBezTo>
                      <a:pt x="3698" y="154639"/>
                      <a:pt x="6960" y="158554"/>
                      <a:pt x="11004" y="159336"/>
                    </a:cubicBezTo>
                    <a:lnTo>
                      <a:pt x="77853" y="175037"/>
                    </a:lnTo>
                    <a:cubicBezTo>
                      <a:pt x="78150" y="175095"/>
                      <a:pt x="78457" y="175122"/>
                      <a:pt x="78771" y="175122"/>
                    </a:cubicBezTo>
                    <a:cubicBezTo>
                      <a:pt x="82734" y="175122"/>
                      <a:pt x="87813" y="170742"/>
                      <a:pt x="87813" y="167035"/>
                    </a:cubicBezTo>
                    <a:lnTo>
                      <a:pt x="87813" y="22420"/>
                    </a:lnTo>
                    <a:cubicBezTo>
                      <a:pt x="87813" y="18375"/>
                      <a:pt x="84551" y="14504"/>
                      <a:pt x="80506" y="13721"/>
                    </a:cubicBezTo>
                    <a:lnTo>
                      <a:pt x="10961" y="108"/>
                    </a:lnTo>
                    <a:cubicBezTo>
                      <a:pt x="10585" y="35"/>
                      <a:pt x="10183" y="0"/>
                      <a:pt x="9765"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89" name="Google Shape;1089;p68"/>
              <p:cNvSpPr/>
              <p:nvPr/>
            </p:nvSpPr>
            <p:spPr>
              <a:xfrm>
                <a:off x="3538700" y="1114300"/>
                <a:ext cx="2104000" cy="4326875"/>
              </a:xfrm>
              <a:custGeom>
                <a:avLst/>
                <a:gdLst/>
                <a:ahLst/>
                <a:cxnLst/>
                <a:rect l="l" t="t" r="r" b="b"/>
                <a:pathLst>
                  <a:path w="84160" h="173075" extrusionOk="0">
                    <a:moveTo>
                      <a:pt x="5895" y="0"/>
                    </a:moveTo>
                    <a:cubicBezTo>
                      <a:pt x="2529" y="0"/>
                      <a:pt x="0" y="2449"/>
                      <a:pt x="0" y="6011"/>
                    </a:cubicBezTo>
                    <a:lnTo>
                      <a:pt x="0" y="150625"/>
                    </a:lnTo>
                    <a:cubicBezTo>
                      <a:pt x="0" y="154670"/>
                      <a:pt x="3306" y="158585"/>
                      <a:pt x="7307" y="159367"/>
                    </a:cubicBezTo>
                    <a:lnTo>
                      <a:pt x="76853" y="172937"/>
                    </a:lnTo>
                    <a:cubicBezTo>
                      <a:pt x="77330" y="173030"/>
                      <a:pt x="77797" y="173074"/>
                      <a:pt x="78249" y="173074"/>
                    </a:cubicBezTo>
                    <a:cubicBezTo>
                      <a:pt x="81622" y="173074"/>
                      <a:pt x="84160" y="170589"/>
                      <a:pt x="84160" y="167022"/>
                    </a:cubicBezTo>
                    <a:lnTo>
                      <a:pt x="84160" y="22407"/>
                    </a:lnTo>
                    <a:cubicBezTo>
                      <a:pt x="84160" y="18406"/>
                      <a:pt x="80898" y="14492"/>
                      <a:pt x="76853" y="13709"/>
                    </a:cubicBezTo>
                    <a:lnTo>
                      <a:pt x="7307" y="139"/>
                    </a:lnTo>
                    <a:cubicBezTo>
                      <a:pt x="6824" y="45"/>
                      <a:pt x="6352" y="0"/>
                      <a:pt x="5895"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90" name="Google Shape;1090;p68"/>
              <p:cNvSpPr/>
              <p:nvPr/>
            </p:nvSpPr>
            <p:spPr>
              <a:xfrm>
                <a:off x="4298750" y="1355300"/>
                <a:ext cx="584875" cy="159950"/>
              </a:xfrm>
              <a:custGeom>
                <a:avLst/>
                <a:gdLst/>
                <a:ahLst/>
                <a:cxnLst/>
                <a:rect l="l" t="t" r="r" b="b"/>
                <a:pathLst>
                  <a:path w="23395" h="6398" extrusionOk="0">
                    <a:moveTo>
                      <a:pt x="885" y="1"/>
                    </a:moveTo>
                    <a:cubicBezTo>
                      <a:pt x="403" y="1"/>
                      <a:pt x="0" y="397"/>
                      <a:pt x="0" y="894"/>
                    </a:cubicBezTo>
                    <a:cubicBezTo>
                      <a:pt x="44" y="1546"/>
                      <a:pt x="479" y="2068"/>
                      <a:pt x="1087" y="2242"/>
                    </a:cubicBezTo>
                    <a:lnTo>
                      <a:pt x="22269" y="6374"/>
                    </a:lnTo>
                    <a:cubicBezTo>
                      <a:pt x="22337" y="6390"/>
                      <a:pt x="22405" y="6397"/>
                      <a:pt x="22472" y="6397"/>
                    </a:cubicBezTo>
                    <a:cubicBezTo>
                      <a:pt x="22961" y="6397"/>
                      <a:pt x="23394" y="5996"/>
                      <a:pt x="23356" y="5461"/>
                    </a:cubicBezTo>
                    <a:cubicBezTo>
                      <a:pt x="23356" y="4852"/>
                      <a:pt x="22877" y="4286"/>
                      <a:pt x="22269" y="4156"/>
                    </a:cubicBezTo>
                    <a:lnTo>
                      <a:pt x="1087" y="24"/>
                    </a:lnTo>
                    <a:cubicBezTo>
                      <a:pt x="1019" y="8"/>
                      <a:pt x="951" y="1"/>
                      <a:pt x="88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91" name="Google Shape;1091;p68"/>
              <p:cNvSpPr/>
              <p:nvPr/>
            </p:nvSpPr>
            <p:spPr>
              <a:xfrm>
                <a:off x="3665925" y="1424400"/>
                <a:ext cx="1849550" cy="3570800"/>
              </a:xfrm>
              <a:custGeom>
                <a:avLst/>
                <a:gdLst/>
                <a:ahLst/>
                <a:cxnLst/>
                <a:rect l="l" t="t" r="r" b="b"/>
                <a:pathLst>
                  <a:path w="73982" h="142832" extrusionOk="0">
                    <a:moveTo>
                      <a:pt x="0" y="0"/>
                    </a:moveTo>
                    <a:lnTo>
                      <a:pt x="0" y="128000"/>
                    </a:lnTo>
                    <a:lnTo>
                      <a:pt x="73982" y="142832"/>
                    </a:lnTo>
                    <a:lnTo>
                      <a:pt x="73982" y="12961"/>
                    </a:lnTo>
                    <a:lnTo>
                      <a:pt x="0" y="0"/>
                    </a:lnTo>
                    <a:close/>
                  </a:path>
                </a:pathLst>
              </a:custGeom>
              <a:solidFill>
                <a:srgbClr val="9DDAEB"/>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92" name="Google Shape;1092;p68"/>
              <p:cNvSpPr/>
              <p:nvPr/>
            </p:nvSpPr>
            <p:spPr>
              <a:xfrm>
                <a:off x="3665925" y="2858800"/>
                <a:ext cx="578475" cy="1007275"/>
              </a:xfrm>
              <a:custGeom>
                <a:avLst/>
                <a:gdLst/>
                <a:ahLst/>
                <a:cxnLst/>
                <a:rect l="l" t="t" r="r" b="b"/>
                <a:pathLst>
                  <a:path w="23139" h="40291" extrusionOk="0">
                    <a:moveTo>
                      <a:pt x="19545" y="0"/>
                    </a:moveTo>
                    <a:cubicBezTo>
                      <a:pt x="19081" y="0"/>
                      <a:pt x="18576" y="89"/>
                      <a:pt x="18050" y="252"/>
                    </a:cubicBezTo>
                    <a:cubicBezTo>
                      <a:pt x="15527" y="1166"/>
                      <a:pt x="13222" y="2601"/>
                      <a:pt x="11265" y="4471"/>
                    </a:cubicBezTo>
                    <a:cubicBezTo>
                      <a:pt x="10482" y="5254"/>
                      <a:pt x="9743" y="6124"/>
                      <a:pt x="9134" y="7037"/>
                    </a:cubicBezTo>
                    <a:cubicBezTo>
                      <a:pt x="8133" y="8516"/>
                      <a:pt x="7264" y="10082"/>
                      <a:pt x="6481" y="11691"/>
                    </a:cubicBezTo>
                    <a:cubicBezTo>
                      <a:pt x="2827" y="19085"/>
                      <a:pt x="0" y="27088"/>
                      <a:pt x="131" y="35351"/>
                    </a:cubicBezTo>
                    <a:cubicBezTo>
                      <a:pt x="174" y="36830"/>
                      <a:pt x="348" y="38439"/>
                      <a:pt x="1392" y="39483"/>
                    </a:cubicBezTo>
                    <a:cubicBezTo>
                      <a:pt x="1977" y="40052"/>
                      <a:pt x="2705" y="40291"/>
                      <a:pt x="3513" y="40291"/>
                    </a:cubicBezTo>
                    <a:cubicBezTo>
                      <a:pt x="6913" y="40291"/>
                      <a:pt x="11736" y="36064"/>
                      <a:pt x="13353" y="34308"/>
                    </a:cubicBezTo>
                    <a:cubicBezTo>
                      <a:pt x="16267" y="31133"/>
                      <a:pt x="18354" y="27131"/>
                      <a:pt x="19876" y="23130"/>
                    </a:cubicBezTo>
                    <a:cubicBezTo>
                      <a:pt x="22399" y="16475"/>
                      <a:pt x="23138" y="9256"/>
                      <a:pt x="22051" y="2210"/>
                    </a:cubicBezTo>
                    <a:cubicBezTo>
                      <a:pt x="21765" y="652"/>
                      <a:pt x="20805" y="0"/>
                      <a:pt x="19545"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93" name="Google Shape;1093;p68"/>
              <p:cNvSpPr/>
              <p:nvPr/>
            </p:nvSpPr>
            <p:spPr>
              <a:xfrm>
                <a:off x="4024725" y="1723450"/>
                <a:ext cx="1044950" cy="1430375"/>
              </a:xfrm>
              <a:custGeom>
                <a:avLst/>
                <a:gdLst/>
                <a:ahLst/>
                <a:cxnLst/>
                <a:rect l="l" t="t" r="r" b="b"/>
                <a:pathLst>
                  <a:path w="41798" h="57215" extrusionOk="0">
                    <a:moveTo>
                      <a:pt x="17636" y="1"/>
                    </a:moveTo>
                    <a:cubicBezTo>
                      <a:pt x="15992" y="1"/>
                      <a:pt x="14349" y="150"/>
                      <a:pt x="12744" y="434"/>
                    </a:cubicBezTo>
                    <a:cubicBezTo>
                      <a:pt x="8395" y="1173"/>
                      <a:pt x="5133" y="4000"/>
                      <a:pt x="3132" y="7871"/>
                    </a:cubicBezTo>
                    <a:cubicBezTo>
                      <a:pt x="1871" y="10307"/>
                      <a:pt x="1045" y="13003"/>
                      <a:pt x="740" y="15787"/>
                    </a:cubicBezTo>
                    <a:cubicBezTo>
                      <a:pt x="1" y="21702"/>
                      <a:pt x="1088" y="27486"/>
                      <a:pt x="1915" y="33314"/>
                    </a:cubicBezTo>
                    <a:cubicBezTo>
                      <a:pt x="2654" y="38882"/>
                      <a:pt x="3437" y="44492"/>
                      <a:pt x="5568" y="49711"/>
                    </a:cubicBezTo>
                    <a:cubicBezTo>
                      <a:pt x="5698" y="50103"/>
                      <a:pt x="5872" y="50451"/>
                      <a:pt x="6046" y="50799"/>
                    </a:cubicBezTo>
                    <a:cubicBezTo>
                      <a:pt x="6916" y="52843"/>
                      <a:pt x="8265" y="55191"/>
                      <a:pt x="10309" y="56322"/>
                    </a:cubicBezTo>
                    <a:cubicBezTo>
                      <a:pt x="11656" y="57055"/>
                      <a:pt x="13240" y="57215"/>
                      <a:pt x="14822" y="57215"/>
                    </a:cubicBezTo>
                    <a:cubicBezTo>
                      <a:pt x="15589" y="57215"/>
                      <a:pt x="16355" y="57177"/>
                      <a:pt x="17094" y="57149"/>
                    </a:cubicBezTo>
                    <a:cubicBezTo>
                      <a:pt x="20399" y="57062"/>
                      <a:pt x="23487" y="55800"/>
                      <a:pt x="26706" y="55278"/>
                    </a:cubicBezTo>
                    <a:cubicBezTo>
                      <a:pt x="29576" y="54800"/>
                      <a:pt x="32490" y="54452"/>
                      <a:pt x="35404" y="54278"/>
                    </a:cubicBezTo>
                    <a:cubicBezTo>
                      <a:pt x="37535" y="54148"/>
                      <a:pt x="40275" y="53930"/>
                      <a:pt x="41711" y="52103"/>
                    </a:cubicBezTo>
                    <a:cubicBezTo>
                      <a:pt x="41798" y="51929"/>
                      <a:pt x="40710" y="49624"/>
                      <a:pt x="40623" y="49320"/>
                    </a:cubicBezTo>
                    <a:cubicBezTo>
                      <a:pt x="40232" y="48320"/>
                      <a:pt x="39927" y="47319"/>
                      <a:pt x="39667" y="46275"/>
                    </a:cubicBezTo>
                    <a:cubicBezTo>
                      <a:pt x="39145" y="44231"/>
                      <a:pt x="38710" y="42187"/>
                      <a:pt x="38449" y="40099"/>
                    </a:cubicBezTo>
                    <a:cubicBezTo>
                      <a:pt x="37622" y="34532"/>
                      <a:pt x="37579" y="28965"/>
                      <a:pt x="37622" y="23354"/>
                    </a:cubicBezTo>
                    <a:cubicBezTo>
                      <a:pt x="37622" y="18266"/>
                      <a:pt x="37535" y="12786"/>
                      <a:pt x="34752" y="8349"/>
                    </a:cubicBezTo>
                    <a:cubicBezTo>
                      <a:pt x="33186" y="5783"/>
                      <a:pt x="30924" y="3739"/>
                      <a:pt x="28228" y="2391"/>
                    </a:cubicBezTo>
                    <a:cubicBezTo>
                      <a:pt x="24957" y="740"/>
                      <a:pt x="21293" y="1"/>
                      <a:pt x="17636"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94" name="Google Shape;1094;p68"/>
              <p:cNvSpPr/>
              <p:nvPr/>
            </p:nvSpPr>
            <p:spPr>
              <a:xfrm>
                <a:off x="4281350" y="2355800"/>
                <a:ext cx="575225" cy="708100"/>
              </a:xfrm>
              <a:custGeom>
                <a:avLst/>
                <a:gdLst/>
                <a:ahLst/>
                <a:cxnLst/>
                <a:rect l="l" t="t" r="r" b="b"/>
                <a:pathLst>
                  <a:path w="23009" h="28324" extrusionOk="0">
                    <a:moveTo>
                      <a:pt x="13214" y="1"/>
                    </a:moveTo>
                    <a:cubicBezTo>
                      <a:pt x="10099" y="1"/>
                      <a:pt x="6134" y="2221"/>
                      <a:pt x="4002" y="3889"/>
                    </a:cubicBezTo>
                    <a:cubicBezTo>
                      <a:pt x="2436" y="5063"/>
                      <a:pt x="1044" y="6585"/>
                      <a:pt x="479" y="8455"/>
                    </a:cubicBezTo>
                    <a:cubicBezTo>
                      <a:pt x="131" y="9760"/>
                      <a:pt x="0" y="11108"/>
                      <a:pt x="87" y="12457"/>
                    </a:cubicBezTo>
                    <a:lnTo>
                      <a:pt x="87" y="19155"/>
                    </a:lnTo>
                    <a:cubicBezTo>
                      <a:pt x="131" y="21808"/>
                      <a:pt x="174" y="24548"/>
                      <a:pt x="1479" y="26853"/>
                    </a:cubicBezTo>
                    <a:cubicBezTo>
                      <a:pt x="1740" y="27331"/>
                      <a:pt x="2131" y="27766"/>
                      <a:pt x="2610" y="28027"/>
                    </a:cubicBezTo>
                    <a:cubicBezTo>
                      <a:pt x="3045" y="28208"/>
                      <a:pt x="3480" y="28299"/>
                      <a:pt x="3940" y="28299"/>
                    </a:cubicBezTo>
                    <a:cubicBezTo>
                      <a:pt x="4032" y="28299"/>
                      <a:pt x="4125" y="28295"/>
                      <a:pt x="4219" y="28288"/>
                    </a:cubicBezTo>
                    <a:cubicBezTo>
                      <a:pt x="5382" y="28307"/>
                      <a:pt x="6550" y="28323"/>
                      <a:pt x="7720" y="28323"/>
                    </a:cubicBezTo>
                    <a:cubicBezTo>
                      <a:pt x="12064" y="28323"/>
                      <a:pt x="16426" y="28096"/>
                      <a:pt x="20572" y="26896"/>
                    </a:cubicBezTo>
                    <a:cubicBezTo>
                      <a:pt x="21573" y="26635"/>
                      <a:pt x="22704" y="26114"/>
                      <a:pt x="22921" y="25070"/>
                    </a:cubicBezTo>
                    <a:cubicBezTo>
                      <a:pt x="23008" y="24461"/>
                      <a:pt x="22878" y="23808"/>
                      <a:pt x="22617" y="23286"/>
                    </a:cubicBezTo>
                    <a:cubicBezTo>
                      <a:pt x="20920" y="18981"/>
                      <a:pt x="18615" y="13718"/>
                      <a:pt x="18746" y="9021"/>
                    </a:cubicBezTo>
                    <a:cubicBezTo>
                      <a:pt x="18876" y="6237"/>
                      <a:pt x="17745" y="844"/>
                      <a:pt x="14309" y="105"/>
                    </a:cubicBezTo>
                    <a:cubicBezTo>
                      <a:pt x="13960" y="34"/>
                      <a:pt x="13594" y="1"/>
                      <a:pt x="1321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95" name="Google Shape;1095;p68"/>
              <p:cNvSpPr/>
              <p:nvPr/>
            </p:nvSpPr>
            <p:spPr>
              <a:xfrm>
                <a:off x="3958427" y="2796909"/>
                <a:ext cx="1266775" cy="2319422"/>
              </a:xfrm>
              <a:custGeom>
                <a:avLst/>
                <a:gdLst/>
                <a:ahLst/>
                <a:cxnLst/>
                <a:rect l="l" t="t" r="r" b="b"/>
                <a:pathLst>
                  <a:path w="50671" h="102256" extrusionOk="0">
                    <a:moveTo>
                      <a:pt x="27962" y="0"/>
                    </a:moveTo>
                    <a:cubicBezTo>
                      <a:pt x="26000" y="0"/>
                      <a:pt x="24019" y="162"/>
                      <a:pt x="22095" y="248"/>
                    </a:cubicBezTo>
                    <a:cubicBezTo>
                      <a:pt x="18877" y="335"/>
                      <a:pt x="15702" y="466"/>
                      <a:pt x="12527" y="727"/>
                    </a:cubicBezTo>
                    <a:cubicBezTo>
                      <a:pt x="8743" y="1031"/>
                      <a:pt x="6003" y="3510"/>
                      <a:pt x="4394" y="6816"/>
                    </a:cubicBezTo>
                    <a:cubicBezTo>
                      <a:pt x="3219" y="9338"/>
                      <a:pt x="2436" y="11991"/>
                      <a:pt x="2001" y="14732"/>
                    </a:cubicBezTo>
                    <a:cubicBezTo>
                      <a:pt x="914" y="21473"/>
                      <a:pt x="914" y="28432"/>
                      <a:pt x="784" y="35217"/>
                    </a:cubicBezTo>
                    <a:cubicBezTo>
                      <a:pt x="697" y="42393"/>
                      <a:pt x="740" y="49613"/>
                      <a:pt x="740" y="56789"/>
                    </a:cubicBezTo>
                    <a:cubicBezTo>
                      <a:pt x="740" y="70707"/>
                      <a:pt x="1" y="84625"/>
                      <a:pt x="1" y="98543"/>
                    </a:cubicBezTo>
                    <a:cubicBezTo>
                      <a:pt x="7395" y="101413"/>
                      <a:pt x="15528" y="101979"/>
                      <a:pt x="23487" y="102196"/>
                    </a:cubicBezTo>
                    <a:cubicBezTo>
                      <a:pt x="24975" y="102231"/>
                      <a:pt x="26470" y="102255"/>
                      <a:pt x="27967" y="102255"/>
                    </a:cubicBezTo>
                    <a:cubicBezTo>
                      <a:pt x="35742" y="102255"/>
                      <a:pt x="43558" y="101614"/>
                      <a:pt x="50670" y="98586"/>
                    </a:cubicBezTo>
                    <a:cubicBezTo>
                      <a:pt x="50627" y="94237"/>
                      <a:pt x="47060" y="61965"/>
                      <a:pt x="46408" y="56094"/>
                    </a:cubicBezTo>
                    <a:cubicBezTo>
                      <a:pt x="44712" y="41262"/>
                      <a:pt x="43798" y="26388"/>
                      <a:pt x="42537" y="11513"/>
                    </a:cubicBezTo>
                    <a:cubicBezTo>
                      <a:pt x="42363" y="8469"/>
                      <a:pt x="41928" y="5555"/>
                      <a:pt x="39405" y="3554"/>
                    </a:cubicBezTo>
                    <a:cubicBezTo>
                      <a:pt x="36970" y="1684"/>
                      <a:pt x="34056" y="509"/>
                      <a:pt x="30968" y="161"/>
                    </a:cubicBezTo>
                    <a:cubicBezTo>
                      <a:pt x="29978" y="43"/>
                      <a:pt x="28972" y="0"/>
                      <a:pt x="27962" y="0"/>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96" name="Google Shape;1096;p68"/>
              <p:cNvSpPr/>
              <p:nvPr/>
            </p:nvSpPr>
            <p:spPr>
              <a:xfrm>
                <a:off x="4238948" y="2785347"/>
                <a:ext cx="470825" cy="1007195"/>
              </a:xfrm>
              <a:custGeom>
                <a:avLst/>
                <a:gdLst/>
                <a:ahLst/>
                <a:cxnLst/>
                <a:rect l="l" t="t" r="r" b="b"/>
                <a:pathLst>
                  <a:path w="18833" h="44321" extrusionOk="0">
                    <a:moveTo>
                      <a:pt x="0" y="1"/>
                    </a:moveTo>
                    <a:lnTo>
                      <a:pt x="8351" y="44320"/>
                    </a:lnTo>
                    <a:lnTo>
                      <a:pt x="18832"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97" name="Google Shape;1097;p68"/>
              <p:cNvSpPr/>
              <p:nvPr/>
            </p:nvSpPr>
            <p:spPr>
              <a:xfrm>
                <a:off x="4834800" y="2835650"/>
                <a:ext cx="695900" cy="758600"/>
              </a:xfrm>
              <a:custGeom>
                <a:avLst/>
                <a:gdLst/>
                <a:ahLst/>
                <a:cxnLst/>
                <a:rect l="l" t="t" r="r" b="b"/>
                <a:pathLst>
                  <a:path w="27836" h="30344" extrusionOk="0">
                    <a:moveTo>
                      <a:pt x="906" y="1"/>
                    </a:moveTo>
                    <a:cubicBezTo>
                      <a:pt x="836" y="1"/>
                      <a:pt x="766" y="2"/>
                      <a:pt x="696" y="4"/>
                    </a:cubicBezTo>
                    <a:cubicBezTo>
                      <a:pt x="0" y="6833"/>
                      <a:pt x="1914" y="13965"/>
                      <a:pt x="6350" y="19228"/>
                    </a:cubicBezTo>
                    <a:cubicBezTo>
                      <a:pt x="8177" y="21272"/>
                      <a:pt x="10221" y="23143"/>
                      <a:pt x="12439" y="24839"/>
                    </a:cubicBezTo>
                    <a:lnTo>
                      <a:pt x="13309" y="25535"/>
                    </a:lnTo>
                    <a:cubicBezTo>
                      <a:pt x="14918" y="26926"/>
                      <a:pt x="16615" y="28144"/>
                      <a:pt x="18441" y="29232"/>
                    </a:cubicBezTo>
                    <a:cubicBezTo>
                      <a:pt x="19692" y="29895"/>
                      <a:pt x="21191" y="30343"/>
                      <a:pt x="22599" y="30343"/>
                    </a:cubicBezTo>
                    <a:cubicBezTo>
                      <a:pt x="24422" y="30343"/>
                      <a:pt x="26094" y="29591"/>
                      <a:pt x="26879" y="27579"/>
                    </a:cubicBezTo>
                    <a:cubicBezTo>
                      <a:pt x="27836" y="24969"/>
                      <a:pt x="27357" y="22099"/>
                      <a:pt x="25661" y="19968"/>
                    </a:cubicBezTo>
                    <a:cubicBezTo>
                      <a:pt x="22399" y="16010"/>
                      <a:pt x="19094" y="12052"/>
                      <a:pt x="15353" y="8529"/>
                    </a:cubicBezTo>
                    <a:cubicBezTo>
                      <a:pt x="13222" y="6528"/>
                      <a:pt x="10917" y="4745"/>
                      <a:pt x="8481" y="3136"/>
                    </a:cubicBezTo>
                    <a:cubicBezTo>
                      <a:pt x="7264" y="2353"/>
                      <a:pt x="6002" y="1657"/>
                      <a:pt x="4654" y="1048"/>
                    </a:cubicBezTo>
                    <a:cubicBezTo>
                      <a:pt x="3497" y="387"/>
                      <a:pt x="2223" y="1"/>
                      <a:pt x="906"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98" name="Google Shape;1098;p68"/>
              <p:cNvSpPr/>
              <p:nvPr/>
            </p:nvSpPr>
            <p:spPr>
              <a:xfrm>
                <a:off x="4453150" y="2792425"/>
                <a:ext cx="386025" cy="984975"/>
              </a:xfrm>
              <a:custGeom>
                <a:avLst/>
                <a:gdLst/>
                <a:ahLst/>
                <a:cxnLst/>
                <a:rect l="l" t="t" r="r" b="b"/>
                <a:pathLst>
                  <a:path w="15441" h="39399" extrusionOk="0">
                    <a:moveTo>
                      <a:pt x="10417" y="1"/>
                    </a:moveTo>
                    <a:cubicBezTo>
                      <a:pt x="9910" y="1"/>
                      <a:pt x="9391" y="50"/>
                      <a:pt x="8873" y="167"/>
                    </a:cubicBezTo>
                    <a:lnTo>
                      <a:pt x="0" y="39398"/>
                    </a:lnTo>
                    <a:lnTo>
                      <a:pt x="6872" y="23654"/>
                    </a:lnTo>
                    <a:lnTo>
                      <a:pt x="4871" y="20261"/>
                    </a:lnTo>
                    <a:lnTo>
                      <a:pt x="8133" y="20261"/>
                    </a:lnTo>
                    <a:lnTo>
                      <a:pt x="15440" y="1385"/>
                    </a:lnTo>
                    <a:cubicBezTo>
                      <a:pt x="15440" y="1385"/>
                      <a:pt x="13102" y="1"/>
                      <a:pt x="10417"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99" name="Google Shape;1099;p68"/>
              <p:cNvSpPr/>
              <p:nvPr/>
            </p:nvSpPr>
            <p:spPr>
              <a:xfrm>
                <a:off x="4085625" y="2813225"/>
                <a:ext cx="362100" cy="979400"/>
              </a:xfrm>
              <a:custGeom>
                <a:avLst/>
                <a:gdLst/>
                <a:ahLst/>
                <a:cxnLst/>
                <a:rect l="l" t="t" r="r" b="b"/>
                <a:pathLst>
                  <a:path w="14484" h="39176" extrusionOk="0">
                    <a:moveTo>
                      <a:pt x="6401" y="0"/>
                    </a:moveTo>
                    <a:cubicBezTo>
                      <a:pt x="3324" y="0"/>
                      <a:pt x="0" y="1945"/>
                      <a:pt x="0" y="1945"/>
                    </a:cubicBezTo>
                    <a:lnTo>
                      <a:pt x="6481" y="19429"/>
                    </a:lnTo>
                    <a:lnTo>
                      <a:pt x="9743" y="19429"/>
                    </a:lnTo>
                    <a:lnTo>
                      <a:pt x="7742" y="22822"/>
                    </a:lnTo>
                    <a:lnTo>
                      <a:pt x="14484" y="39175"/>
                    </a:lnTo>
                    <a:cubicBezTo>
                      <a:pt x="14484" y="39175"/>
                      <a:pt x="7916" y="3032"/>
                      <a:pt x="7394" y="75"/>
                    </a:cubicBezTo>
                    <a:cubicBezTo>
                      <a:pt x="7069" y="23"/>
                      <a:pt x="6736" y="0"/>
                      <a:pt x="6401"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00" name="Google Shape;1100;p68"/>
              <p:cNvSpPr/>
              <p:nvPr/>
            </p:nvSpPr>
            <p:spPr>
              <a:xfrm>
                <a:off x="4518375" y="3926325"/>
                <a:ext cx="48950" cy="42125"/>
              </a:xfrm>
              <a:custGeom>
                <a:avLst/>
                <a:gdLst/>
                <a:ahLst/>
                <a:cxnLst/>
                <a:rect l="l" t="t" r="r" b="b"/>
                <a:pathLst>
                  <a:path w="1958" h="1685" extrusionOk="0">
                    <a:moveTo>
                      <a:pt x="1132" y="1"/>
                    </a:moveTo>
                    <a:cubicBezTo>
                      <a:pt x="392" y="1"/>
                      <a:pt x="1" y="914"/>
                      <a:pt x="523" y="1436"/>
                    </a:cubicBezTo>
                    <a:cubicBezTo>
                      <a:pt x="693" y="1607"/>
                      <a:pt x="905" y="1684"/>
                      <a:pt x="1114" y="1684"/>
                    </a:cubicBezTo>
                    <a:cubicBezTo>
                      <a:pt x="1544" y="1684"/>
                      <a:pt x="1958" y="1354"/>
                      <a:pt x="1958" y="827"/>
                    </a:cubicBezTo>
                    <a:cubicBezTo>
                      <a:pt x="1958" y="392"/>
                      <a:pt x="1566" y="1"/>
                      <a:pt x="1132" y="1"/>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01" name="Google Shape;1101;p68"/>
              <p:cNvSpPr/>
              <p:nvPr/>
            </p:nvSpPr>
            <p:spPr>
              <a:xfrm>
                <a:off x="4524350" y="4284075"/>
                <a:ext cx="44075" cy="41600"/>
              </a:xfrm>
              <a:custGeom>
                <a:avLst/>
                <a:gdLst/>
                <a:ahLst/>
                <a:cxnLst/>
                <a:rect l="l" t="t" r="r" b="b"/>
                <a:pathLst>
                  <a:path w="1763" h="1664" extrusionOk="0">
                    <a:moveTo>
                      <a:pt x="876" y="0"/>
                    </a:moveTo>
                    <a:cubicBezTo>
                      <a:pt x="436" y="0"/>
                      <a:pt x="1" y="304"/>
                      <a:pt x="66" y="913"/>
                    </a:cubicBezTo>
                    <a:cubicBezTo>
                      <a:pt x="110" y="1414"/>
                      <a:pt x="501" y="1664"/>
                      <a:pt x="893" y="1664"/>
                    </a:cubicBezTo>
                    <a:cubicBezTo>
                      <a:pt x="1284" y="1664"/>
                      <a:pt x="1675" y="1414"/>
                      <a:pt x="1719" y="913"/>
                    </a:cubicBezTo>
                    <a:cubicBezTo>
                      <a:pt x="1762" y="304"/>
                      <a:pt x="1317" y="0"/>
                      <a:pt x="876"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02" name="Google Shape;1102;p68"/>
              <p:cNvSpPr/>
              <p:nvPr/>
            </p:nvSpPr>
            <p:spPr>
              <a:xfrm>
                <a:off x="4111158" y="2732219"/>
                <a:ext cx="730725" cy="559525"/>
              </a:xfrm>
              <a:custGeom>
                <a:avLst/>
                <a:gdLst/>
                <a:ahLst/>
                <a:cxnLst/>
                <a:rect l="l" t="t" r="r" b="b"/>
                <a:pathLst>
                  <a:path w="29229" h="22381" extrusionOk="0">
                    <a:moveTo>
                      <a:pt x="15029" y="1"/>
                    </a:moveTo>
                    <a:cubicBezTo>
                      <a:pt x="7102" y="1"/>
                      <a:pt x="3835" y="3767"/>
                      <a:pt x="2784" y="5505"/>
                    </a:cubicBezTo>
                    <a:cubicBezTo>
                      <a:pt x="44" y="9985"/>
                      <a:pt x="1" y="15335"/>
                      <a:pt x="175" y="20815"/>
                    </a:cubicBezTo>
                    <a:lnTo>
                      <a:pt x="1262" y="20771"/>
                    </a:lnTo>
                    <a:cubicBezTo>
                      <a:pt x="1088" y="15465"/>
                      <a:pt x="1132" y="10333"/>
                      <a:pt x="3741" y="6071"/>
                    </a:cubicBezTo>
                    <a:cubicBezTo>
                      <a:pt x="6364" y="1794"/>
                      <a:pt x="12046" y="1140"/>
                      <a:pt x="15242" y="1140"/>
                    </a:cubicBezTo>
                    <a:cubicBezTo>
                      <a:pt x="15914" y="1140"/>
                      <a:pt x="16476" y="1169"/>
                      <a:pt x="16876" y="1200"/>
                    </a:cubicBezTo>
                    <a:cubicBezTo>
                      <a:pt x="20486" y="1461"/>
                      <a:pt x="23574" y="3200"/>
                      <a:pt x="25183" y="5940"/>
                    </a:cubicBezTo>
                    <a:cubicBezTo>
                      <a:pt x="26357" y="7941"/>
                      <a:pt x="27097" y="10333"/>
                      <a:pt x="27575" y="13682"/>
                    </a:cubicBezTo>
                    <a:cubicBezTo>
                      <a:pt x="27967" y="16553"/>
                      <a:pt x="28141" y="19467"/>
                      <a:pt x="28010" y="22337"/>
                    </a:cubicBezTo>
                    <a:lnTo>
                      <a:pt x="29098" y="22381"/>
                    </a:lnTo>
                    <a:cubicBezTo>
                      <a:pt x="29228" y="19423"/>
                      <a:pt x="29054" y="16466"/>
                      <a:pt x="28663" y="13508"/>
                    </a:cubicBezTo>
                    <a:cubicBezTo>
                      <a:pt x="28141" y="9985"/>
                      <a:pt x="27358" y="7506"/>
                      <a:pt x="26097" y="5375"/>
                    </a:cubicBezTo>
                    <a:cubicBezTo>
                      <a:pt x="24270" y="2287"/>
                      <a:pt x="20921" y="373"/>
                      <a:pt x="16919" y="69"/>
                    </a:cubicBezTo>
                    <a:cubicBezTo>
                      <a:pt x="16262" y="23"/>
                      <a:pt x="15632" y="1"/>
                      <a:pt x="15029"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03" name="Google Shape;1103;p68"/>
              <p:cNvSpPr/>
              <p:nvPr/>
            </p:nvSpPr>
            <p:spPr>
              <a:xfrm>
                <a:off x="3331025" y="3039075"/>
                <a:ext cx="852475" cy="963400"/>
              </a:xfrm>
              <a:custGeom>
                <a:avLst/>
                <a:gdLst/>
                <a:ahLst/>
                <a:cxnLst/>
                <a:rect l="l" t="t" r="r" b="b"/>
                <a:pathLst>
                  <a:path w="34099" h="38536" extrusionOk="0">
                    <a:moveTo>
                      <a:pt x="1001" y="0"/>
                    </a:moveTo>
                    <a:lnTo>
                      <a:pt x="0" y="827"/>
                    </a:lnTo>
                    <a:lnTo>
                      <a:pt x="33099" y="38535"/>
                    </a:lnTo>
                    <a:lnTo>
                      <a:pt x="34099" y="37709"/>
                    </a:lnTo>
                    <a:lnTo>
                      <a:pt x="27705" y="2132"/>
                    </a:lnTo>
                    <a:lnTo>
                      <a:pt x="1001"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04" name="Google Shape;1104;p68"/>
              <p:cNvSpPr/>
              <p:nvPr/>
            </p:nvSpPr>
            <p:spPr>
              <a:xfrm>
                <a:off x="4334625" y="2507375"/>
                <a:ext cx="292525" cy="305550"/>
              </a:xfrm>
              <a:custGeom>
                <a:avLst/>
                <a:gdLst/>
                <a:ahLst/>
                <a:cxnLst/>
                <a:rect l="l" t="t" r="r" b="b"/>
                <a:pathLst>
                  <a:path w="11701" h="12222" extrusionOk="0">
                    <a:moveTo>
                      <a:pt x="0" y="0"/>
                    </a:moveTo>
                    <a:lnTo>
                      <a:pt x="0" y="12222"/>
                    </a:lnTo>
                    <a:lnTo>
                      <a:pt x="11700" y="12222"/>
                    </a:lnTo>
                    <a:lnTo>
                      <a:pt x="11700"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05" name="Google Shape;1105;p68"/>
              <p:cNvSpPr/>
              <p:nvPr/>
            </p:nvSpPr>
            <p:spPr>
              <a:xfrm>
                <a:off x="3331025" y="3059725"/>
                <a:ext cx="827475" cy="942750"/>
              </a:xfrm>
              <a:custGeom>
                <a:avLst/>
                <a:gdLst/>
                <a:ahLst/>
                <a:cxnLst/>
                <a:rect l="l" t="t" r="r" b="b"/>
                <a:pathLst>
                  <a:path w="33099" h="37710" extrusionOk="0">
                    <a:moveTo>
                      <a:pt x="0" y="1"/>
                    </a:moveTo>
                    <a:lnTo>
                      <a:pt x="9438" y="35752"/>
                    </a:lnTo>
                    <a:lnTo>
                      <a:pt x="33099" y="37709"/>
                    </a:lnTo>
                    <a:lnTo>
                      <a:pt x="26705" y="2175"/>
                    </a:lnTo>
                    <a:lnTo>
                      <a:pt x="0"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06" name="Google Shape;1106;p68"/>
              <p:cNvSpPr/>
              <p:nvPr/>
            </p:nvSpPr>
            <p:spPr>
              <a:xfrm>
                <a:off x="3377775" y="3447525"/>
                <a:ext cx="222925" cy="275600"/>
              </a:xfrm>
              <a:custGeom>
                <a:avLst/>
                <a:gdLst/>
                <a:ahLst/>
                <a:cxnLst/>
                <a:rect l="l" t="t" r="r" b="b"/>
                <a:pathLst>
                  <a:path w="8917" h="11024" extrusionOk="0">
                    <a:moveTo>
                      <a:pt x="2582" y="1"/>
                    </a:moveTo>
                    <a:cubicBezTo>
                      <a:pt x="2285" y="1"/>
                      <a:pt x="1990" y="6"/>
                      <a:pt x="1697" y="16"/>
                    </a:cubicBezTo>
                    <a:cubicBezTo>
                      <a:pt x="1392" y="16"/>
                      <a:pt x="1044" y="59"/>
                      <a:pt x="740" y="190"/>
                    </a:cubicBezTo>
                    <a:cubicBezTo>
                      <a:pt x="305" y="407"/>
                      <a:pt x="44" y="842"/>
                      <a:pt x="44" y="1321"/>
                    </a:cubicBezTo>
                    <a:cubicBezTo>
                      <a:pt x="1" y="2060"/>
                      <a:pt x="740" y="2582"/>
                      <a:pt x="1349" y="2886"/>
                    </a:cubicBezTo>
                    <a:cubicBezTo>
                      <a:pt x="1337" y="2882"/>
                      <a:pt x="1324" y="2879"/>
                      <a:pt x="1310" y="2879"/>
                    </a:cubicBezTo>
                    <a:cubicBezTo>
                      <a:pt x="1080" y="2879"/>
                      <a:pt x="648" y="3546"/>
                      <a:pt x="566" y="3669"/>
                    </a:cubicBezTo>
                    <a:cubicBezTo>
                      <a:pt x="392" y="4017"/>
                      <a:pt x="348" y="4452"/>
                      <a:pt x="479" y="4800"/>
                    </a:cubicBezTo>
                    <a:cubicBezTo>
                      <a:pt x="740" y="5322"/>
                      <a:pt x="1131" y="5800"/>
                      <a:pt x="1653" y="6061"/>
                    </a:cubicBezTo>
                    <a:cubicBezTo>
                      <a:pt x="1349" y="6931"/>
                      <a:pt x="1784" y="7845"/>
                      <a:pt x="2654" y="8193"/>
                    </a:cubicBezTo>
                    <a:cubicBezTo>
                      <a:pt x="2132" y="8671"/>
                      <a:pt x="2088" y="9497"/>
                      <a:pt x="2610" y="10019"/>
                    </a:cubicBezTo>
                    <a:cubicBezTo>
                      <a:pt x="3089" y="10454"/>
                      <a:pt x="3741" y="10759"/>
                      <a:pt x="4437" y="10846"/>
                    </a:cubicBezTo>
                    <a:cubicBezTo>
                      <a:pt x="4910" y="10964"/>
                      <a:pt x="5397" y="11023"/>
                      <a:pt x="5882" y="11023"/>
                    </a:cubicBezTo>
                    <a:cubicBezTo>
                      <a:pt x="6643" y="11023"/>
                      <a:pt x="7399" y="10877"/>
                      <a:pt x="8090" y="10585"/>
                    </a:cubicBezTo>
                    <a:cubicBezTo>
                      <a:pt x="8351" y="10411"/>
                      <a:pt x="8612" y="10237"/>
                      <a:pt x="8612" y="9932"/>
                    </a:cubicBezTo>
                    <a:cubicBezTo>
                      <a:pt x="8569" y="9671"/>
                      <a:pt x="8438" y="9497"/>
                      <a:pt x="8264" y="9323"/>
                    </a:cubicBezTo>
                    <a:cubicBezTo>
                      <a:pt x="7612" y="8801"/>
                      <a:pt x="6916" y="8366"/>
                      <a:pt x="6133" y="8106"/>
                    </a:cubicBezTo>
                    <a:cubicBezTo>
                      <a:pt x="6785" y="8106"/>
                      <a:pt x="7438" y="7975"/>
                      <a:pt x="8090" y="7801"/>
                    </a:cubicBezTo>
                    <a:cubicBezTo>
                      <a:pt x="8308" y="7758"/>
                      <a:pt x="8525" y="7627"/>
                      <a:pt x="8699" y="7410"/>
                    </a:cubicBezTo>
                    <a:cubicBezTo>
                      <a:pt x="8917" y="6931"/>
                      <a:pt x="8351" y="6409"/>
                      <a:pt x="7829" y="6235"/>
                    </a:cubicBezTo>
                    <a:cubicBezTo>
                      <a:pt x="7090" y="5931"/>
                      <a:pt x="6351" y="5757"/>
                      <a:pt x="5611" y="5670"/>
                    </a:cubicBezTo>
                    <a:cubicBezTo>
                      <a:pt x="6177" y="5452"/>
                      <a:pt x="6829" y="5539"/>
                      <a:pt x="7438" y="5452"/>
                    </a:cubicBezTo>
                    <a:cubicBezTo>
                      <a:pt x="8047" y="5365"/>
                      <a:pt x="8743" y="4887"/>
                      <a:pt x="8656" y="4278"/>
                    </a:cubicBezTo>
                    <a:cubicBezTo>
                      <a:pt x="8569" y="3669"/>
                      <a:pt x="7829" y="3408"/>
                      <a:pt x="7220" y="3278"/>
                    </a:cubicBezTo>
                    <a:lnTo>
                      <a:pt x="4828" y="2756"/>
                    </a:lnTo>
                    <a:cubicBezTo>
                      <a:pt x="5568" y="2756"/>
                      <a:pt x="6264" y="2625"/>
                      <a:pt x="6916" y="2408"/>
                    </a:cubicBezTo>
                    <a:cubicBezTo>
                      <a:pt x="7829" y="2103"/>
                      <a:pt x="7699" y="1234"/>
                      <a:pt x="7003" y="712"/>
                    </a:cubicBezTo>
                    <a:cubicBezTo>
                      <a:pt x="6655" y="494"/>
                      <a:pt x="6264" y="320"/>
                      <a:pt x="5829" y="277"/>
                    </a:cubicBezTo>
                    <a:lnTo>
                      <a:pt x="5655" y="233"/>
                    </a:lnTo>
                    <a:cubicBezTo>
                      <a:pt x="4643" y="65"/>
                      <a:pt x="3605" y="1"/>
                      <a:pt x="2582"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07" name="Google Shape;1107;p68"/>
              <p:cNvSpPr/>
              <p:nvPr/>
            </p:nvSpPr>
            <p:spPr>
              <a:xfrm>
                <a:off x="4826100" y="4286250"/>
                <a:ext cx="283800" cy="311000"/>
              </a:xfrm>
              <a:custGeom>
                <a:avLst/>
                <a:gdLst/>
                <a:ahLst/>
                <a:cxnLst/>
                <a:rect l="l" t="t" r="r" b="b"/>
                <a:pathLst>
                  <a:path w="11352" h="12440" extrusionOk="0">
                    <a:moveTo>
                      <a:pt x="44" y="0"/>
                    </a:moveTo>
                    <a:cubicBezTo>
                      <a:pt x="44" y="0"/>
                      <a:pt x="1" y="12439"/>
                      <a:pt x="5596" y="12439"/>
                    </a:cubicBezTo>
                    <a:cubicBezTo>
                      <a:pt x="5615" y="12439"/>
                      <a:pt x="5635" y="12439"/>
                      <a:pt x="5654" y="12439"/>
                    </a:cubicBezTo>
                    <a:cubicBezTo>
                      <a:pt x="11352" y="12352"/>
                      <a:pt x="10874" y="0"/>
                      <a:pt x="10874"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08" name="Google Shape;1108;p68"/>
              <p:cNvSpPr/>
              <p:nvPr/>
            </p:nvSpPr>
            <p:spPr>
              <a:xfrm>
                <a:off x="4067150" y="1840475"/>
                <a:ext cx="697000" cy="869525"/>
              </a:xfrm>
              <a:custGeom>
                <a:avLst/>
                <a:gdLst/>
                <a:ahLst/>
                <a:cxnLst/>
                <a:rect l="l" t="t" r="r" b="b"/>
                <a:pathLst>
                  <a:path w="27880" h="34781" extrusionOk="0">
                    <a:moveTo>
                      <a:pt x="14360" y="0"/>
                    </a:moveTo>
                    <a:cubicBezTo>
                      <a:pt x="7203" y="0"/>
                      <a:pt x="1074" y="7302"/>
                      <a:pt x="566" y="16629"/>
                    </a:cubicBezTo>
                    <a:cubicBezTo>
                      <a:pt x="0" y="26241"/>
                      <a:pt x="5567" y="34331"/>
                      <a:pt x="12961" y="34766"/>
                    </a:cubicBezTo>
                    <a:cubicBezTo>
                      <a:pt x="13148" y="34776"/>
                      <a:pt x="13334" y="34781"/>
                      <a:pt x="13519" y="34781"/>
                    </a:cubicBezTo>
                    <a:cubicBezTo>
                      <a:pt x="20676" y="34781"/>
                      <a:pt x="26805" y="27479"/>
                      <a:pt x="27314" y="18152"/>
                    </a:cubicBezTo>
                    <a:cubicBezTo>
                      <a:pt x="27879" y="8540"/>
                      <a:pt x="22312" y="450"/>
                      <a:pt x="14918" y="15"/>
                    </a:cubicBezTo>
                    <a:cubicBezTo>
                      <a:pt x="14732" y="5"/>
                      <a:pt x="14546" y="0"/>
                      <a:pt x="14360" y="0"/>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09" name="Google Shape;1109;p68"/>
              <p:cNvSpPr/>
              <p:nvPr/>
            </p:nvSpPr>
            <p:spPr>
              <a:xfrm>
                <a:off x="4132375" y="1743625"/>
                <a:ext cx="695925" cy="661200"/>
              </a:xfrm>
              <a:custGeom>
                <a:avLst/>
                <a:gdLst/>
                <a:ahLst/>
                <a:cxnLst/>
                <a:rect l="l" t="t" r="r" b="b"/>
                <a:pathLst>
                  <a:path w="27837" h="26448" extrusionOk="0">
                    <a:moveTo>
                      <a:pt x="12646" y="0"/>
                    </a:moveTo>
                    <a:cubicBezTo>
                      <a:pt x="11286" y="0"/>
                      <a:pt x="9923" y="121"/>
                      <a:pt x="8569" y="366"/>
                    </a:cubicBezTo>
                    <a:cubicBezTo>
                      <a:pt x="7699" y="496"/>
                      <a:pt x="6873" y="757"/>
                      <a:pt x="6090" y="1149"/>
                    </a:cubicBezTo>
                    <a:cubicBezTo>
                      <a:pt x="5220" y="1627"/>
                      <a:pt x="4480" y="2280"/>
                      <a:pt x="3828" y="3063"/>
                    </a:cubicBezTo>
                    <a:cubicBezTo>
                      <a:pt x="2480" y="4498"/>
                      <a:pt x="1" y="6803"/>
                      <a:pt x="1610" y="8891"/>
                    </a:cubicBezTo>
                    <a:cubicBezTo>
                      <a:pt x="2132" y="9543"/>
                      <a:pt x="2871" y="10065"/>
                      <a:pt x="3654" y="10369"/>
                    </a:cubicBezTo>
                    <a:cubicBezTo>
                      <a:pt x="6264" y="11500"/>
                      <a:pt x="9047" y="12066"/>
                      <a:pt x="11831" y="12848"/>
                    </a:cubicBezTo>
                    <a:cubicBezTo>
                      <a:pt x="14571" y="13588"/>
                      <a:pt x="17354" y="14501"/>
                      <a:pt x="19529" y="16284"/>
                    </a:cubicBezTo>
                    <a:cubicBezTo>
                      <a:pt x="20921" y="17502"/>
                      <a:pt x="22139" y="18938"/>
                      <a:pt x="23052" y="20547"/>
                    </a:cubicBezTo>
                    <a:cubicBezTo>
                      <a:pt x="23922" y="22113"/>
                      <a:pt x="24139" y="23896"/>
                      <a:pt x="24618" y="25635"/>
                    </a:cubicBezTo>
                    <a:cubicBezTo>
                      <a:pt x="24705" y="25940"/>
                      <a:pt x="24792" y="26288"/>
                      <a:pt x="25096" y="26418"/>
                    </a:cubicBezTo>
                    <a:cubicBezTo>
                      <a:pt x="25155" y="26438"/>
                      <a:pt x="25213" y="26447"/>
                      <a:pt x="25269" y="26447"/>
                    </a:cubicBezTo>
                    <a:cubicBezTo>
                      <a:pt x="25713" y="26447"/>
                      <a:pt x="26073" y="25881"/>
                      <a:pt x="26227" y="25418"/>
                    </a:cubicBezTo>
                    <a:cubicBezTo>
                      <a:pt x="27227" y="22243"/>
                      <a:pt x="27749" y="18894"/>
                      <a:pt x="27793" y="15545"/>
                    </a:cubicBezTo>
                    <a:cubicBezTo>
                      <a:pt x="27836" y="13892"/>
                      <a:pt x="27749" y="12240"/>
                      <a:pt x="27662" y="10543"/>
                    </a:cubicBezTo>
                    <a:cubicBezTo>
                      <a:pt x="27575" y="9108"/>
                      <a:pt x="27575" y="7760"/>
                      <a:pt x="26923" y="6368"/>
                    </a:cubicBezTo>
                    <a:cubicBezTo>
                      <a:pt x="25749" y="3976"/>
                      <a:pt x="23269" y="2410"/>
                      <a:pt x="20747" y="1453"/>
                    </a:cubicBezTo>
                    <a:cubicBezTo>
                      <a:pt x="18129" y="493"/>
                      <a:pt x="15394" y="0"/>
                      <a:pt x="12646"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10" name="Google Shape;1110;p68"/>
              <p:cNvSpPr/>
              <p:nvPr/>
            </p:nvSpPr>
            <p:spPr>
              <a:xfrm>
                <a:off x="5589400" y="2488875"/>
                <a:ext cx="346875" cy="507825"/>
              </a:xfrm>
              <a:custGeom>
                <a:avLst/>
                <a:gdLst/>
                <a:ahLst/>
                <a:cxnLst/>
                <a:rect l="l" t="t" r="r" b="b"/>
                <a:pathLst>
                  <a:path w="13875" h="20313" extrusionOk="0">
                    <a:moveTo>
                      <a:pt x="7525" y="1"/>
                    </a:moveTo>
                    <a:cubicBezTo>
                      <a:pt x="6698" y="1"/>
                      <a:pt x="6176" y="871"/>
                      <a:pt x="5872" y="1654"/>
                    </a:cubicBezTo>
                    <a:cubicBezTo>
                      <a:pt x="4828" y="3741"/>
                      <a:pt x="4089" y="5959"/>
                      <a:pt x="3567" y="8265"/>
                    </a:cubicBezTo>
                    <a:cubicBezTo>
                      <a:pt x="3175" y="7047"/>
                      <a:pt x="2610" y="5090"/>
                      <a:pt x="1392" y="4568"/>
                    </a:cubicBezTo>
                    <a:cubicBezTo>
                      <a:pt x="1305" y="4524"/>
                      <a:pt x="1175" y="4524"/>
                      <a:pt x="1088" y="4524"/>
                    </a:cubicBezTo>
                    <a:cubicBezTo>
                      <a:pt x="870" y="4524"/>
                      <a:pt x="696" y="4698"/>
                      <a:pt x="609" y="4872"/>
                    </a:cubicBezTo>
                    <a:cubicBezTo>
                      <a:pt x="218" y="5611"/>
                      <a:pt x="348" y="6438"/>
                      <a:pt x="479" y="7221"/>
                    </a:cubicBezTo>
                    <a:cubicBezTo>
                      <a:pt x="696" y="8656"/>
                      <a:pt x="740" y="10135"/>
                      <a:pt x="609" y="11570"/>
                    </a:cubicBezTo>
                    <a:cubicBezTo>
                      <a:pt x="435" y="13484"/>
                      <a:pt x="740" y="15658"/>
                      <a:pt x="87" y="17442"/>
                    </a:cubicBezTo>
                    <a:cubicBezTo>
                      <a:pt x="0" y="17616"/>
                      <a:pt x="0" y="17790"/>
                      <a:pt x="0" y="17963"/>
                    </a:cubicBezTo>
                    <a:cubicBezTo>
                      <a:pt x="44" y="18094"/>
                      <a:pt x="87" y="18224"/>
                      <a:pt x="174" y="18355"/>
                    </a:cubicBezTo>
                    <a:cubicBezTo>
                      <a:pt x="827" y="19181"/>
                      <a:pt x="1653" y="19834"/>
                      <a:pt x="2610" y="20225"/>
                    </a:cubicBezTo>
                    <a:cubicBezTo>
                      <a:pt x="2697" y="20269"/>
                      <a:pt x="2827" y="20312"/>
                      <a:pt x="2914" y="20312"/>
                    </a:cubicBezTo>
                    <a:cubicBezTo>
                      <a:pt x="3001" y="20269"/>
                      <a:pt x="3088" y="20182"/>
                      <a:pt x="3132" y="20095"/>
                    </a:cubicBezTo>
                    <a:cubicBezTo>
                      <a:pt x="3828" y="19094"/>
                      <a:pt x="4567" y="18137"/>
                      <a:pt x="5350" y="17181"/>
                    </a:cubicBezTo>
                    <a:cubicBezTo>
                      <a:pt x="5915" y="16615"/>
                      <a:pt x="6524" y="16093"/>
                      <a:pt x="7177" y="15615"/>
                    </a:cubicBezTo>
                    <a:cubicBezTo>
                      <a:pt x="7786" y="15093"/>
                      <a:pt x="8395" y="14571"/>
                      <a:pt x="8960" y="14006"/>
                    </a:cubicBezTo>
                    <a:cubicBezTo>
                      <a:pt x="9830" y="13092"/>
                      <a:pt x="10613" y="12135"/>
                      <a:pt x="11352" y="11092"/>
                    </a:cubicBezTo>
                    <a:cubicBezTo>
                      <a:pt x="11917" y="10265"/>
                      <a:pt x="12439" y="9395"/>
                      <a:pt x="12918" y="8482"/>
                    </a:cubicBezTo>
                    <a:cubicBezTo>
                      <a:pt x="13222" y="7830"/>
                      <a:pt x="13875" y="6742"/>
                      <a:pt x="13875" y="6003"/>
                    </a:cubicBezTo>
                    <a:cubicBezTo>
                      <a:pt x="13875" y="5568"/>
                      <a:pt x="13614" y="5220"/>
                      <a:pt x="13222" y="5133"/>
                    </a:cubicBezTo>
                    <a:cubicBezTo>
                      <a:pt x="13005" y="5133"/>
                      <a:pt x="12787" y="5177"/>
                      <a:pt x="12570" y="5307"/>
                    </a:cubicBezTo>
                    <a:cubicBezTo>
                      <a:pt x="12006" y="5615"/>
                      <a:pt x="11532" y="6043"/>
                      <a:pt x="11168" y="6557"/>
                    </a:cubicBezTo>
                    <a:lnTo>
                      <a:pt x="11168" y="6557"/>
                    </a:lnTo>
                    <a:cubicBezTo>
                      <a:pt x="11594" y="5688"/>
                      <a:pt x="11994" y="4812"/>
                      <a:pt x="12352" y="3915"/>
                    </a:cubicBezTo>
                    <a:cubicBezTo>
                      <a:pt x="12483" y="3654"/>
                      <a:pt x="12526" y="3306"/>
                      <a:pt x="12526" y="3002"/>
                    </a:cubicBezTo>
                    <a:cubicBezTo>
                      <a:pt x="12526" y="2697"/>
                      <a:pt x="12309" y="2393"/>
                      <a:pt x="12004" y="2349"/>
                    </a:cubicBezTo>
                    <a:cubicBezTo>
                      <a:pt x="11967" y="2340"/>
                      <a:pt x="11931" y="2336"/>
                      <a:pt x="11894" y="2336"/>
                    </a:cubicBezTo>
                    <a:cubicBezTo>
                      <a:pt x="11592" y="2336"/>
                      <a:pt x="11324" y="2638"/>
                      <a:pt x="11091" y="2871"/>
                    </a:cubicBezTo>
                    <a:cubicBezTo>
                      <a:pt x="10308" y="3872"/>
                      <a:pt x="9656" y="5003"/>
                      <a:pt x="9177" y="6220"/>
                    </a:cubicBezTo>
                    <a:cubicBezTo>
                      <a:pt x="9612" y="4742"/>
                      <a:pt x="10091" y="3263"/>
                      <a:pt x="10569" y="1784"/>
                    </a:cubicBezTo>
                    <a:cubicBezTo>
                      <a:pt x="10700" y="1436"/>
                      <a:pt x="10743" y="1088"/>
                      <a:pt x="10700" y="697"/>
                    </a:cubicBezTo>
                    <a:cubicBezTo>
                      <a:pt x="10656" y="349"/>
                      <a:pt x="10352" y="44"/>
                      <a:pt x="10004" y="44"/>
                    </a:cubicBezTo>
                    <a:cubicBezTo>
                      <a:pt x="9656" y="44"/>
                      <a:pt x="9395" y="349"/>
                      <a:pt x="9221" y="653"/>
                    </a:cubicBezTo>
                    <a:cubicBezTo>
                      <a:pt x="8134" y="2306"/>
                      <a:pt x="7394" y="4176"/>
                      <a:pt x="6959" y="6090"/>
                    </a:cubicBezTo>
                    <a:cubicBezTo>
                      <a:pt x="7220" y="4829"/>
                      <a:pt x="7481" y="3567"/>
                      <a:pt x="7742" y="2306"/>
                    </a:cubicBezTo>
                    <a:cubicBezTo>
                      <a:pt x="7916" y="1523"/>
                      <a:pt x="8090" y="610"/>
                      <a:pt x="7525"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11" name="Google Shape;1111;p68"/>
              <p:cNvSpPr/>
              <p:nvPr/>
            </p:nvSpPr>
            <p:spPr>
              <a:xfrm>
                <a:off x="4664075" y="2302525"/>
                <a:ext cx="224025" cy="204175"/>
              </a:xfrm>
              <a:custGeom>
                <a:avLst/>
                <a:gdLst/>
                <a:ahLst/>
                <a:cxnLst/>
                <a:rect l="l" t="t" r="r" b="b"/>
                <a:pathLst>
                  <a:path w="8961" h="8167" extrusionOk="0">
                    <a:moveTo>
                      <a:pt x="5395" y="1"/>
                    </a:moveTo>
                    <a:cubicBezTo>
                      <a:pt x="4017" y="1"/>
                      <a:pt x="2725" y="1140"/>
                      <a:pt x="1871" y="2279"/>
                    </a:cubicBezTo>
                    <a:cubicBezTo>
                      <a:pt x="1088" y="3366"/>
                      <a:pt x="1" y="5280"/>
                      <a:pt x="218" y="6628"/>
                    </a:cubicBezTo>
                    <a:cubicBezTo>
                      <a:pt x="425" y="7834"/>
                      <a:pt x="1586" y="8166"/>
                      <a:pt x="2665" y="8166"/>
                    </a:cubicBezTo>
                    <a:cubicBezTo>
                      <a:pt x="2948" y="8166"/>
                      <a:pt x="3227" y="8143"/>
                      <a:pt x="3480" y="8107"/>
                    </a:cubicBezTo>
                    <a:cubicBezTo>
                      <a:pt x="5263" y="7803"/>
                      <a:pt x="6481" y="6889"/>
                      <a:pt x="7569" y="5454"/>
                    </a:cubicBezTo>
                    <a:cubicBezTo>
                      <a:pt x="8960" y="3975"/>
                      <a:pt x="8656" y="1627"/>
                      <a:pt x="6960" y="539"/>
                    </a:cubicBezTo>
                    <a:cubicBezTo>
                      <a:pt x="6438" y="160"/>
                      <a:pt x="5911" y="1"/>
                      <a:pt x="5395"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12" name="Google Shape;1112;p68"/>
              <p:cNvSpPr/>
              <p:nvPr/>
            </p:nvSpPr>
            <p:spPr>
              <a:xfrm>
                <a:off x="5318650" y="2814225"/>
                <a:ext cx="453450" cy="783900"/>
              </a:xfrm>
              <a:custGeom>
                <a:avLst/>
                <a:gdLst/>
                <a:ahLst/>
                <a:cxnLst/>
                <a:rect l="l" t="t" r="r" b="b"/>
                <a:pathLst>
                  <a:path w="18138" h="31356" extrusionOk="0">
                    <a:moveTo>
                      <a:pt x="9520" y="0"/>
                    </a:moveTo>
                    <a:cubicBezTo>
                      <a:pt x="8966" y="0"/>
                      <a:pt x="8450" y="210"/>
                      <a:pt x="7960" y="818"/>
                    </a:cubicBezTo>
                    <a:cubicBezTo>
                      <a:pt x="5872" y="3340"/>
                      <a:pt x="4959" y="7211"/>
                      <a:pt x="3915" y="10256"/>
                    </a:cubicBezTo>
                    <a:cubicBezTo>
                      <a:pt x="2436" y="14518"/>
                      <a:pt x="957" y="18911"/>
                      <a:pt x="349" y="23347"/>
                    </a:cubicBezTo>
                    <a:cubicBezTo>
                      <a:pt x="1" y="25783"/>
                      <a:pt x="1" y="28697"/>
                      <a:pt x="1653" y="30132"/>
                    </a:cubicBezTo>
                    <a:cubicBezTo>
                      <a:pt x="2614" y="30992"/>
                      <a:pt x="3543" y="31356"/>
                      <a:pt x="4426" y="31356"/>
                    </a:cubicBezTo>
                    <a:cubicBezTo>
                      <a:pt x="8144" y="31356"/>
                      <a:pt x="11071" y="24932"/>
                      <a:pt x="12266" y="22086"/>
                    </a:cubicBezTo>
                    <a:cubicBezTo>
                      <a:pt x="13483" y="19259"/>
                      <a:pt x="14527" y="16345"/>
                      <a:pt x="15528" y="13431"/>
                    </a:cubicBezTo>
                    <a:cubicBezTo>
                      <a:pt x="16528" y="10647"/>
                      <a:pt x="17702" y="7864"/>
                      <a:pt x="18007" y="4906"/>
                    </a:cubicBezTo>
                    <a:cubicBezTo>
                      <a:pt x="18137" y="4558"/>
                      <a:pt x="17963" y="4167"/>
                      <a:pt x="17659" y="3993"/>
                    </a:cubicBezTo>
                    <a:cubicBezTo>
                      <a:pt x="17528" y="3862"/>
                      <a:pt x="17354" y="3732"/>
                      <a:pt x="17180" y="3601"/>
                    </a:cubicBezTo>
                    <a:cubicBezTo>
                      <a:pt x="15528" y="2340"/>
                      <a:pt x="13701" y="1340"/>
                      <a:pt x="11744" y="600"/>
                    </a:cubicBezTo>
                    <a:cubicBezTo>
                      <a:pt x="10931" y="313"/>
                      <a:pt x="10197" y="0"/>
                      <a:pt x="9520" y="0"/>
                    </a:cubicBez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13" name="Google Shape;1113;p68"/>
              <p:cNvSpPr/>
              <p:nvPr/>
            </p:nvSpPr>
            <p:spPr>
              <a:xfrm>
                <a:off x="4600458" y="3265069"/>
                <a:ext cx="436050" cy="455100"/>
              </a:xfrm>
              <a:custGeom>
                <a:avLst/>
                <a:gdLst/>
                <a:ahLst/>
                <a:cxnLst/>
                <a:rect l="l" t="t" r="r" b="b"/>
                <a:pathLst>
                  <a:path w="17442" h="18204" extrusionOk="0">
                    <a:moveTo>
                      <a:pt x="9462" y="1"/>
                    </a:moveTo>
                    <a:cubicBezTo>
                      <a:pt x="9117" y="1"/>
                      <a:pt x="8761" y="22"/>
                      <a:pt x="8395" y="66"/>
                    </a:cubicBezTo>
                    <a:cubicBezTo>
                      <a:pt x="5872" y="327"/>
                      <a:pt x="1" y="2502"/>
                      <a:pt x="218" y="16768"/>
                    </a:cubicBezTo>
                    <a:lnTo>
                      <a:pt x="1305" y="16768"/>
                    </a:lnTo>
                    <a:cubicBezTo>
                      <a:pt x="1218" y="13288"/>
                      <a:pt x="1610" y="1893"/>
                      <a:pt x="8525" y="1154"/>
                    </a:cubicBezTo>
                    <a:cubicBezTo>
                      <a:pt x="8785" y="1127"/>
                      <a:pt x="9070" y="1109"/>
                      <a:pt x="9368" y="1109"/>
                    </a:cubicBezTo>
                    <a:cubicBezTo>
                      <a:pt x="10516" y="1109"/>
                      <a:pt x="11873" y="1370"/>
                      <a:pt x="12875" y="2372"/>
                    </a:cubicBezTo>
                    <a:cubicBezTo>
                      <a:pt x="14049" y="3546"/>
                      <a:pt x="14875" y="5025"/>
                      <a:pt x="15354" y="6634"/>
                    </a:cubicBezTo>
                    <a:cubicBezTo>
                      <a:pt x="16180" y="9461"/>
                      <a:pt x="16223" y="12505"/>
                      <a:pt x="16310" y="15463"/>
                    </a:cubicBezTo>
                    <a:cubicBezTo>
                      <a:pt x="16310" y="16376"/>
                      <a:pt x="16310" y="17290"/>
                      <a:pt x="16354" y="18203"/>
                    </a:cubicBezTo>
                    <a:lnTo>
                      <a:pt x="17441" y="18116"/>
                    </a:lnTo>
                    <a:cubicBezTo>
                      <a:pt x="17398" y="17203"/>
                      <a:pt x="17398" y="16333"/>
                      <a:pt x="17398" y="15419"/>
                    </a:cubicBezTo>
                    <a:cubicBezTo>
                      <a:pt x="17311" y="12375"/>
                      <a:pt x="17267" y="9243"/>
                      <a:pt x="16354" y="6286"/>
                    </a:cubicBezTo>
                    <a:cubicBezTo>
                      <a:pt x="15876" y="4503"/>
                      <a:pt x="14962" y="2893"/>
                      <a:pt x="13657" y="1545"/>
                    </a:cubicBezTo>
                    <a:cubicBezTo>
                      <a:pt x="12608" y="532"/>
                      <a:pt x="11168" y="1"/>
                      <a:pt x="9462"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14" name="Google Shape;1114;p68"/>
              <p:cNvSpPr/>
              <p:nvPr/>
            </p:nvSpPr>
            <p:spPr>
              <a:xfrm>
                <a:off x="4581983" y="3667944"/>
                <a:ext cx="73950" cy="73950"/>
              </a:xfrm>
              <a:custGeom>
                <a:avLst/>
                <a:gdLst/>
                <a:ahLst/>
                <a:cxnLst/>
                <a:rect l="l" t="t" r="r" b="b"/>
                <a:pathLst>
                  <a:path w="2958" h="2958" extrusionOk="0">
                    <a:moveTo>
                      <a:pt x="1479" y="0"/>
                    </a:moveTo>
                    <a:cubicBezTo>
                      <a:pt x="653" y="0"/>
                      <a:pt x="0" y="653"/>
                      <a:pt x="0" y="1479"/>
                    </a:cubicBezTo>
                    <a:cubicBezTo>
                      <a:pt x="0" y="2306"/>
                      <a:pt x="653" y="2958"/>
                      <a:pt x="1479" y="2958"/>
                    </a:cubicBezTo>
                    <a:cubicBezTo>
                      <a:pt x="2305" y="2958"/>
                      <a:pt x="2958" y="2306"/>
                      <a:pt x="2958" y="1479"/>
                    </a:cubicBezTo>
                    <a:cubicBezTo>
                      <a:pt x="2958" y="653"/>
                      <a:pt x="2305" y="0"/>
                      <a:pt x="1479"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15" name="Google Shape;1115;p68"/>
              <p:cNvSpPr/>
              <p:nvPr/>
            </p:nvSpPr>
            <p:spPr>
              <a:xfrm>
                <a:off x="4986458" y="3682069"/>
                <a:ext cx="73975" cy="73975"/>
              </a:xfrm>
              <a:custGeom>
                <a:avLst/>
                <a:gdLst/>
                <a:ahLst/>
                <a:cxnLst/>
                <a:rect l="l" t="t" r="r" b="b"/>
                <a:pathLst>
                  <a:path w="2959" h="2959" extrusionOk="0">
                    <a:moveTo>
                      <a:pt x="1479" y="1"/>
                    </a:moveTo>
                    <a:cubicBezTo>
                      <a:pt x="653" y="1"/>
                      <a:pt x="1" y="653"/>
                      <a:pt x="1" y="1480"/>
                    </a:cubicBezTo>
                    <a:cubicBezTo>
                      <a:pt x="1" y="2306"/>
                      <a:pt x="653" y="2958"/>
                      <a:pt x="1479" y="2958"/>
                    </a:cubicBezTo>
                    <a:cubicBezTo>
                      <a:pt x="2306" y="2958"/>
                      <a:pt x="2958" y="2306"/>
                      <a:pt x="2958" y="1480"/>
                    </a:cubicBezTo>
                    <a:cubicBezTo>
                      <a:pt x="2958" y="653"/>
                      <a:pt x="2306" y="1"/>
                      <a:pt x="1479"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16" name="Google Shape;1116;p68"/>
              <p:cNvSpPr/>
              <p:nvPr/>
            </p:nvSpPr>
            <p:spPr>
              <a:xfrm>
                <a:off x="4033958" y="3226494"/>
                <a:ext cx="163125" cy="140525"/>
              </a:xfrm>
              <a:custGeom>
                <a:avLst/>
                <a:gdLst/>
                <a:ahLst/>
                <a:cxnLst/>
                <a:rect l="l" t="t" r="r" b="b"/>
                <a:pathLst>
                  <a:path w="6525" h="5621" extrusionOk="0">
                    <a:moveTo>
                      <a:pt x="3741" y="0"/>
                    </a:moveTo>
                    <a:cubicBezTo>
                      <a:pt x="1262" y="0"/>
                      <a:pt x="1" y="3045"/>
                      <a:pt x="1784" y="4784"/>
                    </a:cubicBezTo>
                    <a:cubicBezTo>
                      <a:pt x="2348" y="5363"/>
                      <a:pt x="3046" y="5621"/>
                      <a:pt x="3730" y="5621"/>
                    </a:cubicBezTo>
                    <a:cubicBezTo>
                      <a:pt x="5155" y="5621"/>
                      <a:pt x="6525" y="4502"/>
                      <a:pt x="6525" y="2827"/>
                    </a:cubicBezTo>
                    <a:cubicBezTo>
                      <a:pt x="6525" y="1261"/>
                      <a:pt x="5307" y="0"/>
                      <a:pt x="374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17" name="Google Shape;1117;p68"/>
              <p:cNvSpPr/>
              <p:nvPr/>
            </p:nvSpPr>
            <p:spPr>
              <a:xfrm>
                <a:off x="4093225" y="3263050"/>
                <a:ext cx="92450" cy="79250"/>
              </a:xfrm>
              <a:custGeom>
                <a:avLst/>
                <a:gdLst/>
                <a:ahLst/>
                <a:cxnLst/>
                <a:rect l="l" t="t" r="r" b="b"/>
                <a:pathLst>
                  <a:path w="3698" h="3170" extrusionOk="0">
                    <a:moveTo>
                      <a:pt x="2132" y="1"/>
                    </a:moveTo>
                    <a:cubicBezTo>
                      <a:pt x="740" y="1"/>
                      <a:pt x="1" y="1697"/>
                      <a:pt x="1001" y="2698"/>
                    </a:cubicBezTo>
                    <a:cubicBezTo>
                      <a:pt x="1328" y="3024"/>
                      <a:pt x="1728" y="3170"/>
                      <a:pt x="2120" y="3170"/>
                    </a:cubicBezTo>
                    <a:cubicBezTo>
                      <a:pt x="2928" y="3170"/>
                      <a:pt x="3698" y="2548"/>
                      <a:pt x="3698" y="1610"/>
                    </a:cubicBezTo>
                    <a:cubicBezTo>
                      <a:pt x="3698" y="740"/>
                      <a:pt x="3002" y="1"/>
                      <a:pt x="2132"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18" name="Google Shape;1118;p68"/>
              <p:cNvSpPr/>
              <p:nvPr/>
            </p:nvSpPr>
            <p:spPr>
              <a:xfrm>
                <a:off x="4224800" y="2483450"/>
                <a:ext cx="260975" cy="78450"/>
              </a:xfrm>
              <a:custGeom>
                <a:avLst/>
                <a:gdLst/>
                <a:ahLst/>
                <a:cxnLst/>
                <a:rect l="l" t="t" r="r" b="b"/>
                <a:pathLst>
                  <a:path w="10439" h="3138" extrusionOk="0">
                    <a:moveTo>
                      <a:pt x="1" y="0"/>
                    </a:moveTo>
                    <a:lnTo>
                      <a:pt x="1" y="0"/>
                    </a:lnTo>
                    <a:cubicBezTo>
                      <a:pt x="392" y="957"/>
                      <a:pt x="1131" y="1740"/>
                      <a:pt x="2045" y="2219"/>
                    </a:cubicBezTo>
                    <a:cubicBezTo>
                      <a:pt x="2958" y="2697"/>
                      <a:pt x="3958" y="2958"/>
                      <a:pt x="4959" y="3088"/>
                    </a:cubicBezTo>
                    <a:cubicBezTo>
                      <a:pt x="5225" y="3122"/>
                      <a:pt x="5492" y="3138"/>
                      <a:pt x="5757" y="3138"/>
                    </a:cubicBezTo>
                    <a:cubicBezTo>
                      <a:pt x="6530" y="3138"/>
                      <a:pt x="7291" y="2999"/>
                      <a:pt x="8003" y="2740"/>
                    </a:cubicBezTo>
                    <a:cubicBezTo>
                      <a:pt x="8960" y="2392"/>
                      <a:pt x="9830" y="1784"/>
                      <a:pt x="10439" y="1001"/>
                    </a:cubicBezTo>
                    <a:lnTo>
                      <a:pt x="10439" y="1001"/>
                    </a:lnTo>
                    <a:cubicBezTo>
                      <a:pt x="9613" y="1436"/>
                      <a:pt x="8699" y="1784"/>
                      <a:pt x="7786" y="1958"/>
                    </a:cubicBezTo>
                    <a:cubicBezTo>
                      <a:pt x="7296" y="2051"/>
                      <a:pt x="6807" y="2094"/>
                      <a:pt x="6324" y="2094"/>
                    </a:cubicBezTo>
                    <a:cubicBezTo>
                      <a:pt x="5906" y="2094"/>
                      <a:pt x="5493" y="2062"/>
                      <a:pt x="5089" y="2001"/>
                    </a:cubicBezTo>
                    <a:cubicBezTo>
                      <a:pt x="4176" y="1914"/>
                      <a:pt x="3263" y="1697"/>
                      <a:pt x="2393" y="1436"/>
                    </a:cubicBezTo>
                    <a:cubicBezTo>
                      <a:pt x="1479" y="1131"/>
                      <a:pt x="696" y="609"/>
                      <a:pt x="1" y="0"/>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19" name="Google Shape;1119;p68"/>
              <p:cNvSpPr/>
              <p:nvPr/>
            </p:nvSpPr>
            <p:spPr>
              <a:xfrm>
                <a:off x="4480325" y="2142725"/>
                <a:ext cx="122900" cy="50425"/>
              </a:xfrm>
              <a:custGeom>
                <a:avLst/>
                <a:gdLst/>
                <a:ahLst/>
                <a:cxnLst/>
                <a:rect l="l" t="t" r="r" b="b"/>
                <a:pathLst>
                  <a:path w="4916" h="2017" extrusionOk="0">
                    <a:moveTo>
                      <a:pt x="1693" y="0"/>
                    </a:moveTo>
                    <a:cubicBezTo>
                      <a:pt x="1577" y="0"/>
                      <a:pt x="1462" y="6"/>
                      <a:pt x="1349" y="16"/>
                    </a:cubicBezTo>
                    <a:cubicBezTo>
                      <a:pt x="870" y="59"/>
                      <a:pt x="392" y="190"/>
                      <a:pt x="0" y="494"/>
                    </a:cubicBezTo>
                    <a:cubicBezTo>
                      <a:pt x="479" y="668"/>
                      <a:pt x="870" y="755"/>
                      <a:pt x="1305" y="842"/>
                    </a:cubicBezTo>
                    <a:cubicBezTo>
                      <a:pt x="1697" y="973"/>
                      <a:pt x="2088" y="1103"/>
                      <a:pt x="2480" y="1234"/>
                    </a:cubicBezTo>
                    <a:lnTo>
                      <a:pt x="3654" y="1582"/>
                    </a:lnTo>
                    <a:cubicBezTo>
                      <a:pt x="4045" y="1712"/>
                      <a:pt x="4437" y="1886"/>
                      <a:pt x="4915" y="2017"/>
                    </a:cubicBezTo>
                    <a:cubicBezTo>
                      <a:pt x="4741" y="1538"/>
                      <a:pt x="4437" y="1147"/>
                      <a:pt x="4045" y="842"/>
                    </a:cubicBezTo>
                    <a:cubicBezTo>
                      <a:pt x="3697" y="538"/>
                      <a:pt x="3262" y="320"/>
                      <a:pt x="2784" y="190"/>
                    </a:cubicBezTo>
                    <a:cubicBezTo>
                      <a:pt x="2452" y="57"/>
                      <a:pt x="2069" y="0"/>
                      <a:pt x="1693" y="0"/>
                    </a:cubicBezTo>
                    <a:close/>
                  </a:path>
                </a:pathLst>
              </a:custGeom>
              <a:solidFill>
                <a:srgbClr val="00294E"/>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20" name="Google Shape;1120;p68"/>
              <p:cNvSpPr/>
              <p:nvPr/>
            </p:nvSpPr>
            <p:spPr>
              <a:xfrm>
                <a:off x="4153050" y="2121375"/>
                <a:ext cx="128325" cy="47850"/>
              </a:xfrm>
              <a:custGeom>
                <a:avLst/>
                <a:gdLst/>
                <a:ahLst/>
                <a:cxnLst/>
                <a:rect l="l" t="t" r="r" b="b"/>
                <a:pathLst>
                  <a:path w="5133" h="1914" extrusionOk="0">
                    <a:moveTo>
                      <a:pt x="2784" y="0"/>
                    </a:moveTo>
                    <a:cubicBezTo>
                      <a:pt x="2610" y="0"/>
                      <a:pt x="2436" y="15"/>
                      <a:pt x="2262" y="44"/>
                    </a:cubicBezTo>
                    <a:cubicBezTo>
                      <a:pt x="1740" y="87"/>
                      <a:pt x="1261" y="305"/>
                      <a:pt x="826" y="609"/>
                    </a:cubicBezTo>
                    <a:cubicBezTo>
                      <a:pt x="391" y="913"/>
                      <a:pt x="87" y="1392"/>
                      <a:pt x="0" y="1914"/>
                    </a:cubicBezTo>
                    <a:cubicBezTo>
                      <a:pt x="391" y="1696"/>
                      <a:pt x="783" y="1522"/>
                      <a:pt x="1218" y="1392"/>
                    </a:cubicBezTo>
                    <a:cubicBezTo>
                      <a:pt x="1609" y="1261"/>
                      <a:pt x="2001" y="1174"/>
                      <a:pt x="2436" y="1131"/>
                    </a:cubicBezTo>
                    <a:cubicBezTo>
                      <a:pt x="2827" y="1087"/>
                      <a:pt x="3262" y="1044"/>
                      <a:pt x="3697" y="1000"/>
                    </a:cubicBezTo>
                    <a:cubicBezTo>
                      <a:pt x="4175" y="1000"/>
                      <a:pt x="4610" y="1000"/>
                      <a:pt x="5132" y="957"/>
                    </a:cubicBezTo>
                    <a:cubicBezTo>
                      <a:pt x="4784" y="566"/>
                      <a:pt x="4306" y="305"/>
                      <a:pt x="3827" y="174"/>
                    </a:cubicBezTo>
                    <a:cubicBezTo>
                      <a:pt x="3480" y="58"/>
                      <a:pt x="3132" y="0"/>
                      <a:pt x="2784" y="0"/>
                    </a:cubicBezTo>
                    <a:close/>
                  </a:path>
                </a:pathLst>
              </a:custGeom>
              <a:solidFill>
                <a:srgbClr val="00294E"/>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21" name="Google Shape;1121;p68"/>
              <p:cNvSpPr/>
              <p:nvPr/>
            </p:nvSpPr>
            <p:spPr>
              <a:xfrm>
                <a:off x="4474975" y="2228825"/>
                <a:ext cx="70500" cy="89750"/>
              </a:xfrm>
              <a:custGeom>
                <a:avLst/>
                <a:gdLst/>
                <a:ahLst/>
                <a:cxnLst/>
                <a:rect l="l" t="t" r="r" b="b"/>
                <a:pathLst>
                  <a:path w="2820" h="3590" extrusionOk="0">
                    <a:moveTo>
                      <a:pt x="1643" y="1"/>
                    </a:moveTo>
                    <a:cubicBezTo>
                      <a:pt x="1602" y="1"/>
                      <a:pt x="1561" y="3"/>
                      <a:pt x="1519" y="8"/>
                    </a:cubicBezTo>
                    <a:cubicBezTo>
                      <a:pt x="780" y="138"/>
                      <a:pt x="127" y="1008"/>
                      <a:pt x="40" y="2009"/>
                    </a:cubicBezTo>
                    <a:cubicBezTo>
                      <a:pt x="0" y="2892"/>
                      <a:pt x="442" y="3589"/>
                      <a:pt x="1091" y="3589"/>
                    </a:cubicBezTo>
                    <a:cubicBezTo>
                      <a:pt x="1145" y="3589"/>
                      <a:pt x="1201" y="3584"/>
                      <a:pt x="1258" y="3574"/>
                    </a:cubicBezTo>
                    <a:cubicBezTo>
                      <a:pt x="1998" y="3487"/>
                      <a:pt x="2650" y="2574"/>
                      <a:pt x="2737" y="1617"/>
                    </a:cubicBezTo>
                    <a:cubicBezTo>
                      <a:pt x="2819" y="673"/>
                      <a:pt x="2320" y="1"/>
                      <a:pt x="1643" y="1"/>
                    </a:cubicBezTo>
                    <a:close/>
                  </a:path>
                </a:pathLst>
              </a:custGeom>
              <a:solidFill>
                <a:srgbClr val="00294E"/>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22" name="Google Shape;1122;p68"/>
              <p:cNvSpPr/>
              <p:nvPr/>
            </p:nvSpPr>
            <p:spPr>
              <a:xfrm>
                <a:off x="4203050" y="2205675"/>
                <a:ext cx="73975" cy="91275"/>
              </a:xfrm>
              <a:custGeom>
                <a:avLst/>
                <a:gdLst/>
                <a:ahLst/>
                <a:cxnLst/>
                <a:rect l="l" t="t" r="r" b="b"/>
                <a:pathLst>
                  <a:path w="2959" h="3651" extrusionOk="0">
                    <a:moveTo>
                      <a:pt x="1369" y="1"/>
                    </a:moveTo>
                    <a:cubicBezTo>
                      <a:pt x="1198" y="1"/>
                      <a:pt x="1029" y="50"/>
                      <a:pt x="871" y="151"/>
                    </a:cubicBezTo>
                    <a:cubicBezTo>
                      <a:pt x="218" y="543"/>
                      <a:pt x="1" y="1586"/>
                      <a:pt x="305" y="2543"/>
                    </a:cubicBezTo>
                    <a:cubicBezTo>
                      <a:pt x="563" y="3252"/>
                      <a:pt x="1059" y="3650"/>
                      <a:pt x="1547" y="3650"/>
                    </a:cubicBezTo>
                    <a:cubicBezTo>
                      <a:pt x="1717" y="3650"/>
                      <a:pt x="1887" y="3602"/>
                      <a:pt x="2045" y="3500"/>
                    </a:cubicBezTo>
                    <a:cubicBezTo>
                      <a:pt x="2697" y="3109"/>
                      <a:pt x="2958" y="2021"/>
                      <a:pt x="2610" y="1108"/>
                    </a:cubicBezTo>
                    <a:cubicBezTo>
                      <a:pt x="2353" y="399"/>
                      <a:pt x="1856" y="1"/>
                      <a:pt x="1369" y="1"/>
                    </a:cubicBezTo>
                    <a:close/>
                  </a:path>
                </a:pathLst>
              </a:custGeom>
              <a:solidFill>
                <a:srgbClr val="00294E"/>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23" name="Google Shape;1123;p68"/>
              <p:cNvSpPr/>
              <p:nvPr/>
            </p:nvSpPr>
            <p:spPr>
              <a:xfrm>
                <a:off x="3665925" y="4101400"/>
                <a:ext cx="1849550" cy="893800"/>
              </a:xfrm>
              <a:custGeom>
                <a:avLst/>
                <a:gdLst/>
                <a:ahLst/>
                <a:cxnLst/>
                <a:rect l="l" t="t" r="r" b="b"/>
                <a:pathLst>
                  <a:path w="73982" h="35752" extrusionOk="0">
                    <a:moveTo>
                      <a:pt x="0" y="0"/>
                    </a:moveTo>
                    <a:lnTo>
                      <a:pt x="0" y="20877"/>
                    </a:lnTo>
                    <a:lnTo>
                      <a:pt x="73982" y="35752"/>
                    </a:lnTo>
                    <a:lnTo>
                      <a:pt x="73982" y="15049"/>
                    </a:lnTo>
                    <a:lnTo>
                      <a:pt x="0"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24" name="Google Shape;1124;p68"/>
              <p:cNvSpPr/>
              <p:nvPr/>
            </p:nvSpPr>
            <p:spPr>
              <a:xfrm>
                <a:off x="4660825" y="4421600"/>
                <a:ext cx="371875" cy="378425"/>
              </a:xfrm>
              <a:custGeom>
                <a:avLst/>
                <a:gdLst/>
                <a:ahLst/>
                <a:cxnLst/>
                <a:rect l="l" t="t" r="r" b="b"/>
                <a:pathLst>
                  <a:path w="14875" h="15137" extrusionOk="0">
                    <a:moveTo>
                      <a:pt x="5948" y="0"/>
                    </a:moveTo>
                    <a:cubicBezTo>
                      <a:pt x="2566" y="0"/>
                      <a:pt x="0" y="2446"/>
                      <a:pt x="0" y="6025"/>
                    </a:cubicBezTo>
                    <a:cubicBezTo>
                      <a:pt x="0" y="10113"/>
                      <a:pt x="3306" y="14114"/>
                      <a:pt x="7438" y="14984"/>
                    </a:cubicBezTo>
                    <a:cubicBezTo>
                      <a:pt x="7953" y="15087"/>
                      <a:pt x="8455" y="15137"/>
                      <a:pt x="8940" y="15137"/>
                    </a:cubicBezTo>
                    <a:cubicBezTo>
                      <a:pt x="12342" y="15137"/>
                      <a:pt x="14875" y="12691"/>
                      <a:pt x="14875" y="9113"/>
                    </a:cubicBezTo>
                    <a:cubicBezTo>
                      <a:pt x="14875" y="5024"/>
                      <a:pt x="11569" y="980"/>
                      <a:pt x="7438" y="153"/>
                    </a:cubicBezTo>
                    <a:cubicBezTo>
                      <a:pt x="6928" y="50"/>
                      <a:pt x="6430" y="0"/>
                      <a:pt x="5948" y="0"/>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25" name="Google Shape;1125;p68"/>
              <p:cNvSpPr/>
              <p:nvPr/>
            </p:nvSpPr>
            <p:spPr>
              <a:xfrm>
                <a:off x="4882625" y="4604200"/>
                <a:ext cx="95625" cy="78925"/>
              </a:xfrm>
              <a:custGeom>
                <a:avLst/>
                <a:gdLst/>
                <a:ahLst/>
                <a:cxnLst/>
                <a:rect l="l" t="t" r="r" b="b"/>
                <a:pathLst>
                  <a:path w="3825" h="3157" extrusionOk="0">
                    <a:moveTo>
                      <a:pt x="1483" y="1"/>
                    </a:moveTo>
                    <a:cubicBezTo>
                      <a:pt x="1383" y="1"/>
                      <a:pt x="1280" y="9"/>
                      <a:pt x="1175" y="26"/>
                    </a:cubicBezTo>
                    <a:cubicBezTo>
                      <a:pt x="262" y="199"/>
                      <a:pt x="1" y="1678"/>
                      <a:pt x="1" y="1678"/>
                    </a:cubicBezTo>
                    <a:cubicBezTo>
                      <a:pt x="871" y="2461"/>
                      <a:pt x="1958" y="2983"/>
                      <a:pt x="3132" y="3157"/>
                    </a:cubicBezTo>
                    <a:cubicBezTo>
                      <a:pt x="3825" y="1732"/>
                      <a:pt x="2953" y="1"/>
                      <a:pt x="1483"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26" name="Google Shape;1126;p68"/>
              <p:cNvSpPr/>
              <p:nvPr/>
            </p:nvSpPr>
            <p:spPr>
              <a:xfrm>
                <a:off x="4717275" y="4570800"/>
                <a:ext cx="93625" cy="70725"/>
              </a:xfrm>
              <a:custGeom>
                <a:avLst/>
                <a:gdLst/>
                <a:ahLst/>
                <a:cxnLst/>
                <a:rect l="l" t="t" r="r" b="b"/>
                <a:pathLst>
                  <a:path w="3745" h="2829" extrusionOk="0">
                    <a:moveTo>
                      <a:pt x="1536" y="1"/>
                    </a:moveTo>
                    <a:cubicBezTo>
                      <a:pt x="468" y="1"/>
                      <a:pt x="1" y="1251"/>
                      <a:pt x="656" y="2666"/>
                    </a:cubicBezTo>
                    <a:cubicBezTo>
                      <a:pt x="1013" y="2775"/>
                      <a:pt x="1386" y="2828"/>
                      <a:pt x="1762" y="2828"/>
                    </a:cubicBezTo>
                    <a:cubicBezTo>
                      <a:pt x="2441" y="2828"/>
                      <a:pt x="3128" y="2654"/>
                      <a:pt x="3744" y="2318"/>
                    </a:cubicBezTo>
                    <a:cubicBezTo>
                      <a:pt x="3744" y="2318"/>
                      <a:pt x="3396" y="753"/>
                      <a:pt x="2483" y="274"/>
                    </a:cubicBezTo>
                    <a:cubicBezTo>
                      <a:pt x="2133" y="86"/>
                      <a:pt x="1814" y="1"/>
                      <a:pt x="1536"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27" name="Google Shape;1127;p68"/>
              <p:cNvSpPr/>
              <p:nvPr/>
            </p:nvSpPr>
            <p:spPr>
              <a:xfrm>
                <a:off x="4738025" y="4536975"/>
                <a:ext cx="216400" cy="97225"/>
              </a:xfrm>
              <a:custGeom>
                <a:avLst/>
                <a:gdLst/>
                <a:ahLst/>
                <a:cxnLst/>
                <a:rect l="l" t="t" r="r" b="b"/>
                <a:pathLst>
                  <a:path w="8656" h="3889" extrusionOk="0">
                    <a:moveTo>
                      <a:pt x="3232" y="1"/>
                    </a:moveTo>
                    <a:cubicBezTo>
                      <a:pt x="1865" y="1"/>
                      <a:pt x="766" y="557"/>
                      <a:pt x="0" y="1671"/>
                    </a:cubicBezTo>
                    <a:lnTo>
                      <a:pt x="1349" y="2758"/>
                    </a:lnTo>
                    <a:cubicBezTo>
                      <a:pt x="1896" y="1970"/>
                      <a:pt x="2606" y="1587"/>
                      <a:pt x="3499" y="1587"/>
                    </a:cubicBezTo>
                    <a:cubicBezTo>
                      <a:pt x="3740" y="1587"/>
                      <a:pt x="3994" y="1615"/>
                      <a:pt x="4263" y="1671"/>
                    </a:cubicBezTo>
                    <a:cubicBezTo>
                      <a:pt x="5611" y="1845"/>
                      <a:pt x="6742" y="2671"/>
                      <a:pt x="7264" y="3889"/>
                    </a:cubicBezTo>
                    <a:lnTo>
                      <a:pt x="8655" y="3367"/>
                    </a:lnTo>
                    <a:cubicBezTo>
                      <a:pt x="7829" y="1627"/>
                      <a:pt x="6220" y="409"/>
                      <a:pt x="4306" y="105"/>
                    </a:cubicBezTo>
                    <a:cubicBezTo>
                      <a:pt x="3932" y="35"/>
                      <a:pt x="3574" y="1"/>
                      <a:pt x="3232"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28" name="Google Shape;1128;p68"/>
              <p:cNvSpPr/>
              <p:nvPr/>
            </p:nvSpPr>
            <p:spPr>
              <a:xfrm>
                <a:off x="4114975" y="4310325"/>
                <a:ext cx="371900" cy="376950"/>
              </a:xfrm>
              <a:custGeom>
                <a:avLst/>
                <a:gdLst/>
                <a:ahLst/>
                <a:cxnLst/>
                <a:rect l="l" t="t" r="r" b="b"/>
                <a:pathLst>
                  <a:path w="14876" h="15078" extrusionOk="0">
                    <a:moveTo>
                      <a:pt x="5876" y="1"/>
                    </a:moveTo>
                    <a:cubicBezTo>
                      <a:pt x="2504" y="1"/>
                      <a:pt x="1" y="2438"/>
                      <a:pt x="1" y="5996"/>
                    </a:cubicBezTo>
                    <a:cubicBezTo>
                      <a:pt x="1" y="10084"/>
                      <a:pt x="3306" y="14086"/>
                      <a:pt x="7438" y="14912"/>
                    </a:cubicBezTo>
                    <a:cubicBezTo>
                      <a:pt x="7968" y="15024"/>
                      <a:pt x="8485" y="15077"/>
                      <a:pt x="8983" y="15077"/>
                    </a:cubicBezTo>
                    <a:cubicBezTo>
                      <a:pt x="12364" y="15077"/>
                      <a:pt x="14875" y="12604"/>
                      <a:pt x="14875" y="9040"/>
                    </a:cubicBezTo>
                    <a:cubicBezTo>
                      <a:pt x="14875" y="4996"/>
                      <a:pt x="11570" y="994"/>
                      <a:pt x="7438" y="168"/>
                    </a:cubicBezTo>
                    <a:cubicBezTo>
                      <a:pt x="6902" y="55"/>
                      <a:pt x="6379" y="1"/>
                      <a:pt x="5876"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29" name="Google Shape;1129;p68"/>
              <p:cNvSpPr/>
              <p:nvPr/>
            </p:nvSpPr>
            <p:spPr>
              <a:xfrm>
                <a:off x="4195450" y="4380825"/>
                <a:ext cx="94625" cy="85175"/>
              </a:xfrm>
              <a:custGeom>
                <a:avLst/>
                <a:gdLst/>
                <a:ahLst/>
                <a:cxnLst/>
                <a:rect l="l" t="t" r="r" b="b"/>
                <a:pathLst>
                  <a:path w="3785" h="3407" extrusionOk="0">
                    <a:moveTo>
                      <a:pt x="2175" y="1"/>
                    </a:moveTo>
                    <a:cubicBezTo>
                      <a:pt x="479" y="305"/>
                      <a:pt x="0" y="2132"/>
                      <a:pt x="1653" y="3176"/>
                    </a:cubicBezTo>
                    <a:cubicBezTo>
                      <a:pt x="1916" y="3347"/>
                      <a:pt x="2215" y="3406"/>
                      <a:pt x="2504" y="3406"/>
                    </a:cubicBezTo>
                    <a:cubicBezTo>
                      <a:pt x="3170" y="3406"/>
                      <a:pt x="3784" y="3089"/>
                      <a:pt x="3784" y="3089"/>
                    </a:cubicBezTo>
                    <a:cubicBezTo>
                      <a:pt x="3567" y="1915"/>
                      <a:pt x="3045" y="827"/>
                      <a:pt x="2175"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30" name="Google Shape;1130;p68"/>
              <p:cNvSpPr/>
              <p:nvPr/>
            </p:nvSpPr>
            <p:spPr>
              <a:xfrm>
                <a:off x="4318325" y="4521100"/>
                <a:ext cx="93525" cy="82150"/>
              </a:xfrm>
              <a:custGeom>
                <a:avLst/>
                <a:gdLst/>
                <a:ahLst/>
                <a:cxnLst/>
                <a:rect l="l" t="t" r="r" b="b"/>
                <a:pathLst>
                  <a:path w="3741" h="3286" extrusionOk="0">
                    <a:moveTo>
                      <a:pt x="870" y="1"/>
                    </a:moveTo>
                    <a:cubicBezTo>
                      <a:pt x="870" y="1"/>
                      <a:pt x="0" y="1088"/>
                      <a:pt x="435" y="2045"/>
                    </a:cubicBezTo>
                    <a:cubicBezTo>
                      <a:pt x="837" y="2892"/>
                      <a:pt x="1497" y="3285"/>
                      <a:pt x="2134" y="3285"/>
                    </a:cubicBezTo>
                    <a:cubicBezTo>
                      <a:pt x="2805" y="3285"/>
                      <a:pt x="3450" y="2848"/>
                      <a:pt x="3740" y="2045"/>
                    </a:cubicBezTo>
                    <a:cubicBezTo>
                      <a:pt x="3001" y="1088"/>
                      <a:pt x="2001" y="348"/>
                      <a:pt x="870" y="1"/>
                    </a:cubicBez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31" name="Google Shape;1131;p68"/>
              <p:cNvSpPr/>
              <p:nvPr/>
            </p:nvSpPr>
            <p:spPr>
              <a:xfrm>
                <a:off x="4196525" y="4419975"/>
                <a:ext cx="168575" cy="182750"/>
              </a:xfrm>
              <a:custGeom>
                <a:avLst/>
                <a:gdLst/>
                <a:ahLst/>
                <a:cxnLst/>
                <a:rect l="l" t="t" r="r" b="b"/>
                <a:pathLst>
                  <a:path w="6743" h="7310" extrusionOk="0">
                    <a:moveTo>
                      <a:pt x="610" y="1"/>
                    </a:moveTo>
                    <a:lnTo>
                      <a:pt x="610" y="1"/>
                    </a:lnTo>
                    <a:cubicBezTo>
                      <a:pt x="1" y="2088"/>
                      <a:pt x="740" y="3524"/>
                      <a:pt x="2001" y="5002"/>
                    </a:cubicBezTo>
                    <a:cubicBezTo>
                      <a:pt x="3105" y="6446"/>
                      <a:pt x="4789" y="7309"/>
                      <a:pt x="6608" y="7309"/>
                    </a:cubicBezTo>
                    <a:cubicBezTo>
                      <a:pt x="6653" y="7309"/>
                      <a:pt x="6697" y="7309"/>
                      <a:pt x="6742" y="7308"/>
                    </a:cubicBezTo>
                    <a:lnTo>
                      <a:pt x="6394" y="5698"/>
                    </a:lnTo>
                    <a:cubicBezTo>
                      <a:pt x="6347" y="5700"/>
                      <a:pt x="6301" y="5701"/>
                      <a:pt x="6254" y="5701"/>
                    </a:cubicBezTo>
                    <a:cubicBezTo>
                      <a:pt x="5003" y="5701"/>
                      <a:pt x="3844" y="5139"/>
                      <a:pt x="3089" y="4133"/>
                    </a:cubicBezTo>
                    <a:cubicBezTo>
                      <a:pt x="2132" y="2958"/>
                      <a:pt x="1741" y="2132"/>
                      <a:pt x="2132" y="697"/>
                    </a:cubicBezTo>
                    <a:lnTo>
                      <a:pt x="610" y="1"/>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32" name="Google Shape;1132;p68"/>
              <p:cNvSpPr/>
              <p:nvPr/>
            </p:nvSpPr>
            <p:spPr>
              <a:xfrm>
                <a:off x="4291125" y="4878300"/>
                <a:ext cx="414300" cy="238125"/>
              </a:xfrm>
              <a:custGeom>
                <a:avLst/>
                <a:gdLst/>
                <a:ahLst/>
                <a:cxnLst/>
                <a:rect l="l" t="t" r="r" b="b"/>
                <a:pathLst>
                  <a:path w="16572" h="9525" extrusionOk="0">
                    <a:moveTo>
                      <a:pt x="973" y="0"/>
                    </a:moveTo>
                    <a:cubicBezTo>
                      <a:pt x="446" y="0"/>
                      <a:pt x="1" y="438"/>
                      <a:pt x="1" y="979"/>
                    </a:cubicBezTo>
                    <a:lnTo>
                      <a:pt x="1" y="5458"/>
                    </a:lnTo>
                    <a:cubicBezTo>
                      <a:pt x="1" y="5893"/>
                      <a:pt x="305" y="6285"/>
                      <a:pt x="784" y="6415"/>
                    </a:cubicBezTo>
                    <a:lnTo>
                      <a:pt x="15397" y="9503"/>
                    </a:lnTo>
                    <a:cubicBezTo>
                      <a:pt x="15461" y="9518"/>
                      <a:pt x="15524" y="9525"/>
                      <a:pt x="15587" y="9525"/>
                    </a:cubicBezTo>
                    <a:cubicBezTo>
                      <a:pt x="16083" y="9525"/>
                      <a:pt x="16533" y="9087"/>
                      <a:pt x="16572" y="8546"/>
                    </a:cubicBezTo>
                    <a:lnTo>
                      <a:pt x="16572" y="3849"/>
                    </a:lnTo>
                    <a:cubicBezTo>
                      <a:pt x="16572" y="3414"/>
                      <a:pt x="16224" y="3023"/>
                      <a:pt x="15789" y="2936"/>
                    </a:cubicBezTo>
                    <a:lnTo>
                      <a:pt x="1175" y="22"/>
                    </a:lnTo>
                    <a:cubicBezTo>
                      <a:pt x="1107" y="7"/>
                      <a:pt x="1039" y="0"/>
                      <a:pt x="973"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33" name="Google Shape;1133;p68"/>
              <p:cNvSpPr/>
              <p:nvPr/>
            </p:nvSpPr>
            <p:spPr>
              <a:xfrm>
                <a:off x="1904450" y="1555950"/>
                <a:ext cx="1347225" cy="645900"/>
              </a:xfrm>
              <a:custGeom>
                <a:avLst/>
                <a:gdLst/>
                <a:ahLst/>
                <a:cxnLst/>
                <a:rect l="l" t="t" r="r" b="b"/>
                <a:pathLst>
                  <a:path w="53889" h="25836" extrusionOk="0">
                    <a:moveTo>
                      <a:pt x="5437" y="1"/>
                    </a:moveTo>
                    <a:cubicBezTo>
                      <a:pt x="2436" y="1"/>
                      <a:pt x="0" y="2393"/>
                      <a:pt x="0" y="5437"/>
                    </a:cubicBezTo>
                    <a:lnTo>
                      <a:pt x="0" y="20399"/>
                    </a:lnTo>
                    <a:cubicBezTo>
                      <a:pt x="0" y="23444"/>
                      <a:pt x="2436" y="25836"/>
                      <a:pt x="5437" y="25836"/>
                    </a:cubicBezTo>
                    <a:lnTo>
                      <a:pt x="48452" y="25836"/>
                    </a:lnTo>
                    <a:cubicBezTo>
                      <a:pt x="51453" y="25836"/>
                      <a:pt x="53888" y="23444"/>
                      <a:pt x="53888" y="20399"/>
                    </a:cubicBezTo>
                    <a:lnTo>
                      <a:pt x="53888" y="5437"/>
                    </a:lnTo>
                    <a:cubicBezTo>
                      <a:pt x="53888" y="2393"/>
                      <a:pt x="51453" y="1"/>
                      <a:pt x="48452" y="1"/>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34" name="Google Shape;1134;p68"/>
              <p:cNvSpPr/>
              <p:nvPr/>
            </p:nvSpPr>
            <p:spPr>
              <a:xfrm>
                <a:off x="2059925" y="1687525"/>
                <a:ext cx="1044950" cy="78300"/>
              </a:xfrm>
              <a:custGeom>
                <a:avLst/>
                <a:gdLst/>
                <a:ahLst/>
                <a:cxnLst/>
                <a:rect l="l" t="t" r="r" b="b"/>
                <a:pathLst>
                  <a:path w="41798" h="3132" extrusionOk="0">
                    <a:moveTo>
                      <a:pt x="1567" y="0"/>
                    </a:moveTo>
                    <a:cubicBezTo>
                      <a:pt x="697" y="0"/>
                      <a:pt x="1" y="696"/>
                      <a:pt x="1" y="1566"/>
                    </a:cubicBezTo>
                    <a:cubicBezTo>
                      <a:pt x="1" y="2436"/>
                      <a:pt x="697" y="3132"/>
                      <a:pt x="1567" y="3132"/>
                    </a:cubicBezTo>
                    <a:lnTo>
                      <a:pt x="40232" y="3132"/>
                    </a:lnTo>
                    <a:cubicBezTo>
                      <a:pt x="41102" y="3132"/>
                      <a:pt x="41798" y="2436"/>
                      <a:pt x="41798" y="1566"/>
                    </a:cubicBezTo>
                    <a:cubicBezTo>
                      <a:pt x="41798" y="696"/>
                      <a:pt x="41102" y="0"/>
                      <a:pt x="4023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35" name="Google Shape;1135;p68"/>
              <p:cNvSpPr/>
              <p:nvPr/>
            </p:nvSpPr>
            <p:spPr>
              <a:xfrm>
                <a:off x="2059925" y="1839750"/>
                <a:ext cx="1044950" cy="78300"/>
              </a:xfrm>
              <a:custGeom>
                <a:avLst/>
                <a:gdLst/>
                <a:ahLst/>
                <a:cxnLst/>
                <a:rect l="l" t="t" r="r" b="b"/>
                <a:pathLst>
                  <a:path w="41798" h="3132" extrusionOk="0">
                    <a:moveTo>
                      <a:pt x="1567" y="0"/>
                    </a:moveTo>
                    <a:cubicBezTo>
                      <a:pt x="740" y="0"/>
                      <a:pt x="1" y="696"/>
                      <a:pt x="44" y="1566"/>
                    </a:cubicBezTo>
                    <a:cubicBezTo>
                      <a:pt x="1" y="2436"/>
                      <a:pt x="740" y="3132"/>
                      <a:pt x="1567" y="3132"/>
                    </a:cubicBezTo>
                    <a:lnTo>
                      <a:pt x="40232" y="3132"/>
                    </a:lnTo>
                    <a:cubicBezTo>
                      <a:pt x="41102" y="3132"/>
                      <a:pt x="41798" y="2436"/>
                      <a:pt x="41798" y="1566"/>
                    </a:cubicBezTo>
                    <a:cubicBezTo>
                      <a:pt x="41798" y="696"/>
                      <a:pt x="41102" y="0"/>
                      <a:pt x="4023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36" name="Google Shape;1136;p68"/>
              <p:cNvSpPr/>
              <p:nvPr/>
            </p:nvSpPr>
            <p:spPr>
              <a:xfrm>
                <a:off x="2358950" y="1991975"/>
                <a:ext cx="745925" cy="78300"/>
              </a:xfrm>
              <a:custGeom>
                <a:avLst/>
                <a:gdLst/>
                <a:ahLst/>
                <a:cxnLst/>
                <a:rect l="l" t="t" r="r" b="b"/>
                <a:pathLst>
                  <a:path w="29837" h="3132" extrusionOk="0">
                    <a:moveTo>
                      <a:pt x="1566" y="0"/>
                    </a:moveTo>
                    <a:cubicBezTo>
                      <a:pt x="696" y="0"/>
                      <a:pt x="1" y="696"/>
                      <a:pt x="1" y="1566"/>
                    </a:cubicBezTo>
                    <a:cubicBezTo>
                      <a:pt x="1" y="2436"/>
                      <a:pt x="696" y="3132"/>
                      <a:pt x="1566" y="3132"/>
                    </a:cubicBezTo>
                    <a:lnTo>
                      <a:pt x="28271" y="3132"/>
                    </a:lnTo>
                    <a:cubicBezTo>
                      <a:pt x="29141" y="3132"/>
                      <a:pt x="29837" y="2436"/>
                      <a:pt x="29837" y="1566"/>
                    </a:cubicBezTo>
                    <a:cubicBezTo>
                      <a:pt x="29837" y="696"/>
                      <a:pt x="29141" y="0"/>
                      <a:pt x="28271"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37" name="Google Shape;1137;p68"/>
              <p:cNvSpPr/>
              <p:nvPr/>
            </p:nvSpPr>
            <p:spPr>
              <a:xfrm>
                <a:off x="2837375" y="2175725"/>
                <a:ext cx="267500" cy="191400"/>
              </a:xfrm>
              <a:custGeom>
                <a:avLst/>
                <a:gdLst/>
                <a:ahLst/>
                <a:cxnLst/>
                <a:rect l="l" t="t" r="r" b="b"/>
                <a:pathLst>
                  <a:path w="10700" h="7656" extrusionOk="0">
                    <a:moveTo>
                      <a:pt x="10700" y="1"/>
                    </a:moveTo>
                    <a:lnTo>
                      <a:pt x="0" y="653"/>
                    </a:lnTo>
                    <a:lnTo>
                      <a:pt x="10700" y="7656"/>
                    </a:lnTo>
                    <a:lnTo>
                      <a:pt x="10700"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38" name="Google Shape;1138;p68"/>
              <p:cNvSpPr/>
              <p:nvPr/>
            </p:nvSpPr>
            <p:spPr>
              <a:xfrm>
                <a:off x="1047625" y="2491050"/>
                <a:ext cx="1347225" cy="645900"/>
              </a:xfrm>
              <a:custGeom>
                <a:avLst/>
                <a:gdLst/>
                <a:ahLst/>
                <a:cxnLst/>
                <a:rect l="l" t="t" r="r" b="b"/>
                <a:pathLst>
                  <a:path w="53889" h="25836" extrusionOk="0">
                    <a:moveTo>
                      <a:pt x="5438" y="1"/>
                    </a:moveTo>
                    <a:cubicBezTo>
                      <a:pt x="2437" y="1"/>
                      <a:pt x="1" y="2393"/>
                      <a:pt x="1" y="5437"/>
                    </a:cubicBezTo>
                    <a:lnTo>
                      <a:pt x="1" y="20399"/>
                    </a:lnTo>
                    <a:cubicBezTo>
                      <a:pt x="1" y="23444"/>
                      <a:pt x="2437" y="25836"/>
                      <a:pt x="5438" y="25836"/>
                    </a:cubicBezTo>
                    <a:lnTo>
                      <a:pt x="48452" y="25836"/>
                    </a:lnTo>
                    <a:cubicBezTo>
                      <a:pt x="51453" y="25836"/>
                      <a:pt x="53889" y="23444"/>
                      <a:pt x="53889" y="20399"/>
                    </a:cubicBezTo>
                    <a:lnTo>
                      <a:pt x="53889" y="5437"/>
                    </a:lnTo>
                    <a:cubicBezTo>
                      <a:pt x="53889" y="2393"/>
                      <a:pt x="51453" y="1"/>
                      <a:pt x="48452"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39" name="Google Shape;1139;p68"/>
              <p:cNvSpPr/>
              <p:nvPr/>
            </p:nvSpPr>
            <p:spPr>
              <a:xfrm>
                <a:off x="1194425" y="2622625"/>
                <a:ext cx="1043850" cy="78300"/>
              </a:xfrm>
              <a:custGeom>
                <a:avLst/>
                <a:gdLst/>
                <a:ahLst/>
                <a:cxnLst/>
                <a:rect l="l" t="t" r="r" b="b"/>
                <a:pathLst>
                  <a:path w="41754" h="3132" extrusionOk="0">
                    <a:moveTo>
                      <a:pt x="1610" y="0"/>
                    </a:moveTo>
                    <a:cubicBezTo>
                      <a:pt x="740" y="0"/>
                      <a:pt x="44" y="696"/>
                      <a:pt x="44" y="1566"/>
                    </a:cubicBezTo>
                    <a:cubicBezTo>
                      <a:pt x="1" y="2393"/>
                      <a:pt x="696" y="3088"/>
                      <a:pt x="1566" y="3132"/>
                    </a:cubicBezTo>
                    <a:lnTo>
                      <a:pt x="40188" y="3132"/>
                    </a:lnTo>
                    <a:cubicBezTo>
                      <a:pt x="41058" y="3132"/>
                      <a:pt x="41754" y="2436"/>
                      <a:pt x="41754" y="1566"/>
                    </a:cubicBezTo>
                    <a:cubicBezTo>
                      <a:pt x="41754" y="696"/>
                      <a:pt x="41058" y="0"/>
                      <a:pt x="40188"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40" name="Google Shape;1140;p68"/>
              <p:cNvSpPr/>
              <p:nvPr/>
            </p:nvSpPr>
            <p:spPr>
              <a:xfrm>
                <a:off x="1194425" y="2774850"/>
                <a:ext cx="1043850" cy="78325"/>
              </a:xfrm>
              <a:custGeom>
                <a:avLst/>
                <a:gdLst/>
                <a:ahLst/>
                <a:cxnLst/>
                <a:rect l="l" t="t" r="r" b="b"/>
                <a:pathLst>
                  <a:path w="41754" h="3133" extrusionOk="0">
                    <a:moveTo>
                      <a:pt x="1610" y="1"/>
                    </a:moveTo>
                    <a:cubicBezTo>
                      <a:pt x="740" y="1"/>
                      <a:pt x="44" y="696"/>
                      <a:pt x="44" y="1566"/>
                    </a:cubicBezTo>
                    <a:cubicBezTo>
                      <a:pt x="1" y="2393"/>
                      <a:pt x="696" y="3089"/>
                      <a:pt x="1566" y="3132"/>
                    </a:cubicBezTo>
                    <a:lnTo>
                      <a:pt x="40188" y="3132"/>
                    </a:lnTo>
                    <a:cubicBezTo>
                      <a:pt x="41058" y="3132"/>
                      <a:pt x="41754" y="2436"/>
                      <a:pt x="41754" y="1566"/>
                    </a:cubicBezTo>
                    <a:cubicBezTo>
                      <a:pt x="41754" y="696"/>
                      <a:pt x="41058" y="1"/>
                      <a:pt x="40188"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41" name="Google Shape;1141;p68"/>
              <p:cNvSpPr/>
              <p:nvPr/>
            </p:nvSpPr>
            <p:spPr>
              <a:xfrm>
                <a:off x="1194425" y="2927075"/>
                <a:ext cx="744850" cy="78325"/>
              </a:xfrm>
              <a:custGeom>
                <a:avLst/>
                <a:gdLst/>
                <a:ahLst/>
                <a:cxnLst/>
                <a:rect l="l" t="t" r="r" b="b"/>
                <a:pathLst>
                  <a:path w="29794" h="3133" extrusionOk="0">
                    <a:moveTo>
                      <a:pt x="1610" y="1"/>
                    </a:moveTo>
                    <a:cubicBezTo>
                      <a:pt x="740" y="1"/>
                      <a:pt x="44" y="696"/>
                      <a:pt x="44" y="1566"/>
                    </a:cubicBezTo>
                    <a:cubicBezTo>
                      <a:pt x="1" y="2393"/>
                      <a:pt x="696" y="3089"/>
                      <a:pt x="1566" y="3132"/>
                    </a:cubicBezTo>
                    <a:lnTo>
                      <a:pt x="28227" y="3132"/>
                    </a:lnTo>
                    <a:cubicBezTo>
                      <a:pt x="29097" y="3132"/>
                      <a:pt x="29793" y="2436"/>
                      <a:pt x="29793" y="1566"/>
                    </a:cubicBezTo>
                    <a:cubicBezTo>
                      <a:pt x="29793" y="696"/>
                      <a:pt x="29097" y="1"/>
                      <a:pt x="28227"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42" name="Google Shape;1142;p68"/>
              <p:cNvSpPr/>
              <p:nvPr/>
            </p:nvSpPr>
            <p:spPr>
              <a:xfrm>
                <a:off x="1194425" y="3109750"/>
                <a:ext cx="266425" cy="191400"/>
              </a:xfrm>
              <a:custGeom>
                <a:avLst/>
                <a:gdLst/>
                <a:ahLst/>
                <a:cxnLst/>
                <a:rect l="l" t="t" r="r" b="b"/>
                <a:pathLst>
                  <a:path w="10657" h="7656" extrusionOk="0">
                    <a:moveTo>
                      <a:pt x="1" y="0"/>
                    </a:moveTo>
                    <a:lnTo>
                      <a:pt x="1" y="7655"/>
                    </a:lnTo>
                    <a:lnTo>
                      <a:pt x="10656" y="653"/>
                    </a:lnTo>
                    <a:lnTo>
                      <a:pt x="1"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43" name="Google Shape;1143;p68"/>
              <p:cNvSpPr/>
              <p:nvPr/>
            </p:nvSpPr>
            <p:spPr>
              <a:xfrm>
                <a:off x="1904450" y="3438125"/>
                <a:ext cx="1347225" cy="471925"/>
              </a:xfrm>
              <a:custGeom>
                <a:avLst/>
                <a:gdLst/>
                <a:ahLst/>
                <a:cxnLst/>
                <a:rect l="l" t="t" r="r" b="b"/>
                <a:pathLst>
                  <a:path w="53889" h="18877" extrusionOk="0">
                    <a:moveTo>
                      <a:pt x="5437" y="0"/>
                    </a:moveTo>
                    <a:cubicBezTo>
                      <a:pt x="2436" y="0"/>
                      <a:pt x="0" y="2436"/>
                      <a:pt x="0" y="5437"/>
                    </a:cubicBezTo>
                    <a:lnTo>
                      <a:pt x="0" y="13440"/>
                    </a:lnTo>
                    <a:cubicBezTo>
                      <a:pt x="0" y="16441"/>
                      <a:pt x="2436" y="18876"/>
                      <a:pt x="5437" y="18876"/>
                    </a:cubicBezTo>
                    <a:lnTo>
                      <a:pt x="48452" y="18876"/>
                    </a:lnTo>
                    <a:cubicBezTo>
                      <a:pt x="51453" y="18876"/>
                      <a:pt x="53888" y="16441"/>
                      <a:pt x="53888" y="13440"/>
                    </a:cubicBezTo>
                    <a:lnTo>
                      <a:pt x="53888" y="5437"/>
                    </a:lnTo>
                    <a:cubicBezTo>
                      <a:pt x="53888" y="2436"/>
                      <a:pt x="51453" y="0"/>
                      <a:pt x="48452" y="0"/>
                    </a:cubicBez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44" name="Google Shape;1144;p68"/>
              <p:cNvSpPr/>
              <p:nvPr/>
            </p:nvSpPr>
            <p:spPr>
              <a:xfrm>
                <a:off x="2059925" y="3547950"/>
                <a:ext cx="1044950" cy="78300"/>
              </a:xfrm>
              <a:custGeom>
                <a:avLst/>
                <a:gdLst/>
                <a:ahLst/>
                <a:cxnLst/>
                <a:rect l="l" t="t" r="r" b="b"/>
                <a:pathLst>
                  <a:path w="41798" h="3132" extrusionOk="0">
                    <a:moveTo>
                      <a:pt x="1567" y="0"/>
                    </a:moveTo>
                    <a:cubicBezTo>
                      <a:pt x="740" y="0"/>
                      <a:pt x="1" y="696"/>
                      <a:pt x="44" y="1566"/>
                    </a:cubicBezTo>
                    <a:cubicBezTo>
                      <a:pt x="1" y="2392"/>
                      <a:pt x="740" y="3132"/>
                      <a:pt x="1567" y="3132"/>
                    </a:cubicBezTo>
                    <a:lnTo>
                      <a:pt x="40232" y="3132"/>
                    </a:lnTo>
                    <a:cubicBezTo>
                      <a:pt x="41102" y="3132"/>
                      <a:pt x="41798" y="2392"/>
                      <a:pt x="41798" y="1566"/>
                    </a:cubicBezTo>
                    <a:cubicBezTo>
                      <a:pt x="41798" y="696"/>
                      <a:pt x="41102" y="0"/>
                      <a:pt x="40232"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45" name="Google Shape;1145;p68"/>
              <p:cNvSpPr/>
              <p:nvPr/>
            </p:nvSpPr>
            <p:spPr>
              <a:xfrm>
                <a:off x="2358950" y="3700175"/>
                <a:ext cx="745925" cy="78300"/>
              </a:xfrm>
              <a:custGeom>
                <a:avLst/>
                <a:gdLst/>
                <a:ahLst/>
                <a:cxnLst/>
                <a:rect l="l" t="t" r="r" b="b"/>
                <a:pathLst>
                  <a:path w="29837" h="3132" extrusionOk="0">
                    <a:moveTo>
                      <a:pt x="1566" y="0"/>
                    </a:moveTo>
                    <a:cubicBezTo>
                      <a:pt x="696" y="0"/>
                      <a:pt x="1" y="696"/>
                      <a:pt x="1" y="1566"/>
                    </a:cubicBezTo>
                    <a:cubicBezTo>
                      <a:pt x="1" y="2392"/>
                      <a:pt x="696" y="3132"/>
                      <a:pt x="1566" y="3132"/>
                    </a:cubicBezTo>
                    <a:lnTo>
                      <a:pt x="28271" y="3132"/>
                    </a:lnTo>
                    <a:cubicBezTo>
                      <a:pt x="29141" y="3132"/>
                      <a:pt x="29837" y="2392"/>
                      <a:pt x="29837" y="1566"/>
                    </a:cubicBezTo>
                    <a:cubicBezTo>
                      <a:pt x="29837" y="696"/>
                      <a:pt x="29141" y="0"/>
                      <a:pt x="28271"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46" name="Google Shape;1146;p68"/>
              <p:cNvSpPr/>
              <p:nvPr/>
            </p:nvSpPr>
            <p:spPr>
              <a:xfrm>
                <a:off x="2837375" y="3882850"/>
                <a:ext cx="267500" cy="191375"/>
              </a:xfrm>
              <a:custGeom>
                <a:avLst/>
                <a:gdLst/>
                <a:ahLst/>
                <a:cxnLst/>
                <a:rect l="l" t="t" r="r" b="b"/>
                <a:pathLst>
                  <a:path w="10700" h="7655" extrusionOk="0">
                    <a:moveTo>
                      <a:pt x="10700" y="0"/>
                    </a:moveTo>
                    <a:lnTo>
                      <a:pt x="0" y="652"/>
                    </a:lnTo>
                    <a:lnTo>
                      <a:pt x="10700" y="7655"/>
                    </a:lnTo>
                    <a:lnTo>
                      <a:pt x="10700" y="0"/>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47" name="Google Shape;1147;p68"/>
              <p:cNvSpPr/>
              <p:nvPr/>
            </p:nvSpPr>
            <p:spPr>
              <a:xfrm>
                <a:off x="4318301" y="2697621"/>
                <a:ext cx="318999" cy="240276"/>
              </a:xfrm>
              <a:custGeom>
                <a:avLst/>
                <a:gdLst/>
                <a:ahLst/>
                <a:cxnLst/>
                <a:rect l="l" t="t" r="r" b="b"/>
                <a:pathLst>
                  <a:path w="13802" h="9612" extrusionOk="0">
                    <a:moveTo>
                      <a:pt x="7930" y="1"/>
                    </a:moveTo>
                    <a:cubicBezTo>
                      <a:pt x="6468" y="1"/>
                      <a:pt x="5045" y="230"/>
                      <a:pt x="4089" y="524"/>
                    </a:cubicBezTo>
                    <a:cubicBezTo>
                      <a:pt x="1870" y="1220"/>
                      <a:pt x="0" y="3091"/>
                      <a:pt x="1044" y="5526"/>
                    </a:cubicBezTo>
                    <a:cubicBezTo>
                      <a:pt x="1218" y="5918"/>
                      <a:pt x="1435" y="6309"/>
                      <a:pt x="1653" y="6657"/>
                    </a:cubicBezTo>
                    <a:cubicBezTo>
                      <a:pt x="2944" y="8525"/>
                      <a:pt x="5137" y="9612"/>
                      <a:pt x="7333" y="9612"/>
                    </a:cubicBezTo>
                    <a:cubicBezTo>
                      <a:pt x="8615" y="9612"/>
                      <a:pt x="9898" y="9242"/>
                      <a:pt x="11004" y="8440"/>
                    </a:cubicBezTo>
                    <a:cubicBezTo>
                      <a:pt x="12439" y="7440"/>
                      <a:pt x="13700" y="5700"/>
                      <a:pt x="13744" y="3873"/>
                    </a:cubicBezTo>
                    <a:cubicBezTo>
                      <a:pt x="13802" y="880"/>
                      <a:pt x="10792" y="1"/>
                      <a:pt x="7930"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grpSp>
        <p:sp>
          <p:nvSpPr>
            <p:cNvPr id="1148" name="Google Shape;1148;p68"/>
            <p:cNvSpPr/>
            <p:nvPr/>
          </p:nvSpPr>
          <p:spPr>
            <a:xfrm flipH="1">
              <a:off x="4761819" y="3052172"/>
              <a:ext cx="48646" cy="85600"/>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gr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4</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
        <p:nvSpPr>
          <p:cNvPr id="3" name="Google Shape;807;p67"/>
          <p:cNvSpPr txBox="1"/>
          <p:nvPr/>
        </p:nvSpPr>
        <p:spPr>
          <a:xfrm>
            <a:off x="717550" y="2654935"/>
            <a:ext cx="2514600"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latin typeface="Calibri" panose="020F0502020204030204" charset="0"/>
                <a:cs typeface="Calibri" panose="020F0502020204030204" charset="0"/>
              </a:rPr>
              <a:t>Dokter Autentikasi-&gt;</a:t>
            </a:r>
            <a:endParaRPr lang="en-US" altLang="en-GB" b="1">
              <a:solidFill>
                <a:srgbClr val="FF0000"/>
              </a:solidFill>
              <a:latin typeface="Calibri" panose="020F0502020204030204" charset="0"/>
              <a:cs typeface="Calibri" panose="020F0502020204030204" charset="0"/>
            </a:endParaRPr>
          </a:p>
        </p:txBody>
      </p:sp>
      <p:sp>
        <p:nvSpPr>
          <p:cNvPr id="4" name="Google Shape;807;p67"/>
          <p:cNvSpPr txBox="1"/>
          <p:nvPr/>
        </p:nvSpPr>
        <p:spPr>
          <a:xfrm>
            <a:off x="2489835" y="2654935"/>
            <a:ext cx="2514600"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latin typeface="Calibri" panose="020F0502020204030204" charset="0"/>
                <a:cs typeface="Calibri" panose="020F0502020204030204" charset="0"/>
              </a:rPr>
              <a:t>Masuk Ke Poli-&gt;</a:t>
            </a:r>
            <a:endParaRPr lang="en-US" altLang="en-GB" b="1">
              <a:solidFill>
                <a:srgbClr val="FF0000"/>
              </a:solidFill>
              <a:latin typeface="Calibri" panose="020F0502020204030204" charset="0"/>
              <a:cs typeface="Calibri" panose="020F0502020204030204" charset="0"/>
            </a:endParaRPr>
          </a:p>
        </p:txBody>
      </p:sp>
      <p:sp>
        <p:nvSpPr>
          <p:cNvPr id="5" name="Google Shape;807;p67"/>
          <p:cNvSpPr txBox="1"/>
          <p:nvPr/>
        </p:nvSpPr>
        <p:spPr>
          <a:xfrm>
            <a:off x="755650" y="2947670"/>
            <a:ext cx="2895600"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latin typeface="Calibri" panose="020F0502020204030204" charset="0"/>
                <a:cs typeface="Calibri" panose="020F0502020204030204" charset="0"/>
              </a:rPr>
              <a:t>Input Gejala Pasien-&gt;</a:t>
            </a:r>
            <a:endParaRPr lang="en-US" altLang="en-GB" b="1">
              <a:solidFill>
                <a:srgbClr val="FF0000"/>
              </a:solidFill>
              <a:latin typeface="Calibri" panose="020F0502020204030204" charset="0"/>
              <a:cs typeface="Calibri" panose="020F0502020204030204" charset="0"/>
            </a:endParaRPr>
          </a:p>
        </p:txBody>
      </p:sp>
      <p:sp>
        <p:nvSpPr>
          <p:cNvPr id="6" name="Google Shape;807;p67"/>
          <p:cNvSpPr txBox="1"/>
          <p:nvPr/>
        </p:nvSpPr>
        <p:spPr>
          <a:xfrm>
            <a:off x="2557145" y="2947670"/>
            <a:ext cx="2895600"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latin typeface="Calibri" panose="020F0502020204030204" charset="0"/>
                <a:cs typeface="Calibri" panose="020F0502020204030204" charset="0"/>
              </a:rPr>
              <a:t>Proses Diagnosa-&gt;</a:t>
            </a:r>
            <a:endParaRPr lang="en-US" altLang="en-GB" b="1">
              <a:solidFill>
                <a:srgbClr val="FF0000"/>
              </a:solidFill>
              <a:latin typeface="Calibri" panose="020F0502020204030204" charset="0"/>
              <a:cs typeface="Calibri" panose="020F0502020204030204" charset="0"/>
            </a:endParaRPr>
          </a:p>
        </p:txBody>
      </p:sp>
      <p:sp>
        <p:nvSpPr>
          <p:cNvPr id="7" name="Google Shape;807;p67"/>
          <p:cNvSpPr txBox="1"/>
          <p:nvPr/>
        </p:nvSpPr>
        <p:spPr>
          <a:xfrm>
            <a:off x="755650" y="3221355"/>
            <a:ext cx="2895600"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latin typeface="Calibri" panose="020F0502020204030204" charset="0"/>
                <a:cs typeface="Calibri" panose="020F0502020204030204" charset="0"/>
              </a:rPr>
              <a:t>Tampilkan Hasil-&gt;</a:t>
            </a:r>
            <a:endParaRPr lang="en-US" altLang="en-GB" b="1">
              <a:solidFill>
                <a:srgbClr val="FF0000"/>
              </a:solidFill>
              <a:latin typeface="Calibri" panose="020F0502020204030204" charset="0"/>
              <a:cs typeface="Calibri" panose="020F0502020204030204" charset="0"/>
            </a:endParaRPr>
          </a:p>
        </p:txBody>
      </p:sp>
      <p:sp>
        <p:nvSpPr>
          <p:cNvPr id="8" name="Google Shape;807;p67"/>
          <p:cNvSpPr txBox="1"/>
          <p:nvPr/>
        </p:nvSpPr>
        <p:spPr>
          <a:xfrm>
            <a:off x="2304415" y="3221355"/>
            <a:ext cx="1106805" cy="501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r>
              <a:rPr lang="en-US" altLang="en-GB" b="1">
                <a:latin typeface="Calibri" panose="020F0502020204030204" charset="0"/>
                <a:cs typeface="Calibri" panose="020F0502020204030204" charset="0"/>
              </a:rPr>
              <a:t>Simpan</a:t>
            </a:r>
            <a:endParaRPr lang="en-US" altLang="en-GB" b="1">
              <a:solidFill>
                <a:srgbClr val="FF0000"/>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7"/>
                                        </p:tgtEl>
                                        <p:attrNameLst>
                                          <p:attrName>style.visibility</p:attrName>
                                        </p:attrNameLst>
                                      </p:cBhvr>
                                      <p:to>
                                        <p:strVal val="visible"/>
                                      </p:to>
                                    </p:set>
                                  </p:childTnLst>
                                </p:cTn>
                              </p:par>
                            </p:childTnLst>
                          </p:cTn>
                        </p:par>
                        <p:par>
                          <p:cTn id="11" fill="hold">
                            <p:stCondLst>
                              <p:cond delay="0"/>
                            </p:stCondLst>
                            <p:childTnLst>
                              <p:par>
                                <p:cTn id="12" presetID="23" presetClass="entr" presetSubtype="16" fill="hold" nodeType="afterEffect">
                                  <p:stCondLst>
                                    <p:cond delay="0"/>
                                  </p:stCondLst>
                                  <p:childTnLst>
                                    <p:set>
                                      <p:cBhvr>
                                        <p:cTn id="13" dur="1" fill="hold">
                                          <p:stCondLst>
                                            <p:cond delay="0"/>
                                          </p:stCondLst>
                                        </p:cTn>
                                        <p:tgtEl>
                                          <p:spTgt spid="1084"/>
                                        </p:tgtEl>
                                        <p:attrNameLst>
                                          <p:attrName>style.visibility</p:attrName>
                                        </p:attrNameLst>
                                      </p:cBhvr>
                                      <p:to>
                                        <p:strVal val="visible"/>
                                      </p:to>
                                    </p:set>
                                    <p:anim calcmode="lin" valueType="num">
                                      <p:cBhvr additive="base">
                                        <p:cTn id="14" dur="1000"/>
                                        <p:tgtEl>
                                          <p:spTgt spid="1084"/>
                                        </p:tgtEl>
                                        <p:attrNameLst>
                                          <p:attrName>ppt_w</p:attrName>
                                        </p:attrNameLst>
                                      </p:cBhvr>
                                      <p:tavLst>
                                        <p:tav tm="0" fmla="">
                                          <p:val>
                                            <p:fltVal val="0"/>
                                          </p:val>
                                        </p:tav>
                                        <p:tav tm="100000" fmla="">
                                          <p:val>
                                            <p:strVal val="#ppt_w"/>
                                          </p:val>
                                        </p:tav>
                                      </p:tavLst>
                                    </p:anim>
                                    <p:anim calcmode="lin" valueType="num">
                                      <p:cBhvr additive="base">
                                        <p:cTn id="15" dur="1000"/>
                                        <p:tgtEl>
                                          <p:spTgt spid="1084"/>
                                        </p:tgtEl>
                                        <p:attrNameLst>
                                          <p:attrName>ppt_h</p:attrName>
                                        </p:attrNameLst>
                                      </p:cBhvr>
                                      <p:tavLst>
                                        <p:tav tm="0" fmla="">
                                          <p:val>
                                            <p:fltVal val="0"/>
                                          </p:val>
                                        </p:tav>
                                        <p:tav tm="100000" fmla="">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linds(horizontal)">
                                      <p:cBhvr>
                                        <p:cTn id="45" dur="500"/>
                                        <p:tgtEl>
                                          <p:spTgt spid="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3" grpId="0"/>
      <p:bldP spid="3" grpId="1"/>
      <p:bldP spid="4" grpId="0"/>
      <p:bldP spid="4" grpId="1"/>
      <p:bldP spid="5" grpId="0"/>
      <p:bldP spid="5" grpId="1"/>
      <p:bldP spid="6" grpId="0"/>
      <p:bldP spid="6" grpId="1"/>
      <p:bldP spid="7" grpId="0"/>
      <p:bldP spid="7" grpId="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6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DIAGNOSA PHASE</a:t>
            </a:r>
            <a:endParaRPr lang="en-US" altLang="en-GB">
              <a:latin typeface="Calibri" panose="020F0502020204030204" charset="0"/>
              <a:cs typeface="Calibri" panose="020F0502020204030204" charset="0"/>
            </a:endParaRPr>
          </a:p>
        </p:txBody>
      </p:sp>
      <p:sp>
        <p:nvSpPr>
          <p:cNvPr id="1083" name="Google Shape;1083;p68"/>
          <p:cNvSpPr txBox="1"/>
          <p:nvPr>
            <p:ph type="subTitle" idx="1"/>
          </p:nvPr>
        </p:nvSpPr>
        <p:spPr>
          <a:xfrm>
            <a:off x="342265" y="1106170"/>
            <a:ext cx="8453120" cy="9486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latin typeface="Calibri" panose="020F0502020204030204" charset="0"/>
                <a:cs typeface="Calibri" panose="020F0502020204030204" charset="0"/>
              </a:rPr>
              <a:t>Dalam </a:t>
            </a:r>
            <a:r>
              <a:rPr lang="en-US" altLang="en-GB" b="1">
                <a:latin typeface="Calibri" panose="020F0502020204030204" charset="0"/>
                <a:cs typeface="Calibri" panose="020F0502020204030204" charset="0"/>
              </a:rPr>
              <a:t>Diagnosa Phase</a:t>
            </a:r>
            <a:r>
              <a:rPr lang="en-US" altLang="en-GB">
                <a:latin typeface="Calibri" panose="020F0502020204030204" charset="0"/>
                <a:cs typeface="Calibri" panose="020F0502020204030204" charset="0"/>
              </a:rPr>
              <a:t>, sistem membantu dokter untuk melakukan proses diagnosa penyakit kemungkinan pasien dengan membuat perhitungan pada sistem sebagai berikut :</a:t>
            </a:r>
            <a:endParaRPr lang="en-US" altLang="en-GB">
              <a:latin typeface="Calibri" panose="020F0502020204030204" charset="0"/>
              <a:cs typeface="Calibri" panose="020F0502020204030204" charset="0"/>
            </a:endParaRPr>
          </a:p>
        </p:txBody>
      </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4</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
        <p:nvSpPr>
          <p:cNvPr id="3" name="Google Shape;1083;p68"/>
          <p:cNvSpPr txBox="1"/>
          <p:nvPr/>
        </p:nvSpPr>
        <p:spPr>
          <a:xfrm>
            <a:off x="395605" y="1997075"/>
            <a:ext cx="8453120" cy="7200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342900" lvl="0" indent="-342900" algn="l" rtl="0">
              <a:spcBef>
                <a:spcPts val="0"/>
              </a:spcBef>
              <a:spcAft>
                <a:spcPts val="0"/>
              </a:spcAft>
              <a:buAutoNum type="arabicPeriod"/>
            </a:pPr>
            <a:r>
              <a:rPr lang="en-US" altLang="en-GB">
                <a:latin typeface="Calibri" panose="020F0502020204030204" charset="0"/>
                <a:cs typeface="Calibri" panose="020F0502020204030204" charset="0"/>
              </a:rPr>
              <a:t>terdapat </a:t>
            </a:r>
            <a:r>
              <a:rPr lang="en-US" altLang="en-GB" b="1">
                <a:latin typeface="Calibri" panose="020F0502020204030204" charset="0"/>
                <a:cs typeface="Calibri" panose="020F0502020204030204" charset="0"/>
              </a:rPr>
              <a:t>4 </a:t>
            </a:r>
            <a:r>
              <a:rPr lang="en-US" altLang="en-GB">
                <a:latin typeface="Calibri" panose="020F0502020204030204" charset="0"/>
                <a:cs typeface="Calibri" panose="020F0502020204030204" charset="0"/>
              </a:rPr>
              <a:t>parameter input yang diambil untuk melakukan perhitungan : </a:t>
            </a:r>
            <a:r>
              <a:rPr lang="en-US" altLang="en-GB" i="1">
                <a:latin typeface="Calibri" panose="020F0502020204030204" charset="0"/>
                <a:cs typeface="Calibri" panose="020F0502020204030204" charset="0"/>
              </a:rPr>
              <a:t>gejala_pasien, gejala_fisik_pasien, faktor_pendukung, </a:t>
            </a:r>
            <a:r>
              <a:rPr lang="en-US" altLang="en-GB" b="1" i="1">
                <a:latin typeface="Calibri" panose="020F0502020204030204" charset="0"/>
                <a:cs typeface="Calibri" panose="020F0502020204030204" charset="0"/>
              </a:rPr>
              <a:t>dataset_gejala</a:t>
            </a:r>
            <a:endParaRPr lang="en-US" altLang="en-GB" b="1" i="1">
              <a:latin typeface="Calibri" panose="020F0502020204030204" charset="0"/>
              <a:cs typeface="Calibri" panose="020F0502020204030204" charset="0"/>
            </a:endParaRPr>
          </a:p>
        </p:txBody>
      </p:sp>
      <p:sp>
        <p:nvSpPr>
          <p:cNvPr id="2" name="Google Shape;1083;p68"/>
          <p:cNvSpPr txBox="1"/>
          <p:nvPr/>
        </p:nvSpPr>
        <p:spPr>
          <a:xfrm>
            <a:off x="342265" y="2644775"/>
            <a:ext cx="8453120" cy="7200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latin typeface="Calibri" panose="020F0502020204030204" charset="0"/>
                <a:cs typeface="Calibri" panose="020F0502020204030204" charset="0"/>
              </a:rPr>
              <a:t> 2.    sistem melakukan kecocokan input gejala pasien oleh dokter(</a:t>
            </a:r>
            <a:r>
              <a:rPr lang="en-US" altLang="en-GB" i="1">
                <a:latin typeface="Calibri" panose="020F0502020204030204" charset="0"/>
                <a:cs typeface="Calibri" panose="020F0502020204030204" charset="0"/>
              </a:rPr>
              <a:t>gejala_pasien, gejala_fisik_pasien, faktor_</a:t>
            </a:r>
            <a:r>
              <a:rPr lang="en-US" altLang="en-GB">
                <a:latin typeface="Calibri" panose="020F0502020204030204" charset="0"/>
                <a:cs typeface="Calibri" panose="020F0502020204030204" charset="0"/>
              </a:rPr>
              <a:t>pendukung) dengan </a:t>
            </a:r>
            <a:r>
              <a:rPr lang="en-US" altLang="en-GB" b="1" i="1">
                <a:latin typeface="Calibri" panose="020F0502020204030204" charset="0"/>
                <a:cs typeface="Calibri" panose="020F0502020204030204" charset="0"/>
              </a:rPr>
              <a:t>dataset_gejala</a:t>
            </a:r>
            <a:r>
              <a:rPr lang="en-US" altLang="en-GB" i="1">
                <a:latin typeface="Calibri" panose="020F0502020204030204" charset="0"/>
                <a:cs typeface="Calibri" panose="020F0502020204030204" charset="0"/>
              </a:rPr>
              <a:t> </a:t>
            </a:r>
            <a:endParaRPr lang="en-US" altLang="en-GB" i="1">
              <a:latin typeface="Calibri" panose="020F0502020204030204" charset="0"/>
              <a:cs typeface="Calibri" panose="020F0502020204030204" charset="0"/>
            </a:endParaRPr>
          </a:p>
        </p:txBody>
      </p:sp>
      <p:sp>
        <p:nvSpPr>
          <p:cNvPr id="4" name="Google Shape;1083;p68"/>
          <p:cNvSpPr txBox="1"/>
          <p:nvPr/>
        </p:nvSpPr>
        <p:spPr>
          <a:xfrm>
            <a:off x="323850" y="3364230"/>
            <a:ext cx="8453120" cy="7200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latin typeface="Calibri" panose="020F0502020204030204" charset="0"/>
                <a:cs typeface="Calibri" panose="020F0502020204030204" charset="0"/>
              </a:rPr>
              <a:t> 3.    gejala-gejala yang cocok akan disimpan secara terpisah melalui 3 variable yang sesuai(</a:t>
            </a:r>
            <a:r>
              <a:rPr lang="en-US" altLang="en-GB" i="1">
                <a:latin typeface="Calibri" panose="020F0502020204030204" charset="0"/>
                <a:cs typeface="Calibri" panose="020F0502020204030204" charset="0"/>
              </a:rPr>
              <a:t>match_count_gejala, match_count_fisik, match_count_faktor</a:t>
            </a:r>
            <a:r>
              <a:rPr lang="en-US" altLang="en-GB">
                <a:latin typeface="Calibri" panose="020F0502020204030204" charset="0"/>
                <a:cs typeface="Calibri" panose="020F0502020204030204" charset="0"/>
              </a:rPr>
              <a:t>)</a:t>
            </a:r>
            <a:r>
              <a:rPr lang="en-US" altLang="en-GB" i="1">
                <a:latin typeface="Calibri" panose="020F0502020204030204" charset="0"/>
                <a:cs typeface="Calibri" panose="020F0502020204030204" charset="0"/>
              </a:rPr>
              <a:t>	 </a:t>
            </a:r>
            <a:endParaRPr lang="en-US" altLang="en-GB" i="1">
              <a:latin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6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DIAGNOSA PHASE</a:t>
            </a:r>
            <a:endParaRPr lang="en-US" altLang="en-GB">
              <a:latin typeface="Calibri" panose="020F0502020204030204" charset="0"/>
              <a:cs typeface="Calibri" panose="020F0502020204030204" charset="0"/>
            </a:endParaRPr>
          </a:p>
        </p:txBody>
      </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4</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
        <p:nvSpPr>
          <p:cNvPr id="2" name="Google Shape;1083;p68"/>
          <p:cNvSpPr txBox="1"/>
          <p:nvPr/>
        </p:nvSpPr>
        <p:spPr>
          <a:xfrm>
            <a:off x="342265" y="1281430"/>
            <a:ext cx="8453120" cy="7200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latin typeface="Calibri" panose="020F0502020204030204" charset="0"/>
                <a:cs typeface="Calibri" panose="020F0502020204030204" charset="0"/>
              </a:rPr>
              <a:t> 4.    3 variable tersebut akan di total dan di simpan pada variable </a:t>
            </a:r>
            <a:r>
              <a:rPr lang="en-US" altLang="en-GB" i="1">
                <a:latin typeface="Calibri" panose="020F0502020204030204" charset="0"/>
                <a:cs typeface="Calibri" panose="020F0502020204030204" charset="0"/>
              </a:rPr>
              <a:t>total_gejala_benar</a:t>
            </a:r>
            <a:endParaRPr lang="en-US" altLang="en-GB" i="1">
              <a:latin typeface="Calibri" panose="020F0502020204030204" charset="0"/>
              <a:cs typeface="Calibri" panose="020F0502020204030204" charset="0"/>
            </a:endParaRPr>
          </a:p>
        </p:txBody>
      </p:sp>
      <p:sp>
        <p:nvSpPr>
          <p:cNvPr id="4" name="Google Shape;1083;p68"/>
          <p:cNvSpPr txBox="1"/>
          <p:nvPr/>
        </p:nvSpPr>
        <p:spPr>
          <a:xfrm>
            <a:off x="323850" y="1785620"/>
            <a:ext cx="8453120" cy="9601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latin typeface="Calibri" panose="020F0502020204030204" charset="0"/>
                <a:cs typeface="Calibri" panose="020F0502020204030204" charset="0"/>
              </a:rPr>
              <a:t> 5.    sistem juga menghitung semua(</a:t>
            </a:r>
            <a:r>
              <a:rPr lang="en-US" altLang="en-GB" i="1">
                <a:latin typeface="Calibri" panose="020F0502020204030204" charset="0"/>
                <a:cs typeface="Calibri" panose="020F0502020204030204" charset="0"/>
              </a:rPr>
              <a:t>total</a:t>
            </a:r>
            <a:r>
              <a:rPr lang="en-US" altLang="en-GB">
                <a:latin typeface="Calibri" panose="020F0502020204030204" charset="0"/>
                <a:cs typeface="Calibri" panose="020F0502020204030204" charset="0"/>
              </a:rPr>
              <a:t>) dari inputan gejala pasien yang dilakukan oleh dokter(</a:t>
            </a:r>
            <a:r>
              <a:rPr lang="en-US" altLang="en-GB" i="1">
                <a:latin typeface="Calibri" panose="020F0502020204030204" charset="0"/>
                <a:cs typeface="Calibri" panose="020F0502020204030204" charset="0"/>
              </a:rPr>
              <a:t>baik itu gejala yang cocok dengan </a:t>
            </a:r>
            <a:r>
              <a:rPr lang="en-US" altLang="en-GB" b="1" i="1">
                <a:latin typeface="Calibri" panose="020F0502020204030204" charset="0"/>
                <a:cs typeface="Calibri" panose="020F0502020204030204" charset="0"/>
              </a:rPr>
              <a:t>dataset_gejala</a:t>
            </a:r>
            <a:r>
              <a:rPr lang="en-US" altLang="en-GB" i="1">
                <a:latin typeface="Calibri" panose="020F0502020204030204" charset="0"/>
                <a:cs typeface="Calibri" panose="020F0502020204030204" charset="0"/>
              </a:rPr>
              <a:t> maupun tidak</a:t>
            </a:r>
            <a:r>
              <a:rPr lang="en-US" altLang="en-GB">
                <a:latin typeface="Calibri" panose="020F0502020204030204" charset="0"/>
                <a:cs typeface="Calibri" panose="020F0502020204030204" charset="0"/>
              </a:rPr>
              <a:t>) dan di simpan pada variable </a:t>
            </a:r>
            <a:r>
              <a:rPr lang="en-US" altLang="en-GB" i="1">
                <a:latin typeface="Calibri" panose="020F0502020204030204" charset="0"/>
                <a:cs typeface="Calibri" panose="020F0502020204030204" charset="0"/>
              </a:rPr>
              <a:t>total_inputan_gejala	 </a:t>
            </a:r>
            <a:endParaRPr lang="en-US" altLang="en-GB" i="1">
              <a:latin typeface="Calibri" panose="020F0502020204030204" charset="0"/>
              <a:cs typeface="Calibri" panose="020F0502020204030204" charset="0"/>
            </a:endParaRPr>
          </a:p>
        </p:txBody>
      </p:sp>
      <p:sp>
        <p:nvSpPr>
          <p:cNvPr id="5" name="Google Shape;1083;p68"/>
          <p:cNvSpPr txBox="1"/>
          <p:nvPr/>
        </p:nvSpPr>
        <p:spPr>
          <a:xfrm>
            <a:off x="323850" y="2716530"/>
            <a:ext cx="8453120" cy="20123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latin typeface="Calibri" panose="020F0502020204030204" charset="0"/>
                <a:cs typeface="Calibri" panose="020F0502020204030204" charset="0"/>
              </a:rPr>
              <a:t> 6.    setelah semua variable terisi(</a:t>
            </a:r>
            <a:r>
              <a:rPr lang="en-US" altLang="en-GB" i="1">
                <a:latin typeface="Calibri" panose="020F0502020204030204" charset="0"/>
                <a:cs typeface="Calibri" panose="020F0502020204030204" charset="0"/>
              </a:rPr>
              <a:t>not null</a:t>
            </a:r>
            <a:r>
              <a:rPr lang="en-US" altLang="en-GB">
                <a:latin typeface="Calibri" panose="020F0502020204030204" charset="0"/>
                <a:cs typeface="Calibri" panose="020F0502020204030204" charset="0"/>
              </a:rPr>
              <a:t>), maka sistem akan membuat persentase kemungkinan menggunakan rumus :</a:t>
            </a:r>
            <a:endParaRPr lang="en-US" altLang="en-GB">
              <a:latin typeface="Calibri" panose="020F0502020204030204" charset="0"/>
              <a:cs typeface="Calibri" panose="020F0502020204030204" charset="0"/>
            </a:endParaRPr>
          </a:p>
          <a:p>
            <a:pPr marL="0" lvl="0" indent="0" algn="l" rtl="0">
              <a:spcBef>
                <a:spcPts val="0"/>
              </a:spcBef>
              <a:spcAft>
                <a:spcPts val="0"/>
              </a:spcAft>
            </a:pPr>
            <a:endParaRPr lang="en-US" altLang="en-GB" i="1">
              <a:latin typeface="Calibri" panose="020F0502020204030204" charset="0"/>
              <a:cs typeface="Calibri" panose="020F0502020204030204" charset="0"/>
            </a:endParaRPr>
          </a:p>
          <a:p>
            <a:pPr marL="0" lvl="0" indent="0" algn="ctr" rtl="0">
              <a:spcBef>
                <a:spcPts val="0"/>
              </a:spcBef>
              <a:spcAft>
                <a:spcPts val="0"/>
              </a:spcAft>
            </a:pPr>
            <a:r>
              <a:rPr lang="en-US" altLang="en-GB" b="1" i="1">
                <a:latin typeface="Calibri" panose="020F0502020204030204" charset="0"/>
                <a:cs typeface="Calibri" panose="020F0502020204030204" charset="0"/>
              </a:rPr>
              <a:t>(total_gejala_benar / total_inputan_gejala) * 100%</a:t>
            </a:r>
            <a:endParaRPr lang="en-US" altLang="en-GB" b="1" i="1">
              <a:latin typeface="Calibri" panose="020F0502020204030204" charset="0"/>
              <a:cs typeface="Calibri" panose="020F0502020204030204" charset="0"/>
            </a:endParaRPr>
          </a:p>
          <a:p>
            <a:pPr marL="0" lvl="0" indent="0" algn="ctr" rtl="0">
              <a:spcBef>
                <a:spcPts val="0"/>
              </a:spcBef>
              <a:spcAft>
                <a:spcPts val="0"/>
              </a:spcAft>
            </a:pPr>
            <a:endParaRPr lang="en-US" altLang="en-GB" b="1" i="1">
              <a:latin typeface="Calibri" panose="020F0502020204030204" charset="0"/>
              <a:cs typeface="Calibri" panose="020F0502020204030204" charset="0"/>
            </a:endParaRPr>
          </a:p>
          <a:p>
            <a:pPr marL="0" lvl="0" indent="0" algn="l" rtl="0">
              <a:spcBef>
                <a:spcPts val="0"/>
              </a:spcBef>
              <a:spcAft>
                <a:spcPts val="0"/>
              </a:spcAft>
            </a:pPr>
            <a:r>
              <a:rPr lang="en-US" altLang="en-GB">
                <a:latin typeface="Calibri" panose="020F0502020204030204" charset="0"/>
                <a:cs typeface="Calibri" panose="020F0502020204030204" charset="0"/>
              </a:rPr>
              <a:t>dan hasil persentase tersebut akan di simpan pada variable </a:t>
            </a:r>
            <a:r>
              <a:rPr lang="en-US" altLang="en-GB" i="1">
                <a:latin typeface="Calibri" panose="020F0502020204030204" charset="0"/>
                <a:cs typeface="Calibri" panose="020F0502020204030204" charset="0"/>
              </a:rPr>
              <a:t>persentase </a:t>
            </a:r>
            <a:r>
              <a:rPr lang="en-US" altLang="en-GB">
                <a:latin typeface="Calibri" panose="020F0502020204030204" charset="0"/>
                <a:cs typeface="Calibri" panose="020F0502020204030204" charset="0"/>
              </a:rPr>
              <a:t>untuk nantinya ditampilkan pada bagian hasil diagnosa pada saat program dijalankan</a:t>
            </a:r>
            <a:endParaRPr lang="en-US" altLang="en-GB">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6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DIAGNOSA PHASE</a:t>
            </a:r>
            <a:endParaRPr lang="en-US" altLang="en-GB">
              <a:latin typeface="Calibri" panose="020F0502020204030204" charset="0"/>
              <a:cs typeface="Calibri" panose="020F0502020204030204" charset="0"/>
            </a:endParaRPr>
          </a:p>
        </p:txBody>
      </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4</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
        <p:nvSpPr>
          <p:cNvPr id="2" name="Google Shape;1083;p68"/>
          <p:cNvSpPr txBox="1"/>
          <p:nvPr/>
        </p:nvSpPr>
        <p:spPr>
          <a:xfrm>
            <a:off x="342265" y="1281430"/>
            <a:ext cx="4583430"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i="1">
                <a:latin typeface="Calibri" panose="020F0502020204030204" charset="0"/>
                <a:cs typeface="Calibri" panose="020F0502020204030204" charset="0"/>
              </a:rPr>
              <a:t>INPUTAN DOKTER :</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Nama Pasien : Rahmat</a:t>
            </a: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   </a:t>
            </a: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gejala pasien (dipisahkan koma): demam,batuk,pilek,berdarah</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gejala fisik pasien : wajah pucat,berdarah</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faktor pendukung : cuaca dingin</a:t>
            </a:r>
            <a:endParaRPr lang="en-US" altLang="en-US" i="1">
              <a:latin typeface="Calibri" panose="020F0502020204030204" charset="0"/>
              <a:cs typeface="Calibri" panose="020F0502020204030204" charset="0"/>
            </a:endParaRPr>
          </a:p>
        </p:txBody>
      </p:sp>
      <p:sp>
        <p:nvSpPr>
          <p:cNvPr id="3" name="Google Shape;1083;p68"/>
          <p:cNvSpPr txBox="1"/>
          <p:nvPr/>
        </p:nvSpPr>
        <p:spPr>
          <a:xfrm>
            <a:off x="4773295" y="1281430"/>
            <a:ext cx="4237990"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a:latin typeface="Calibri" panose="020F0502020204030204" charset="0"/>
                <a:cs typeface="Calibri" panose="020F0502020204030204" charset="0"/>
              </a:rPr>
              <a:t>FLU :</a:t>
            </a:r>
            <a:endParaRPr lang="en-US" altLang="en-US" b="1">
              <a:latin typeface="Calibri" panose="020F0502020204030204" charset="0"/>
              <a:cs typeface="Calibri" panose="020F0502020204030204" charset="0"/>
            </a:endParaRPr>
          </a:p>
          <a:p>
            <a:pPr marL="0" lvl="0" indent="0" algn="l" rtl="0">
              <a:spcBef>
                <a:spcPts val="0"/>
              </a:spcBef>
              <a:spcAft>
                <a:spcPts val="0"/>
              </a:spcAft>
            </a:pPr>
            <a:endParaRPr lang="en-US" altLang="en-US" b="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Gejala : demam,batuk,pilek,sakit kepala</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Gejala Fisik : wajah pucat,keringat dingin</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Faktor Pendukung : cuaca dingin</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6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DIAGNOSA PHASE</a:t>
            </a:r>
            <a:endParaRPr lang="en-US" altLang="en-GB">
              <a:latin typeface="Calibri" panose="020F0502020204030204" charset="0"/>
              <a:cs typeface="Calibri" panose="020F0502020204030204" charset="0"/>
            </a:endParaRPr>
          </a:p>
        </p:txBody>
      </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4</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
        <p:nvSpPr>
          <p:cNvPr id="2" name="Google Shape;1083;p68"/>
          <p:cNvSpPr txBox="1"/>
          <p:nvPr/>
        </p:nvSpPr>
        <p:spPr>
          <a:xfrm>
            <a:off x="342265" y="1281430"/>
            <a:ext cx="4583430"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i="1">
                <a:latin typeface="Calibri" panose="020F0502020204030204" charset="0"/>
                <a:cs typeface="Calibri" panose="020F0502020204030204" charset="0"/>
              </a:rPr>
              <a:t>INPUTAN DOKTER :</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Nama Pasien : Rahmat</a:t>
            </a: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   </a:t>
            </a: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gejala pasien (dipisahkan koma): </a:t>
            </a:r>
            <a:r>
              <a:rPr lang="en-US" altLang="en-US" i="1">
                <a:solidFill>
                  <a:srgbClr val="00B050"/>
                </a:solidFill>
                <a:latin typeface="Calibri" panose="020F0502020204030204" charset="0"/>
                <a:cs typeface="Calibri" panose="020F0502020204030204" charset="0"/>
              </a:rPr>
              <a:t>demam</a:t>
            </a:r>
            <a:r>
              <a:rPr lang="en-US" altLang="en-US" i="1">
                <a:latin typeface="Calibri" panose="020F0502020204030204" charset="0"/>
                <a:cs typeface="Calibri" panose="020F0502020204030204" charset="0"/>
              </a:rPr>
              <a:t>,</a:t>
            </a:r>
            <a:r>
              <a:rPr lang="en-US" altLang="en-US" i="1">
                <a:solidFill>
                  <a:srgbClr val="00B050"/>
                </a:solidFill>
                <a:latin typeface="Calibri" panose="020F0502020204030204" charset="0"/>
                <a:cs typeface="Calibri" panose="020F0502020204030204" charset="0"/>
              </a:rPr>
              <a:t>batuk</a:t>
            </a:r>
            <a:r>
              <a:rPr lang="en-US" altLang="en-US" i="1">
                <a:latin typeface="Calibri" panose="020F0502020204030204" charset="0"/>
                <a:cs typeface="Calibri" panose="020F0502020204030204" charset="0"/>
              </a:rPr>
              <a:t>,</a:t>
            </a:r>
            <a:r>
              <a:rPr lang="en-US" altLang="en-US" i="1">
                <a:solidFill>
                  <a:srgbClr val="00B050"/>
                </a:solidFill>
                <a:latin typeface="Calibri" panose="020F0502020204030204" charset="0"/>
                <a:cs typeface="Calibri" panose="020F0502020204030204" charset="0"/>
              </a:rPr>
              <a:t>pilek</a:t>
            </a:r>
            <a:r>
              <a:rPr lang="en-US" altLang="en-US" i="1">
                <a:latin typeface="Calibri" panose="020F0502020204030204" charset="0"/>
                <a:cs typeface="Calibri" panose="020F0502020204030204" charset="0"/>
              </a:rPr>
              <a:t>,</a:t>
            </a:r>
            <a:r>
              <a:rPr lang="en-US" altLang="en-US" i="1">
                <a:solidFill>
                  <a:srgbClr val="FF0000"/>
                </a:solidFill>
                <a:latin typeface="Calibri" panose="020F0502020204030204" charset="0"/>
                <a:cs typeface="Calibri" panose="020F0502020204030204" charset="0"/>
              </a:rPr>
              <a:t>berdarah</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gejala fisik pasien : </a:t>
            </a:r>
            <a:r>
              <a:rPr lang="en-US" altLang="en-US" i="1">
                <a:solidFill>
                  <a:srgbClr val="00B050"/>
                </a:solidFill>
                <a:latin typeface="Calibri" panose="020F0502020204030204" charset="0"/>
                <a:cs typeface="Calibri" panose="020F0502020204030204" charset="0"/>
              </a:rPr>
              <a:t>wajah pucat</a:t>
            </a:r>
            <a:r>
              <a:rPr lang="en-US" altLang="en-US" i="1">
                <a:latin typeface="Calibri" panose="020F0502020204030204" charset="0"/>
                <a:cs typeface="Calibri" panose="020F0502020204030204" charset="0"/>
              </a:rPr>
              <a:t>,</a:t>
            </a:r>
            <a:r>
              <a:rPr lang="en-US" altLang="en-US" i="1">
                <a:solidFill>
                  <a:srgbClr val="FF0000"/>
                </a:solidFill>
                <a:latin typeface="Calibri" panose="020F0502020204030204" charset="0"/>
                <a:cs typeface="Calibri" panose="020F0502020204030204" charset="0"/>
              </a:rPr>
              <a:t>berdarah</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faktor pendukung : </a:t>
            </a:r>
            <a:r>
              <a:rPr lang="en-US" altLang="en-US" i="1">
                <a:solidFill>
                  <a:srgbClr val="00B050"/>
                </a:solidFill>
                <a:latin typeface="Calibri" panose="020F0502020204030204" charset="0"/>
                <a:cs typeface="Calibri" panose="020F0502020204030204" charset="0"/>
              </a:rPr>
              <a:t>cuaca dingin</a:t>
            </a:r>
            <a:endParaRPr lang="en-US" altLang="en-US" i="1">
              <a:solidFill>
                <a:srgbClr val="00B050"/>
              </a:solidFill>
              <a:latin typeface="Calibri" panose="020F0502020204030204" charset="0"/>
              <a:cs typeface="Calibri" panose="020F0502020204030204" charset="0"/>
            </a:endParaRPr>
          </a:p>
        </p:txBody>
      </p:sp>
      <p:sp>
        <p:nvSpPr>
          <p:cNvPr id="3" name="Google Shape;1083;p68"/>
          <p:cNvSpPr txBox="1"/>
          <p:nvPr/>
        </p:nvSpPr>
        <p:spPr>
          <a:xfrm>
            <a:off x="4787265" y="1281430"/>
            <a:ext cx="4224020"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a:latin typeface="Calibri" panose="020F0502020204030204" charset="0"/>
                <a:cs typeface="Calibri" panose="020F0502020204030204" charset="0"/>
              </a:rPr>
              <a:t>FLU :</a:t>
            </a:r>
            <a:endParaRPr lang="en-US" altLang="en-US" b="1">
              <a:latin typeface="Calibri" panose="020F0502020204030204" charset="0"/>
              <a:cs typeface="Calibri" panose="020F0502020204030204" charset="0"/>
            </a:endParaRPr>
          </a:p>
          <a:p>
            <a:pPr marL="0" lvl="0" indent="0" algn="l" rtl="0">
              <a:spcBef>
                <a:spcPts val="0"/>
              </a:spcBef>
              <a:spcAft>
                <a:spcPts val="0"/>
              </a:spcAft>
            </a:pPr>
            <a:endParaRPr lang="en-US" altLang="en-US" b="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Gejala : demam,batuk,pilek,sakit kepala</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Gejala Fisik : wajah pucat,keringat dingin</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Faktor Pendukung : cuaca dingin</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1082" name="Google Shape;1082;p68"/>
          <p:cNvSpPr txBox="1"/>
          <p:nvPr>
            <p:ph type="title"/>
          </p:nvPr>
        </p:nvSpPr>
        <p:spPr>
          <a:xfrm>
            <a:off x="718500" y="347223"/>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DIAGNOSA PHASE</a:t>
            </a:r>
            <a:endParaRPr lang="en-US" altLang="en-GB">
              <a:latin typeface="Calibri" panose="020F0502020204030204" charset="0"/>
              <a:cs typeface="Calibri" panose="020F0502020204030204" charset="0"/>
            </a:endParaRPr>
          </a:p>
        </p:txBody>
      </p:sp>
      <p:sp>
        <p:nvSpPr>
          <p:cNvPr id="793" name="Google Shape;793;p65"/>
          <p:cNvSpPr txBox="1"/>
          <p:nvPr/>
        </p:nvSpPr>
        <p:spPr>
          <a:xfrm>
            <a:off x="539330"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4</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
        <p:nvSpPr>
          <p:cNvPr id="2" name="Google Shape;1083;p68"/>
          <p:cNvSpPr txBox="1"/>
          <p:nvPr/>
        </p:nvSpPr>
        <p:spPr>
          <a:xfrm>
            <a:off x="342265" y="1281430"/>
            <a:ext cx="4583430"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i="1">
                <a:latin typeface="Calibri" panose="020F0502020204030204" charset="0"/>
                <a:cs typeface="Calibri" panose="020F0502020204030204" charset="0"/>
              </a:rPr>
              <a:t>INPUTAN DOKTER :</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Nama Pasien : Rahmat</a:t>
            </a: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   </a:t>
            </a: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gejala pasien (dipisahkan koma): </a:t>
            </a:r>
            <a:r>
              <a:rPr lang="en-US" altLang="en-US" i="1">
                <a:solidFill>
                  <a:srgbClr val="00B050"/>
                </a:solidFill>
                <a:latin typeface="Calibri" panose="020F0502020204030204" charset="0"/>
                <a:cs typeface="Calibri" panose="020F0502020204030204" charset="0"/>
              </a:rPr>
              <a:t>demam</a:t>
            </a:r>
            <a:r>
              <a:rPr lang="en-US" altLang="en-US" i="1">
                <a:latin typeface="Calibri" panose="020F0502020204030204" charset="0"/>
                <a:cs typeface="Calibri" panose="020F0502020204030204" charset="0"/>
              </a:rPr>
              <a:t>,</a:t>
            </a:r>
            <a:r>
              <a:rPr lang="en-US" altLang="en-US" i="1">
                <a:solidFill>
                  <a:srgbClr val="00B050"/>
                </a:solidFill>
                <a:latin typeface="Calibri" panose="020F0502020204030204" charset="0"/>
                <a:cs typeface="Calibri" panose="020F0502020204030204" charset="0"/>
              </a:rPr>
              <a:t>batuk</a:t>
            </a:r>
            <a:r>
              <a:rPr lang="en-US" altLang="en-US" i="1">
                <a:latin typeface="Calibri" panose="020F0502020204030204" charset="0"/>
                <a:cs typeface="Calibri" panose="020F0502020204030204" charset="0"/>
              </a:rPr>
              <a:t>,</a:t>
            </a:r>
            <a:r>
              <a:rPr lang="en-US" altLang="en-US" i="1">
                <a:solidFill>
                  <a:srgbClr val="00B050"/>
                </a:solidFill>
                <a:latin typeface="Calibri" panose="020F0502020204030204" charset="0"/>
                <a:cs typeface="Calibri" panose="020F0502020204030204" charset="0"/>
              </a:rPr>
              <a:t>pilek</a:t>
            </a:r>
            <a:r>
              <a:rPr lang="en-US" altLang="en-US" i="1">
                <a:latin typeface="Calibri" panose="020F0502020204030204" charset="0"/>
                <a:cs typeface="Calibri" panose="020F0502020204030204" charset="0"/>
              </a:rPr>
              <a:t>,</a:t>
            </a:r>
            <a:r>
              <a:rPr lang="en-US" altLang="en-US" i="1">
                <a:solidFill>
                  <a:srgbClr val="FF0000"/>
                </a:solidFill>
                <a:latin typeface="Calibri" panose="020F0502020204030204" charset="0"/>
                <a:cs typeface="Calibri" panose="020F0502020204030204" charset="0"/>
              </a:rPr>
              <a:t>berdarah</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gejala fisik pasien : </a:t>
            </a:r>
            <a:r>
              <a:rPr lang="en-US" altLang="en-US" i="1">
                <a:solidFill>
                  <a:srgbClr val="00B050"/>
                </a:solidFill>
                <a:latin typeface="Calibri" panose="020F0502020204030204" charset="0"/>
                <a:cs typeface="Calibri" panose="020F0502020204030204" charset="0"/>
              </a:rPr>
              <a:t>wajah pucat</a:t>
            </a:r>
            <a:r>
              <a:rPr lang="en-US" altLang="en-US" i="1">
                <a:latin typeface="Calibri" panose="020F0502020204030204" charset="0"/>
                <a:cs typeface="Calibri" panose="020F0502020204030204" charset="0"/>
              </a:rPr>
              <a:t>,</a:t>
            </a:r>
            <a:r>
              <a:rPr lang="en-US" altLang="en-US" i="1">
                <a:solidFill>
                  <a:srgbClr val="FF0000"/>
                </a:solidFill>
                <a:latin typeface="Calibri" panose="020F0502020204030204" charset="0"/>
                <a:cs typeface="Calibri" panose="020F0502020204030204" charset="0"/>
              </a:rPr>
              <a:t>berdarah</a:t>
            </a:r>
            <a:endParaRPr lang="en-US" altLang="en-US" i="1">
              <a:latin typeface="Calibri" panose="020F0502020204030204" charset="0"/>
              <a:cs typeface="Calibri" panose="020F0502020204030204" charset="0"/>
            </a:endParaRPr>
          </a:p>
          <a:p>
            <a:pPr marL="0" lvl="0" indent="0" algn="l" rtl="0">
              <a:spcBef>
                <a:spcPts val="0"/>
              </a:spcBef>
              <a:spcAft>
                <a:spcPts val="0"/>
              </a:spcAft>
            </a:pPr>
            <a:endParaRPr lang="en-US" altLang="en-US"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Masukkan faktor pendukung : </a:t>
            </a:r>
            <a:r>
              <a:rPr lang="en-US" altLang="en-US" i="1">
                <a:solidFill>
                  <a:srgbClr val="00B050"/>
                </a:solidFill>
                <a:latin typeface="Calibri" panose="020F0502020204030204" charset="0"/>
                <a:cs typeface="Calibri" panose="020F0502020204030204" charset="0"/>
              </a:rPr>
              <a:t>cuaca dingin</a:t>
            </a:r>
            <a:endParaRPr lang="en-US" altLang="en-US" i="1">
              <a:solidFill>
                <a:srgbClr val="00B050"/>
              </a:solidFill>
              <a:latin typeface="Calibri" panose="020F0502020204030204" charset="0"/>
              <a:cs typeface="Calibri" panose="020F0502020204030204" charset="0"/>
            </a:endParaRPr>
          </a:p>
        </p:txBody>
      </p:sp>
      <p:sp>
        <p:nvSpPr>
          <p:cNvPr id="3" name="Google Shape;1083;p68"/>
          <p:cNvSpPr txBox="1"/>
          <p:nvPr/>
        </p:nvSpPr>
        <p:spPr>
          <a:xfrm>
            <a:off x="4805680" y="1281430"/>
            <a:ext cx="4205605" cy="27197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US" b="1" i="1">
                <a:latin typeface="Calibri" panose="020F0502020204030204" charset="0"/>
                <a:cs typeface="Calibri" panose="020F0502020204030204" charset="0"/>
              </a:rPr>
              <a:t>RUMUS PERHITUNGAN :</a:t>
            </a:r>
            <a:endParaRPr lang="en-US" altLang="en-US" b="1" i="1">
              <a:latin typeface="Calibri" panose="020F0502020204030204" charset="0"/>
              <a:cs typeface="Calibri" panose="020F0502020204030204" charset="0"/>
            </a:endParaRPr>
          </a:p>
          <a:p>
            <a:pPr marL="0" lvl="0" indent="0" algn="l" rtl="0">
              <a:spcBef>
                <a:spcPts val="0"/>
              </a:spcBef>
              <a:spcAft>
                <a:spcPts val="0"/>
              </a:spcAft>
            </a:pPr>
            <a:endParaRPr lang="en-US" altLang="en-US" b="1" i="1">
              <a:latin typeface="Calibri" panose="020F0502020204030204" charset="0"/>
              <a:cs typeface="Calibri" panose="020F0502020204030204" charset="0"/>
            </a:endParaRPr>
          </a:p>
          <a:p>
            <a:pPr marL="0" lvl="0" indent="0" algn="l" rtl="0">
              <a:spcBef>
                <a:spcPts val="0"/>
              </a:spcBef>
              <a:spcAft>
                <a:spcPts val="0"/>
              </a:spcAft>
            </a:pPr>
            <a:r>
              <a:rPr lang="en-US" altLang="en-US" i="1">
                <a:latin typeface="Calibri" panose="020F0502020204030204" charset="0"/>
                <a:cs typeface="Calibri" panose="020F0502020204030204" charset="0"/>
              </a:rPr>
              <a:t>total_gejala_benar = </a:t>
            </a:r>
            <a:r>
              <a:rPr lang="en-US" altLang="en-US" i="1">
                <a:solidFill>
                  <a:srgbClr val="00B050"/>
                </a:solidFill>
                <a:latin typeface="Calibri" panose="020F0502020204030204" charset="0"/>
                <a:cs typeface="Calibri" panose="020F0502020204030204" charset="0"/>
              </a:rPr>
              <a:t>3 + 1 + 1 = 5</a:t>
            </a:r>
            <a:endParaRPr lang="en-US" altLang="en-US" i="1">
              <a:solidFill>
                <a:srgbClr val="00B050"/>
              </a:solidFill>
              <a:latin typeface="Calibri" panose="020F0502020204030204" charset="0"/>
              <a:cs typeface="Calibri" panose="020F0502020204030204" charset="0"/>
            </a:endParaRPr>
          </a:p>
          <a:p>
            <a:pPr marL="0" lvl="0" indent="0" algn="l" rtl="0">
              <a:spcBef>
                <a:spcPts val="0"/>
              </a:spcBef>
              <a:spcAft>
                <a:spcPts val="0"/>
              </a:spcAft>
            </a:pPr>
            <a:r>
              <a:rPr lang="en-US" altLang="en-US" i="1">
                <a:solidFill>
                  <a:schemeClr val="tx1">
                    <a:lumMod val="10000"/>
                  </a:schemeClr>
                </a:solidFill>
                <a:latin typeface="Calibri" panose="020F0502020204030204" charset="0"/>
                <a:cs typeface="Calibri" panose="020F0502020204030204" charset="0"/>
              </a:rPr>
              <a:t>total_inputan_gejala = 4(</a:t>
            </a:r>
            <a:r>
              <a:rPr lang="en-US" altLang="en-US" i="1">
                <a:solidFill>
                  <a:srgbClr val="00B050"/>
                </a:solidFill>
                <a:latin typeface="Calibri" panose="020F0502020204030204" charset="0"/>
                <a:cs typeface="Calibri" panose="020F0502020204030204" charset="0"/>
              </a:rPr>
              <a:t>3</a:t>
            </a:r>
            <a:r>
              <a:rPr lang="en-US" altLang="en-US" i="1">
                <a:solidFill>
                  <a:schemeClr val="tx1">
                    <a:lumMod val="10000"/>
                  </a:schemeClr>
                </a:solidFill>
                <a:latin typeface="Calibri" panose="020F0502020204030204" charset="0"/>
                <a:cs typeface="Calibri" panose="020F0502020204030204" charset="0"/>
              </a:rPr>
              <a:t>+</a:t>
            </a:r>
            <a:r>
              <a:rPr lang="en-US" altLang="en-US" i="1">
                <a:solidFill>
                  <a:srgbClr val="FF0000"/>
                </a:solidFill>
                <a:latin typeface="Calibri" panose="020F0502020204030204" charset="0"/>
                <a:cs typeface="Calibri" panose="020F0502020204030204" charset="0"/>
              </a:rPr>
              <a:t>1</a:t>
            </a:r>
            <a:r>
              <a:rPr lang="en-US" altLang="en-US" i="1">
                <a:solidFill>
                  <a:schemeClr val="tx1">
                    <a:lumMod val="10000"/>
                  </a:schemeClr>
                </a:solidFill>
                <a:latin typeface="Calibri" panose="020F0502020204030204" charset="0"/>
                <a:cs typeface="Calibri" panose="020F0502020204030204" charset="0"/>
              </a:rPr>
              <a:t>) + 2(</a:t>
            </a:r>
            <a:r>
              <a:rPr lang="en-US" altLang="en-US" i="1">
                <a:solidFill>
                  <a:srgbClr val="00B050"/>
                </a:solidFill>
                <a:latin typeface="Calibri" panose="020F0502020204030204" charset="0"/>
                <a:cs typeface="Calibri" panose="020F0502020204030204" charset="0"/>
              </a:rPr>
              <a:t>1</a:t>
            </a:r>
            <a:r>
              <a:rPr lang="en-US" altLang="en-US" i="1">
                <a:solidFill>
                  <a:schemeClr val="tx1">
                    <a:lumMod val="10000"/>
                  </a:schemeClr>
                </a:solidFill>
                <a:latin typeface="Calibri" panose="020F0502020204030204" charset="0"/>
                <a:cs typeface="Calibri" panose="020F0502020204030204" charset="0"/>
              </a:rPr>
              <a:t>+</a:t>
            </a:r>
            <a:r>
              <a:rPr lang="en-US" altLang="en-US" i="1">
                <a:solidFill>
                  <a:srgbClr val="FF0000"/>
                </a:solidFill>
                <a:latin typeface="Calibri" panose="020F0502020204030204" charset="0"/>
                <a:cs typeface="Calibri" panose="020F0502020204030204" charset="0"/>
              </a:rPr>
              <a:t>1</a:t>
            </a:r>
            <a:r>
              <a:rPr lang="en-US" altLang="en-US" i="1">
                <a:solidFill>
                  <a:schemeClr val="tx1">
                    <a:lumMod val="10000"/>
                  </a:schemeClr>
                </a:solidFill>
                <a:latin typeface="Calibri" panose="020F0502020204030204" charset="0"/>
                <a:cs typeface="Calibri" panose="020F0502020204030204" charset="0"/>
              </a:rPr>
              <a:t>) + 1 = 7</a:t>
            </a:r>
            <a:endParaRPr lang="en-US" altLang="en-US" i="1">
              <a:solidFill>
                <a:schemeClr val="tx1">
                  <a:lumMod val="10000"/>
                </a:schemeClr>
              </a:solidFill>
              <a:latin typeface="Calibri" panose="020F0502020204030204" charset="0"/>
              <a:cs typeface="Calibri" panose="020F0502020204030204" charset="0"/>
            </a:endParaRPr>
          </a:p>
          <a:p>
            <a:pPr marL="0" lvl="0" indent="0" algn="l" rtl="0">
              <a:spcBef>
                <a:spcPts val="0"/>
              </a:spcBef>
              <a:spcAft>
                <a:spcPts val="0"/>
              </a:spcAft>
            </a:pPr>
            <a:endParaRPr lang="en-US" altLang="en-US" i="1">
              <a:solidFill>
                <a:schemeClr val="tx1">
                  <a:lumMod val="10000"/>
                </a:schemeClr>
              </a:solidFill>
              <a:latin typeface="Calibri" panose="020F0502020204030204" charset="0"/>
              <a:cs typeface="Calibri" panose="020F0502020204030204" charset="0"/>
            </a:endParaRPr>
          </a:p>
          <a:p>
            <a:pPr marL="0" lvl="0" indent="0" algn="l" rtl="0">
              <a:spcBef>
                <a:spcPts val="0"/>
              </a:spcBef>
              <a:spcAft>
                <a:spcPts val="0"/>
              </a:spcAft>
            </a:pPr>
            <a:r>
              <a:rPr lang="en-US" altLang="en-US" i="1">
                <a:solidFill>
                  <a:schemeClr val="tx1">
                    <a:lumMod val="10000"/>
                  </a:schemeClr>
                </a:solidFill>
                <a:latin typeface="Calibri" panose="020F0502020204030204" charset="0"/>
                <a:cs typeface="Calibri" panose="020F0502020204030204" charset="0"/>
              </a:rPr>
              <a:t>persentase = 5/7 * 100 = 71.4285714286/71.43</a:t>
            </a:r>
            <a:endParaRPr lang="en-US" altLang="en-US" i="1">
              <a:solidFill>
                <a:schemeClr val="tx1">
                  <a:lumMod val="10000"/>
                </a:schemeClr>
              </a:solidFill>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91" name="Shape 791"/>
        <p:cNvGrpSpPr/>
        <p:nvPr/>
      </p:nvGrpSpPr>
      <p:grpSpPr>
        <a:xfrm>
          <a:off x="0" y="0"/>
          <a:ext cx="0" cy="0"/>
          <a:chOff x="0" y="0"/>
          <a:chExt cx="0" cy="0"/>
        </a:xfrm>
      </p:grpSpPr>
      <p:sp>
        <p:nvSpPr>
          <p:cNvPr id="792" name="Google Shape;792;p65"/>
          <p:cNvSpPr txBox="1"/>
          <p:nvPr>
            <p:ph type="title"/>
          </p:nvPr>
        </p:nvSpPr>
        <p:spPr>
          <a:xfrm>
            <a:off x="1890000" y="244589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HOPES</a:t>
            </a:r>
            <a:endParaRPr lang="en-US" altLang="en-GB">
              <a:latin typeface="Calibri" panose="020F0502020204030204" charset="0"/>
              <a:cs typeface="Calibri" panose="020F0502020204030204" charset="0"/>
            </a:endParaRPr>
          </a:p>
        </p:txBody>
      </p:sp>
      <p:sp>
        <p:nvSpPr>
          <p:cNvPr id="793" name="Google Shape;793;p65"/>
          <p:cNvSpPr txBox="1"/>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5</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2" name="Google Shape;1083;p68"/>
          <p:cNvSpPr txBox="1"/>
          <p:nvPr/>
        </p:nvSpPr>
        <p:spPr>
          <a:xfrm>
            <a:off x="342265" y="1640205"/>
            <a:ext cx="8453120" cy="24466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latin typeface="Calibri" panose="020F0502020204030204" charset="0"/>
                <a:cs typeface="Calibri" panose="020F0502020204030204" charset="0"/>
              </a:rPr>
              <a:t> 1.    </a:t>
            </a:r>
            <a:r>
              <a:rPr lang="en-US" altLang="en-US">
                <a:latin typeface="Calibri" panose="020F0502020204030204" charset="0"/>
                <a:cs typeface="Calibri" panose="020F0502020204030204" charset="0"/>
              </a:rPr>
              <a:t>Saat ini, sistem masih bergantung sepenuhnya pada database lokal, sehingga hanya dapat digunakan untuk satu klinik atau rumah sakit dalam satu waktu. Hal ini membatasi jangkauan penggunaan, terutama jika mitra kami berkembang dan mencakup jaringan klinik atau rumah sakit yang lebih luas.</a:t>
            </a:r>
            <a:endParaRPr lang="en-US" altLang="en-US">
              <a:latin typeface="Calibri" panose="020F0502020204030204" charset="0"/>
              <a:cs typeface="Calibri" panose="020F0502020204030204" charset="0"/>
            </a:endParaRPr>
          </a:p>
          <a:p>
            <a:pPr marL="0" lvl="0" indent="0" algn="l" rtl="0">
              <a:spcBef>
                <a:spcPts val="0"/>
              </a:spcBef>
              <a:spcAft>
                <a:spcPts val="0"/>
              </a:spcAft>
            </a:pPr>
            <a:endParaRPr lang="en-US" altLang="en-US">
              <a:latin typeface="Calibri" panose="020F0502020204030204" charset="0"/>
              <a:cs typeface="Calibri" panose="020F0502020204030204" charset="0"/>
            </a:endParaRPr>
          </a:p>
          <a:p>
            <a:pPr marL="0" lvl="0" indent="0" algn="l" rtl="0">
              <a:spcBef>
                <a:spcPts val="0"/>
              </a:spcBef>
              <a:spcAft>
                <a:spcPts val="0"/>
              </a:spcAft>
            </a:pPr>
            <a:r>
              <a:rPr lang="en-US" altLang="en-US" b="1">
                <a:latin typeface="Calibri" panose="020F0502020204030204" charset="0"/>
                <a:cs typeface="Calibri" panose="020F0502020204030204" charset="0"/>
              </a:rPr>
              <a:t>Rencana ke depan : </a:t>
            </a:r>
            <a:r>
              <a:rPr lang="en-US" altLang="en-US">
                <a:latin typeface="Calibri" panose="020F0502020204030204" charset="0"/>
                <a:cs typeface="Calibri" panose="020F0502020204030204" charset="0"/>
              </a:rPr>
              <a:t>Kami akan mempertimbangkan migrasi ke database yang lebih sesuai, seperti cloud database atau sistem terpusat. Dengan ini, kami dapat mengintegrasikan satu sistem untuk digunakan oleh banyak klinik atau rumah sakit secara efisien dan terkoordinasi.</a:t>
            </a:r>
            <a:endParaRPr lang="en-US" altLang="en-US">
              <a:latin typeface="Calibri" panose="020F0502020204030204" charset="0"/>
              <a:cs typeface="Calibri" panose="020F0502020204030204" charset="0"/>
            </a:endParaRPr>
          </a:p>
        </p:txBody>
      </p:sp>
      <p:sp>
        <p:nvSpPr>
          <p:cNvPr id="4" name="Google Shape;793;p65"/>
          <p:cNvSpPr txBox="1"/>
          <p:nvPr/>
        </p:nvSpPr>
        <p:spPr>
          <a:xfrm>
            <a:off x="395820" y="48379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5</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
        <p:nvSpPr>
          <p:cNvPr id="3" name="Title 2"/>
          <p:cNvSpPr/>
          <p:nvPr>
            <p:ph type="title"/>
          </p:nvPr>
        </p:nvSpPr>
        <p:spPr/>
        <p:txBody>
          <a:bodyPr/>
          <a:p>
            <a:r>
              <a:rPr lang="en-US">
                <a:latin typeface="Calibri" panose="020F0502020204030204" charset="0"/>
                <a:cs typeface="Calibri" panose="020F0502020204030204" charset="0"/>
              </a:rPr>
              <a:t>HOPES</a:t>
            </a:r>
            <a:endParaRPr lang="en-US">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81" name="Shape 1081"/>
        <p:cNvGrpSpPr/>
        <p:nvPr/>
      </p:nvGrpSpPr>
      <p:grpSpPr>
        <a:xfrm>
          <a:off x="0" y="0"/>
          <a:ext cx="0" cy="0"/>
          <a:chOff x="0" y="0"/>
          <a:chExt cx="0" cy="0"/>
        </a:xfrm>
      </p:grpSpPr>
      <p:sp>
        <p:nvSpPr>
          <p:cNvPr id="2" name="Google Shape;1083;p68"/>
          <p:cNvSpPr txBox="1"/>
          <p:nvPr/>
        </p:nvSpPr>
        <p:spPr>
          <a:xfrm>
            <a:off x="342265" y="1640205"/>
            <a:ext cx="8453120" cy="24466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1pPr>
            <a:lvl2pPr marL="914400" marR="0" lvl="1"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2pPr>
            <a:lvl3pPr marL="1371600" marR="0" lvl="2"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3pPr>
            <a:lvl4pPr marL="1828800" marR="0" lvl="3"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4pPr>
            <a:lvl5pPr marL="2286000" marR="0" lvl="4"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5pPr>
            <a:lvl6pPr marL="2743200" marR="0" lvl="5"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6pPr>
            <a:lvl7pPr marL="3200400" marR="0" lvl="6"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7pPr>
            <a:lvl8pPr marL="3657600" marR="0" lvl="7"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8pPr>
            <a:lvl9pPr marL="4114800" marR="0" lvl="8" indent="-330200" algn="l" rtl="0">
              <a:lnSpc>
                <a:spcPct val="100000"/>
              </a:lnSpc>
              <a:spcBef>
                <a:spcPts val="0"/>
              </a:spcBef>
              <a:spcAft>
                <a:spcPts val="0"/>
              </a:spcAft>
              <a:buClr>
                <a:schemeClr val="lt2"/>
              </a:buClr>
              <a:buSzPts val="1600"/>
              <a:buFont typeface="Montserrat"/>
              <a:buNone/>
              <a:defRPr sz="16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pPr>
            <a:r>
              <a:rPr lang="en-US" altLang="en-GB">
                <a:latin typeface="Calibri" panose="020F0502020204030204" charset="0"/>
                <a:cs typeface="Calibri" panose="020F0502020204030204" charset="0"/>
              </a:rPr>
              <a:t> 2.    </a:t>
            </a:r>
            <a:r>
              <a:rPr lang="en-US" altLang="en-US">
                <a:latin typeface="Calibri" panose="020F0502020204030204" charset="0"/>
                <a:cs typeface="Calibri" panose="020F0502020204030204" charset="0"/>
              </a:rPr>
              <a:t>Sistem saat ini masih menggunakan logika yang sederhana, sehingga rentan terhadap ancaman seperti peretasan atau penyalahgunaan oleh pihak yang tidak berwenang. Sebagai contoh, autentikasi dokter tidak menggunakan password, dan tidak ada validasi di beberapa input selama proses diagnosa.</a:t>
            </a:r>
            <a:endParaRPr lang="en-US" altLang="en-US">
              <a:latin typeface="Calibri" panose="020F0502020204030204" charset="0"/>
              <a:cs typeface="Calibri" panose="020F0502020204030204" charset="0"/>
            </a:endParaRPr>
          </a:p>
          <a:p>
            <a:pPr marL="0" lvl="0" indent="0" algn="l" rtl="0">
              <a:spcBef>
                <a:spcPts val="0"/>
              </a:spcBef>
              <a:spcAft>
                <a:spcPts val="0"/>
              </a:spcAft>
            </a:pPr>
            <a:endParaRPr lang="en-US" altLang="en-US">
              <a:latin typeface="Calibri" panose="020F0502020204030204" charset="0"/>
              <a:cs typeface="Calibri" panose="020F0502020204030204" charset="0"/>
            </a:endParaRPr>
          </a:p>
          <a:p>
            <a:pPr marL="0" lvl="0" indent="0" algn="l" rtl="0">
              <a:spcBef>
                <a:spcPts val="0"/>
              </a:spcBef>
              <a:spcAft>
                <a:spcPts val="0"/>
              </a:spcAft>
            </a:pPr>
            <a:r>
              <a:rPr lang="en-US" altLang="en-US" b="1">
                <a:latin typeface="Calibri" panose="020F0502020204030204" charset="0"/>
                <a:cs typeface="Calibri" panose="020F0502020204030204" charset="0"/>
              </a:rPr>
              <a:t>Rencana ke depan : </a:t>
            </a:r>
            <a:r>
              <a:rPr lang="en-US" altLang="en-US">
                <a:latin typeface="Calibri" panose="020F0502020204030204" charset="0"/>
                <a:cs typeface="Calibri" panose="020F0502020204030204" charset="0"/>
              </a:rPr>
              <a:t>Jika jangkauan mitra kami semakin luas, kami akan mendiskusikan ulang perancangan flow sistem dengan menambahkan fitur keamanan yang lebih kuat, seperti autentikasi berbasis password atau token, validasi input untuk memastikan data yang dimasukkan sesuai, serta enkripsi data untuk menjaga kerahasiaan informasi.</a:t>
            </a:r>
            <a:endParaRPr lang="en-US" altLang="en-US">
              <a:latin typeface="Calibri" panose="020F0502020204030204" charset="0"/>
              <a:cs typeface="Calibri" panose="020F0502020204030204" charset="0"/>
            </a:endParaRPr>
          </a:p>
        </p:txBody>
      </p:sp>
      <p:sp>
        <p:nvSpPr>
          <p:cNvPr id="4" name="Google Shape;793;p65"/>
          <p:cNvSpPr txBox="1"/>
          <p:nvPr/>
        </p:nvSpPr>
        <p:spPr>
          <a:xfrm>
            <a:off x="395820" y="48379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5</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
        <p:nvSpPr>
          <p:cNvPr id="3" name="Title 2"/>
          <p:cNvSpPr/>
          <p:nvPr>
            <p:ph type="title"/>
          </p:nvPr>
        </p:nvSpPr>
        <p:spPr/>
        <p:txBody>
          <a:bodyPr/>
          <a:p>
            <a:r>
              <a:rPr lang="en-US">
                <a:latin typeface="Calibri" panose="020F0502020204030204" charset="0"/>
                <a:cs typeface="Calibri" panose="020F0502020204030204" charset="0"/>
              </a:rPr>
              <a:t>HOPES</a:t>
            </a:r>
            <a:endParaRPr lang="en-US">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28" name="Shape 1328"/>
        <p:cNvGrpSpPr/>
        <p:nvPr/>
      </p:nvGrpSpPr>
      <p:grpSpPr>
        <a:xfrm>
          <a:off x="0" y="0"/>
          <a:ext cx="0" cy="0"/>
          <a:chOff x="0" y="0"/>
          <a:chExt cx="0" cy="0"/>
        </a:xfrm>
      </p:grpSpPr>
      <p:sp>
        <p:nvSpPr>
          <p:cNvPr id="1329" name="Google Shape;1329;p73"/>
          <p:cNvSpPr txBox="1"/>
          <p:nvPr>
            <p:ph type="title"/>
          </p:nvPr>
        </p:nvSpPr>
        <p:spPr>
          <a:xfrm>
            <a:off x="1254300" y="2450300"/>
            <a:ext cx="6787500" cy="5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TERIMAKASIH</a:t>
            </a:r>
            <a:endParaRPr lang="en-US" altLang="en-GB">
              <a:latin typeface="Calibri" panose="020F0502020204030204" charset="0"/>
              <a:cs typeface="Calibri" panose="020F0502020204030204" charset="0"/>
            </a:endParaRPr>
          </a:p>
        </p:txBody>
      </p:sp>
      <p:sp>
        <p:nvSpPr>
          <p:cNvPr id="1330" name="Google Shape;1330;p73"/>
          <p:cNvSpPr txBox="1"/>
          <p:nvPr>
            <p:ph type="subTitle" idx="1"/>
          </p:nvPr>
        </p:nvSpPr>
        <p:spPr>
          <a:xfrm>
            <a:off x="2411263" y="3199475"/>
            <a:ext cx="44712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sesi pertanyaan kami buka. sakit sakit apa yang hati?</a:t>
            </a:r>
            <a:endParaRPr lang="en-US" altLang="en-GB">
              <a:latin typeface="Calibri" panose="020F0502020204030204" charset="0"/>
              <a:cs typeface="Calibri" panose="020F0502020204030204" charset="0"/>
            </a:endParaRPr>
          </a:p>
        </p:txBody>
      </p:sp>
      <p:grpSp>
        <p:nvGrpSpPr>
          <p:cNvPr id="1331" name="Google Shape;1331;p73"/>
          <p:cNvGrpSpPr/>
          <p:nvPr/>
        </p:nvGrpSpPr>
        <p:grpSpPr>
          <a:xfrm>
            <a:off x="2914092" y="924756"/>
            <a:ext cx="3315914" cy="1077376"/>
            <a:chOff x="2613183" y="979375"/>
            <a:chExt cx="3917668" cy="1272892"/>
          </a:xfrm>
        </p:grpSpPr>
        <p:sp>
          <p:nvSpPr>
            <p:cNvPr id="1332" name="Google Shape;1332;p73"/>
            <p:cNvSpPr/>
            <p:nvPr/>
          </p:nvSpPr>
          <p:spPr>
            <a:xfrm flipH="1">
              <a:off x="5145576" y="979375"/>
              <a:ext cx="1385275" cy="1272739"/>
            </a:xfrm>
            <a:custGeom>
              <a:avLst/>
              <a:gdLst/>
              <a:ahLst/>
              <a:cxnLst/>
              <a:rect l="l" t="t" r="r" b="b"/>
              <a:pathLst>
                <a:path w="16113" h="19750" extrusionOk="0">
                  <a:moveTo>
                    <a:pt x="16113" y="1"/>
                  </a:moveTo>
                  <a:lnTo>
                    <a:pt x="1" y="9332"/>
                  </a:lnTo>
                  <a:lnTo>
                    <a:pt x="1" y="19749"/>
                  </a:lnTo>
                  <a:lnTo>
                    <a:pt x="16113" y="10431"/>
                  </a:lnTo>
                  <a:lnTo>
                    <a:pt x="16113" y="1"/>
                  </a:lnTo>
                  <a:close/>
                </a:path>
              </a:pathLst>
            </a:custGeom>
            <a:solidFill>
              <a:schemeClr val="accent2">
                <a:alpha val="2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333" name="Google Shape;1333;p73"/>
            <p:cNvSpPr/>
            <p:nvPr/>
          </p:nvSpPr>
          <p:spPr>
            <a:xfrm flipH="1">
              <a:off x="3857661" y="979375"/>
              <a:ext cx="1385275" cy="1272739"/>
            </a:xfrm>
            <a:custGeom>
              <a:avLst/>
              <a:gdLst/>
              <a:ahLst/>
              <a:cxnLst/>
              <a:rect l="l" t="t" r="r" b="b"/>
              <a:pathLst>
                <a:path w="16113" h="19750" extrusionOk="0">
                  <a:moveTo>
                    <a:pt x="16113" y="1"/>
                  </a:moveTo>
                  <a:lnTo>
                    <a:pt x="1" y="9332"/>
                  </a:lnTo>
                  <a:lnTo>
                    <a:pt x="1" y="19749"/>
                  </a:lnTo>
                  <a:lnTo>
                    <a:pt x="16113" y="10431"/>
                  </a:lnTo>
                  <a:lnTo>
                    <a:pt x="16113" y="1"/>
                  </a:lnTo>
                  <a:close/>
                </a:path>
              </a:pathLst>
            </a:custGeom>
            <a:solidFill>
              <a:schemeClr val="accent2">
                <a:alpha val="2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nvGrpSpPr>
            <p:cNvPr id="1334" name="Google Shape;1334;p73"/>
            <p:cNvGrpSpPr/>
            <p:nvPr/>
          </p:nvGrpSpPr>
          <p:grpSpPr>
            <a:xfrm>
              <a:off x="4169011" y="1278617"/>
              <a:ext cx="635913" cy="674475"/>
              <a:chOff x="4430738" y="1321350"/>
              <a:chExt cx="521882" cy="674475"/>
            </a:xfrm>
          </p:grpSpPr>
          <p:sp>
            <p:nvSpPr>
              <p:cNvPr id="1335" name="Google Shape;1335;p73"/>
              <p:cNvSpPr/>
              <p:nvPr/>
            </p:nvSpPr>
            <p:spPr>
              <a:xfrm>
                <a:off x="4430738" y="1321350"/>
                <a:ext cx="521882" cy="674475"/>
              </a:xfrm>
              <a:custGeom>
                <a:avLst/>
                <a:gdLst/>
                <a:ahLst/>
                <a:cxnLst/>
                <a:rect l="l" t="t" r="r" b="b"/>
                <a:pathLst>
                  <a:path w="5886" h="7607" extrusionOk="0">
                    <a:moveTo>
                      <a:pt x="1629" y="0"/>
                    </a:moveTo>
                    <a:cubicBezTo>
                      <a:pt x="662" y="0"/>
                      <a:pt x="1" y="770"/>
                      <a:pt x="1" y="2105"/>
                    </a:cubicBezTo>
                    <a:cubicBezTo>
                      <a:pt x="1" y="3986"/>
                      <a:pt x="1314" y="6259"/>
                      <a:pt x="2943" y="7206"/>
                    </a:cubicBezTo>
                    <a:cubicBezTo>
                      <a:pt x="3416" y="7477"/>
                      <a:pt x="3862" y="7606"/>
                      <a:pt x="4257" y="7606"/>
                    </a:cubicBezTo>
                    <a:cubicBezTo>
                      <a:pt x="5224" y="7606"/>
                      <a:pt x="5885" y="6837"/>
                      <a:pt x="5885" y="5502"/>
                    </a:cubicBezTo>
                    <a:cubicBezTo>
                      <a:pt x="5885" y="3633"/>
                      <a:pt x="4572" y="1347"/>
                      <a:pt x="2943" y="400"/>
                    </a:cubicBezTo>
                    <a:cubicBezTo>
                      <a:pt x="2470" y="129"/>
                      <a:pt x="2024" y="0"/>
                      <a:pt x="1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336" name="Google Shape;1336;p73"/>
              <p:cNvSpPr/>
              <p:nvPr/>
            </p:nvSpPr>
            <p:spPr>
              <a:xfrm>
                <a:off x="4646811" y="1470485"/>
                <a:ext cx="90527" cy="376206"/>
              </a:xfrm>
              <a:custGeom>
                <a:avLst/>
                <a:gdLst/>
                <a:ahLst/>
                <a:cxnLst/>
                <a:rect l="l" t="t" r="r" b="b"/>
                <a:pathLst>
                  <a:path w="1021" h="4243" extrusionOk="0">
                    <a:moveTo>
                      <a:pt x="287" y="0"/>
                    </a:moveTo>
                    <a:cubicBezTo>
                      <a:pt x="121" y="0"/>
                      <a:pt x="1" y="159"/>
                      <a:pt x="1" y="423"/>
                    </a:cubicBezTo>
                    <a:lnTo>
                      <a:pt x="1" y="3226"/>
                    </a:lnTo>
                    <a:cubicBezTo>
                      <a:pt x="1" y="3592"/>
                      <a:pt x="178" y="3933"/>
                      <a:pt x="468" y="4148"/>
                    </a:cubicBezTo>
                    <a:lnTo>
                      <a:pt x="544" y="4186"/>
                    </a:lnTo>
                    <a:cubicBezTo>
                      <a:pt x="611" y="4224"/>
                      <a:pt x="675" y="4242"/>
                      <a:pt x="732" y="4242"/>
                    </a:cubicBezTo>
                    <a:cubicBezTo>
                      <a:pt x="903" y="4242"/>
                      <a:pt x="1021" y="4084"/>
                      <a:pt x="1011" y="3820"/>
                    </a:cubicBezTo>
                    <a:lnTo>
                      <a:pt x="1011" y="1016"/>
                    </a:lnTo>
                    <a:cubicBezTo>
                      <a:pt x="1011" y="650"/>
                      <a:pt x="834" y="309"/>
                      <a:pt x="544" y="95"/>
                    </a:cubicBezTo>
                    <a:lnTo>
                      <a:pt x="468" y="57"/>
                    </a:lnTo>
                    <a:cubicBezTo>
                      <a:pt x="404" y="18"/>
                      <a:pt x="343"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337" name="Google Shape;1337;p73"/>
              <p:cNvSpPr/>
              <p:nvPr/>
            </p:nvSpPr>
            <p:spPr>
              <a:xfrm>
                <a:off x="4534917" y="1533082"/>
                <a:ext cx="313519" cy="251099"/>
              </a:xfrm>
              <a:custGeom>
                <a:avLst/>
                <a:gdLst/>
                <a:ahLst/>
                <a:cxnLst/>
                <a:rect l="l" t="t" r="r" b="b"/>
                <a:pathLst>
                  <a:path w="3536" h="2832" extrusionOk="0">
                    <a:moveTo>
                      <a:pt x="268" y="1"/>
                    </a:moveTo>
                    <a:cubicBezTo>
                      <a:pt x="112" y="1"/>
                      <a:pt x="0" y="154"/>
                      <a:pt x="0" y="399"/>
                    </a:cubicBezTo>
                    <a:cubicBezTo>
                      <a:pt x="0" y="740"/>
                      <a:pt x="164" y="1055"/>
                      <a:pt x="442" y="1245"/>
                    </a:cubicBezTo>
                    <a:lnTo>
                      <a:pt x="3094" y="2773"/>
                    </a:lnTo>
                    <a:cubicBezTo>
                      <a:pt x="3157" y="2813"/>
                      <a:pt x="3218" y="2832"/>
                      <a:pt x="3273" y="2832"/>
                    </a:cubicBezTo>
                    <a:cubicBezTo>
                      <a:pt x="3427" y="2832"/>
                      <a:pt x="3536" y="2686"/>
                      <a:pt x="3536" y="2444"/>
                    </a:cubicBezTo>
                    <a:cubicBezTo>
                      <a:pt x="3536" y="2103"/>
                      <a:pt x="3372" y="1775"/>
                      <a:pt x="3094" y="1586"/>
                    </a:cubicBezTo>
                    <a:lnTo>
                      <a:pt x="442" y="58"/>
                    </a:lnTo>
                    <a:cubicBezTo>
                      <a:pt x="381" y="19"/>
                      <a:pt x="322"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sp>
          <p:nvSpPr>
            <p:cNvPr id="1338" name="Google Shape;1338;p73"/>
            <p:cNvSpPr/>
            <p:nvPr/>
          </p:nvSpPr>
          <p:spPr>
            <a:xfrm flipH="1">
              <a:off x="5472336" y="1272331"/>
              <a:ext cx="491311" cy="687059"/>
            </a:xfrm>
            <a:custGeom>
              <a:avLst/>
              <a:gdLst/>
              <a:ahLst/>
              <a:cxnLst/>
              <a:rect l="l" t="t" r="r" b="b"/>
              <a:pathLst>
                <a:path w="4900" h="8350" extrusionOk="0">
                  <a:moveTo>
                    <a:pt x="3575" y="0"/>
                  </a:moveTo>
                  <a:cubicBezTo>
                    <a:pt x="3554" y="0"/>
                    <a:pt x="3532" y="1"/>
                    <a:pt x="3510" y="3"/>
                  </a:cubicBezTo>
                  <a:cubicBezTo>
                    <a:pt x="2967" y="15"/>
                    <a:pt x="2437" y="167"/>
                    <a:pt x="1970" y="457"/>
                  </a:cubicBezTo>
                  <a:cubicBezTo>
                    <a:pt x="1616" y="659"/>
                    <a:pt x="1301" y="912"/>
                    <a:pt x="1036" y="1202"/>
                  </a:cubicBezTo>
                  <a:cubicBezTo>
                    <a:pt x="429" y="1947"/>
                    <a:pt x="89" y="2856"/>
                    <a:pt x="38" y="3803"/>
                  </a:cubicBezTo>
                  <a:cubicBezTo>
                    <a:pt x="38" y="3841"/>
                    <a:pt x="0" y="4624"/>
                    <a:pt x="480" y="5003"/>
                  </a:cubicBezTo>
                  <a:cubicBezTo>
                    <a:pt x="505" y="5066"/>
                    <a:pt x="1048" y="6139"/>
                    <a:pt x="114" y="8349"/>
                  </a:cubicBezTo>
                  <a:lnTo>
                    <a:pt x="2677" y="6872"/>
                  </a:lnTo>
                  <a:cubicBezTo>
                    <a:pt x="2690" y="6809"/>
                    <a:pt x="2702" y="5660"/>
                    <a:pt x="3271" y="5331"/>
                  </a:cubicBezTo>
                  <a:lnTo>
                    <a:pt x="3308" y="5306"/>
                  </a:lnTo>
                  <a:cubicBezTo>
                    <a:pt x="3485" y="5218"/>
                    <a:pt x="3649" y="5142"/>
                    <a:pt x="3801" y="5053"/>
                  </a:cubicBezTo>
                  <a:cubicBezTo>
                    <a:pt x="4142" y="4851"/>
                    <a:pt x="4369" y="4612"/>
                    <a:pt x="4331" y="4119"/>
                  </a:cubicBezTo>
                  <a:cubicBezTo>
                    <a:pt x="4382" y="4043"/>
                    <a:pt x="4420" y="3955"/>
                    <a:pt x="4457" y="3879"/>
                  </a:cubicBezTo>
                  <a:cubicBezTo>
                    <a:pt x="4470" y="3803"/>
                    <a:pt x="4495" y="3690"/>
                    <a:pt x="4432" y="3627"/>
                  </a:cubicBezTo>
                  <a:cubicBezTo>
                    <a:pt x="4445" y="3614"/>
                    <a:pt x="4609" y="3399"/>
                    <a:pt x="4584" y="3298"/>
                  </a:cubicBezTo>
                  <a:cubicBezTo>
                    <a:pt x="4558" y="3197"/>
                    <a:pt x="4495" y="3096"/>
                    <a:pt x="4584" y="2995"/>
                  </a:cubicBezTo>
                  <a:cubicBezTo>
                    <a:pt x="4660" y="2907"/>
                    <a:pt x="4899" y="2667"/>
                    <a:pt x="4824" y="2541"/>
                  </a:cubicBezTo>
                  <a:cubicBezTo>
                    <a:pt x="4761" y="2402"/>
                    <a:pt x="4495" y="2162"/>
                    <a:pt x="4457" y="2086"/>
                  </a:cubicBezTo>
                  <a:cubicBezTo>
                    <a:pt x="4420" y="1998"/>
                    <a:pt x="4331" y="1935"/>
                    <a:pt x="4407" y="1543"/>
                  </a:cubicBezTo>
                  <a:cubicBezTo>
                    <a:pt x="4493" y="1162"/>
                    <a:pt x="4387" y="0"/>
                    <a:pt x="35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nvGrpSpPr>
            <p:cNvPr id="1339" name="Google Shape;1339;p73"/>
            <p:cNvGrpSpPr/>
            <p:nvPr/>
          </p:nvGrpSpPr>
          <p:grpSpPr>
            <a:xfrm>
              <a:off x="2613183" y="979450"/>
              <a:ext cx="1385321" cy="1272817"/>
              <a:chOff x="2782875" y="979375"/>
              <a:chExt cx="1265249" cy="1272690"/>
            </a:xfrm>
          </p:grpSpPr>
          <p:sp>
            <p:nvSpPr>
              <p:cNvPr id="1340" name="Google Shape;1340;p73"/>
              <p:cNvSpPr/>
              <p:nvPr/>
            </p:nvSpPr>
            <p:spPr>
              <a:xfrm flipH="1">
                <a:off x="2782887" y="979375"/>
                <a:ext cx="1265233" cy="1272690"/>
              </a:xfrm>
              <a:custGeom>
                <a:avLst/>
                <a:gdLst/>
                <a:ahLst/>
                <a:cxnLst/>
                <a:rect l="l" t="t" r="r" b="b"/>
                <a:pathLst>
                  <a:path w="16113" h="19750" extrusionOk="0">
                    <a:moveTo>
                      <a:pt x="16113" y="1"/>
                    </a:moveTo>
                    <a:lnTo>
                      <a:pt x="1" y="9332"/>
                    </a:lnTo>
                    <a:lnTo>
                      <a:pt x="1" y="19749"/>
                    </a:lnTo>
                    <a:lnTo>
                      <a:pt x="16113" y="10431"/>
                    </a:lnTo>
                    <a:lnTo>
                      <a:pt x="16113" y="1"/>
                    </a:lnTo>
                    <a:close/>
                  </a:path>
                </a:pathLst>
              </a:custGeom>
              <a:solidFill>
                <a:schemeClr val="accent2">
                  <a:alpha val="202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341" name="Google Shape;1341;p73"/>
              <p:cNvSpPr/>
              <p:nvPr/>
            </p:nvSpPr>
            <p:spPr>
              <a:xfrm flipH="1">
                <a:off x="2782875" y="1343090"/>
                <a:ext cx="1265249" cy="609853"/>
              </a:xfrm>
              <a:custGeom>
                <a:avLst/>
                <a:gdLst/>
                <a:ahLst/>
                <a:cxnLst/>
                <a:rect l="l" t="t" r="r" b="b"/>
                <a:pathLst>
                  <a:path w="5569" h="3271" extrusionOk="0">
                    <a:moveTo>
                      <a:pt x="2778" y="1"/>
                    </a:moveTo>
                    <a:cubicBezTo>
                      <a:pt x="2728" y="1"/>
                      <a:pt x="2690" y="38"/>
                      <a:pt x="2677" y="89"/>
                    </a:cubicBezTo>
                    <a:lnTo>
                      <a:pt x="2362" y="1743"/>
                    </a:lnTo>
                    <a:lnTo>
                      <a:pt x="0" y="3082"/>
                    </a:lnTo>
                    <a:lnTo>
                      <a:pt x="101" y="3271"/>
                    </a:lnTo>
                    <a:lnTo>
                      <a:pt x="2513" y="1895"/>
                    </a:lnTo>
                    <a:cubicBezTo>
                      <a:pt x="2538" y="1882"/>
                      <a:pt x="2551" y="1857"/>
                      <a:pt x="2564" y="1832"/>
                    </a:cubicBezTo>
                    <a:lnTo>
                      <a:pt x="2804" y="581"/>
                    </a:lnTo>
                    <a:lnTo>
                      <a:pt x="3258" y="2337"/>
                    </a:lnTo>
                    <a:cubicBezTo>
                      <a:pt x="3277" y="2387"/>
                      <a:pt x="3321" y="2412"/>
                      <a:pt x="3364" y="2412"/>
                    </a:cubicBezTo>
                    <a:cubicBezTo>
                      <a:pt x="3407" y="2412"/>
                      <a:pt x="3448" y="2387"/>
                      <a:pt x="3460" y="2337"/>
                    </a:cubicBezTo>
                    <a:lnTo>
                      <a:pt x="4079" y="443"/>
                    </a:lnTo>
                    <a:lnTo>
                      <a:pt x="4294" y="821"/>
                    </a:lnTo>
                    <a:cubicBezTo>
                      <a:pt x="4313" y="860"/>
                      <a:pt x="4354" y="876"/>
                      <a:pt x="4395" y="876"/>
                    </a:cubicBezTo>
                    <a:cubicBezTo>
                      <a:pt x="4408" y="876"/>
                      <a:pt x="4421" y="875"/>
                      <a:pt x="4432" y="872"/>
                    </a:cubicBezTo>
                    <a:lnTo>
                      <a:pt x="5569" y="342"/>
                    </a:lnTo>
                    <a:lnTo>
                      <a:pt x="5468" y="139"/>
                    </a:lnTo>
                    <a:lnTo>
                      <a:pt x="4407" y="632"/>
                    </a:lnTo>
                    <a:lnTo>
                      <a:pt x="4117" y="139"/>
                    </a:lnTo>
                    <a:cubicBezTo>
                      <a:pt x="4099" y="98"/>
                      <a:pt x="4063" y="79"/>
                      <a:pt x="4026" y="79"/>
                    </a:cubicBezTo>
                    <a:cubicBezTo>
                      <a:pt x="3983" y="79"/>
                      <a:pt x="3941" y="105"/>
                      <a:pt x="3927" y="152"/>
                    </a:cubicBezTo>
                    <a:lnTo>
                      <a:pt x="3359" y="1933"/>
                    </a:lnTo>
                    <a:lnTo>
                      <a:pt x="2879" y="89"/>
                    </a:lnTo>
                    <a:cubicBezTo>
                      <a:pt x="2867" y="38"/>
                      <a:pt x="2829" y="1"/>
                      <a:pt x="27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000">
        <p:wipe dir="d"/>
      </p:transition>
    </mc:Choice>
    <mc:Fallback>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331"/>
                                        </p:tgtEl>
                                        <p:attrNameLst>
                                          <p:attrName>style.visibility</p:attrName>
                                        </p:attrNameLst>
                                      </p:cBhvr>
                                      <p:to>
                                        <p:strVal val="visible"/>
                                      </p:to>
                                    </p:set>
                                    <p:anim calcmode="lin" valueType="num">
                                      <p:cBhvr additive="base">
                                        <p:cTn id="7" dur="1000"/>
                                        <p:tgtEl>
                                          <p:spTgt spid="1331"/>
                                        </p:tgtEl>
                                        <p:attrNameLst>
                                          <p:attrName>ppt_y</p:attrName>
                                        </p:attrNameLst>
                                      </p:cBhvr>
                                      <p:tavLst>
                                        <p:tav tm="0" fmla="">
                                          <p:val>
                                            <p:strVal val="#ppt_y-1"/>
                                          </p:val>
                                        </p:tav>
                                        <p:tav tm="100000" fmla="">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29"/>
                                        </p:tgtEl>
                                        <p:attrNameLst>
                                          <p:attrName>style.visibility</p:attrName>
                                        </p:attrNameLst>
                                      </p:cBhvr>
                                      <p:to>
                                        <p:strVal val="visible"/>
                                      </p:to>
                                    </p:set>
                                    <p:animEffect transition="in" filter="fade">
                                      <p:cBhvr>
                                        <p:cTn id="11" dur="1000"/>
                                        <p:tgtEl>
                                          <p:spTgt spid="1329"/>
                                        </p:tgtEl>
                                      </p:cBhvr>
                                    </p:animEffect>
                                  </p:childTnLst>
                                </p:cTn>
                              </p:par>
                              <p:par>
                                <p:cTn id="12" presetID="10" presetClass="entr" presetSubtype="0" fill="hold" nodeType="withEffect">
                                  <p:stCondLst>
                                    <p:cond delay="0"/>
                                  </p:stCondLst>
                                  <p:childTnLst>
                                    <p:set>
                                      <p:cBhvr>
                                        <p:cTn id="13" dur="1" fill="hold">
                                          <p:stCondLst>
                                            <p:cond delay="0"/>
                                          </p:stCondLst>
                                        </p:cTn>
                                        <p:tgtEl>
                                          <p:spTgt spid="1330"/>
                                        </p:tgtEl>
                                        <p:attrNameLst>
                                          <p:attrName>style.visibility</p:attrName>
                                        </p:attrNameLst>
                                      </p:cBhvr>
                                      <p:to>
                                        <p:strVal val="visible"/>
                                      </p:to>
                                    </p:set>
                                    <p:animEffect transition="in" filter="fade">
                                      <p:cBhvr>
                                        <p:cTn id="14" dur="1000"/>
                                        <p:tgtEl>
                                          <p:spTgt spid="1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91" name="Shape 791"/>
        <p:cNvGrpSpPr/>
        <p:nvPr/>
      </p:nvGrpSpPr>
      <p:grpSpPr>
        <a:xfrm>
          <a:off x="0" y="0"/>
          <a:ext cx="0" cy="0"/>
          <a:chOff x="0" y="0"/>
          <a:chExt cx="0" cy="0"/>
        </a:xfrm>
      </p:grpSpPr>
      <p:sp>
        <p:nvSpPr>
          <p:cNvPr id="792" name="Google Shape;792;p65"/>
          <p:cNvSpPr txBox="1"/>
          <p:nvPr>
            <p:ph type="title"/>
          </p:nvPr>
        </p:nvSpPr>
        <p:spPr>
          <a:xfrm>
            <a:off x="1890000" y="244589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OUR TEAM</a:t>
            </a:r>
            <a:endParaRPr lang="en-US" altLang="en-GB">
              <a:latin typeface="Calibri" panose="020F0502020204030204" charset="0"/>
              <a:cs typeface="Calibri" panose="020F0502020204030204" charset="0"/>
            </a:endParaRPr>
          </a:p>
        </p:txBody>
      </p:sp>
      <p:sp>
        <p:nvSpPr>
          <p:cNvPr id="793" name="Google Shape;793;p65"/>
          <p:cNvSpPr txBox="1"/>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alibri" panose="020F0502020204030204" charset="0"/>
                <a:cs typeface="Calibri" panose="020F0502020204030204" charset="0"/>
              </a:rPr>
              <a:t>01.</a:t>
            </a:r>
            <a:endParaRPr lang="en-GB">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dir="u"/>
      </p:transition>
    </mc:Choice>
    <mc:Fallback>
      <p:transition spd="slow">
        <p:wipe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52" name="Shape 1152"/>
        <p:cNvGrpSpPr/>
        <p:nvPr/>
      </p:nvGrpSpPr>
      <p:grpSpPr>
        <a:xfrm>
          <a:off x="0" y="0"/>
          <a:ext cx="0" cy="0"/>
          <a:chOff x="0" y="0"/>
          <a:chExt cx="0" cy="0"/>
        </a:xfrm>
      </p:grpSpPr>
      <p:sp>
        <p:nvSpPr>
          <p:cNvPr id="1153" name="Google Shape;1153;p69"/>
          <p:cNvSpPr txBox="1"/>
          <p:nvPr>
            <p:ph type="title"/>
          </p:nvPr>
        </p:nvSpPr>
        <p:spPr>
          <a:xfrm>
            <a:off x="724050" y="347825"/>
            <a:ext cx="76959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alibri" panose="020F0502020204030204" charset="0"/>
                <a:cs typeface="Calibri" panose="020F0502020204030204" charset="0"/>
              </a:rPr>
              <a:t>OUR TEAM</a:t>
            </a:r>
            <a:endParaRPr lang="en-GB">
              <a:latin typeface="Calibri" panose="020F0502020204030204" charset="0"/>
              <a:cs typeface="Calibri" panose="020F0502020204030204" charset="0"/>
            </a:endParaRPr>
          </a:p>
        </p:txBody>
      </p:sp>
      <p:sp>
        <p:nvSpPr>
          <p:cNvPr id="1154" name="Google Shape;1154;p69"/>
          <p:cNvSpPr txBox="1"/>
          <p:nvPr>
            <p:ph type="subTitle" idx="1"/>
          </p:nvPr>
        </p:nvSpPr>
        <p:spPr>
          <a:xfrm>
            <a:off x="2009270" y="3316725"/>
            <a:ext cx="2343900" cy="3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Fauzan Akbar W</a:t>
            </a:r>
            <a:endParaRPr lang="en-US" altLang="en-GB">
              <a:latin typeface="Calibri" panose="020F0502020204030204" charset="0"/>
              <a:cs typeface="Calibri" panose="020F0502020204030204" charset="0"/>
            </a:endParaRPr>
          </a:p>
        </p:txBody>
      </p:sp>
      <p:sp>
        <p:nvSpPr>
          <p:cNvPr id="1155" name="Google Shape;1155;p69"/>
          <p:cNvSpPr txBox="1"/>
          <p:nvPr>
            <p:ph type="subTitle" idx="2"/>
          </p:nvPr>
        </p:nvSpPr>
        <p:spPr>
          <a:xfrm>
            <a:off x="2055008" y="3721425"/>
            <a:ext cx="2343900" cy="88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altLang="en-GB">
                <a:latin typeface="Calibri" panose="020F0502020204030204" charset="0"/>
                <a:cs typeface="Calibri" panose="020F0502020204030204" charset="0"/>
              </a:rPr>
              <a:t>Project Manajer, UI/UX Desainer, Backend Dev</a:t>
            </a:r>
            <a:endParaRPr lang="en-US" altLang="en-GB">
              <a:latin typeface="Calibri" panose="020F0502020204030204" charset="0"/>
              <a:cs typeface="Calibri" panose="020F0502020204030204" charset="0"/>
            </a:endParaRPr>
          </a:p>
        </p:txBody>
      </p:sp>
      <p:sp>
        <p:nvSpPr>
          <p:cNvPr id="1156" name="Google Shape;1156;p69"/>
          <p:cNvSpPr txBox="1"/>
          <p:nvPr>
            <p:ph type="subTitle" idx="3"/>
          </p:nvPr>
        </p:nvSpPr>
        <p:spPr>
          <a:xfrm>
            <a:off x="4747720" y="3316725"/>
            <a:ext cx="2343900" cy="3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Tubagus Bayu</a:t>
            </a:r>
            <a:endParaRPr lang="en-US" altLang="en-GB">
              <a:latin typeface="Calibri" panose="020F0502020204030204" charset="0"/>
              <a:cs typeface="Calibri" panose="020F0502020204030204" charset="0"/>
            </a:endParaRPr>
          </a:p>
        </p:txBody>
      </p:sp>
      <p:sp>
        <p:nvSpPr>
          <p:cNvPr id="1157" name="Google Shape;1157;p69"/>
          <p:cNvSpPr txBox="1"/>
          <p:nvPr>
            <p:ph type="subTitle" idx="4"/>
          </p:nvPr>
        </p:nvSpPr>
        <p:spPr>
          <a:xfrm>
            <a:off x="4747733" y="3721425"/>
            <a:ext cx="2343900" cy="88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altLang="en-GB">
                <a:latin typeface="Calibri" panose="020F0502020204030204" charset="0"/>
                <a:cs typeface="Calibri" panose="020F0502020204030204" charset="0"/>
              </a:rPr>
              <a:t>Technical Writer, Documentation Spesialis</a:t>
            </a:r>
            <a:endParaRPr lang="en-US" altLang="en-GB">
              <a:latin typeface="Calibri" panose="020F0502020204030204" charset="0"/>
              <a:cs typeface="Calibri" panose="020F0502020204030204" charset="0"/>
            </a:endParaRPr>
          </a:p>
        </p:txBody>
      </p:sp>
      <p:sp>
        <p:nvSpPr>
          <p:cNvPr id="1160" name="Google Shape;1160;p69"/>
          <p:cNvSpPr/>
          <p:nvPr/>
        </p:nvSpPr>
        <p:spPr>
          <a:xfrm>
            <a:off x="3931800" y="880700"/>
            <a:ext cx="1280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nvGrpSpPr>
          <p:cNvPr id="1161" name="Google Shape;1161;p69"/>
          <p:cNvGrpSpPr/>
          <p:nvPr/>
        </p:nvGrpSpPr>
        <p:grpSpPr>
          <a:xfrm>
            <a:off x="5249658" y="1713934"/>
            <a:ext cx="1280400" cy="1466350"/>
            <a:chOff x="3931799" y="1838575"/>
            <a:chExt cx="1280400" cy="1466350"/>
          </a:xfrm>
        </p:grpSpPr>
        <p:sp>
          <p:nvSpPr>
            <p:cNvPr id="1162" name="Google Shape;1162;p69"/>
            <p:cNvSpPr/>
            <p:nvPr/>
          </p:nvSpPr>
          <p:spPr>
            <a:xfrm>
              <a:off x="3931799" y="2024525"/>
              <a:ext cx="1280400" cy="1280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nvGrpSpPr>
            <p:cNvPr id="1163" name="Google Shape;1163;p69"/>
            <p:cNvGrpSpPr/>
            <p:nvPr/>
          </p:nvGrpSpPr>
          <p:grpSpPr>
            <a:xfrm>
              <a:off x="3986751" y="1838575"/>
              <a:ext cx="1170498" cy="1466350"/>
              <a:chOff x="3090700" y="2286375"/>
              <a:chExt cx="1276025" cy="1598550"/>
            </a:xfrm>
          </p:grpSpPr>
          <p:sp>
            <p:nvSpPr>
              <p:cNvPr id="1164" name="Google Shape;1164;p69"/>
              <p:cNvSpPr/>
              <p:nvPr/>
            </p:nvSpPr>
            <p:spPr>
              <a:xfrm>
                <a:off x="3364800" y="3170325"/>
                <a:ext cx="1001925" cy="714600"/>
              </a:xfrm>
              <a:custGeom>
                <a:avLst/>
                <a:gdLst/>
                <a:ahLst/>
                <a:cxnLst/>
                <a:rect l="l" t="t" r="r" b="b"/>
                <a:pathLst>
                  <a:path w="40077" h="28584" extrusionOk="0">
                    <a:moveTo>
                      <a:pt x="20644" y="1"/>
                    </a:moveTo>
                    <a:lnTo>
                      <a:pt x="20644" y="454"/>
                    </a:lnTo>
                    <a:cubicBezTo>
                      <a:pt x="23131" y="3415"/>
                      <a:pt x="21145" y="4933"/>
                      <a:pt x="18088" y="4933"/>
                    </a:cubicBezTo>
                    <a:cubicBezTo>
                      <a:pt x="15289" y="4933"/>
                      <a:pt x="11591" y="3661"/>
                      <a:pt x="9604" y="1059"/>
                    </a:cubicBezTo>
                    <a:lnTo>
                      <a:pt x="9604" y="228"/>
                    </a:lnTo>
                    <a:cubicBezTo>
                      <a:pt x="6957" y="530"/>
                      <a:pt x="4386" y="984"/>
                      <a:pt x="1815" y="1589"/>
                    </a:cubicBezTo>
                    <a:cubicBezTo>
                      <a:pt x="1286" y="1816"/>
                      <a:pt x="832" y="2042"/>
                      <a:pt x="454" y="2345"/>
                    </a:cubicBezTo>
                    <a:cubicBezTo>
                      <a:pt x="1815" y="3782"/>
                      <a:pt x="3101" y="11116"/>
                      <a:pt x="1059" y="21854"/>
                    </a:cubicBezTo>
                    <a:lnTo>
                      <a:pt x="1" y="25256"/>
                    </a:lnTo>
                    <a:cubicBezTo>
                      <a:pt x="152" y="25256"/>
                      <a:pt x="227" y="25332"/>
                      <a:pt x="379" y="25332"/>
                    </a:cubicBezTo>
                    <a:cubicBezTo>
                      <a:pt x="5369" y="27449"/>
                      <a:pt x="10889" y="28583"/>
                      <a:pt x="16712" y="28583"/>
                    </a:cubicBezTo>
                    <a:cubicBezTo>
                      <a:pt x="20795" y="28583"/>
                      <a:pt x="24727" y="28054"/>
                      <a:pt x="28432" y="26995"/>
                    </a:cubicBezTo>
                    <a:cubicBezTo>
                      <a:pt x="28734" y="26920"/>
                      <a:pt x="28961" y="26844"/>
                      <a:pt x="29264" y="26769"/>
                    </a:cubicBezTo>
                    <a:cubicBezTo>
                      <a:pt x="31154" y="26164"/>
                      <a:pt x="33044" y="25407"/>
                      <a:pt x="34859" y="24576"/>
                    </a:cubicBezTo>
                    <a:cubicBezTo>
                      <a:pt x="36523" y="23744"/>
                      <a:pt x="38111" y="22837"/>
                      <a:pt x="39699" y="21854"/>
                    </a:cubicBezTo>
                    <a:cubicBezTo>
                      <a:pt x="39774" y="21778"/>
                      <a:pt x="39925" y="21702"/>
                      <a:pt x="40077" y="21627"/>
                    </a:cubicBezTo>
                    <a:cubicBezTo>
                      <a:pt x="38716" y="14292"/>
                      <a:pt x="37203" y="6579"/>
                      <a:pt x="34027" y="3101"/>
                    </a:cubicBezTo>
                    <a:cubicBezTo>
                      <a:pt x="31468" y="286"/>
                      <a:pt x="26473" y="69"/>
                      <a:pt x="24996" y="69"/>
                    </a:cubicBezTo>
                    <a:cubicBezTo>
                      <a:pt x="24728" y="69"/>
                      <a:pt x="24576" y="76"/>
                      <a:pt x="24576" y="76"/>
                    </a:cubicBezTo>
                    <a:lnTo>
                      <a:pt x="24197" y="76"/>
                    </a:lnTo>
                    <a:lnTo>
                      <a:pt x="206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65" name="Google Shape;1165;p69"/>
              <p:cNvSpPr/>
              <p:nvPr/>
            </p:nvSpPr>
            <p:spPr>
              <a:xfrm>
                <a:off x="3534925" y="2883000"/>
                <a:ext cx="68100" cy="134225"/>
              </a:xfrm>
              <a:custGeom>
                <a:avLst/>
                <a:gdLst/>
                <a:ahLst/>
                <a:cxnLst/>
                <a:rect l="l" t="t" r="r" b="b"/>
                <a:pathLst>
                  <a:path w="2724" h="5369" extrusionOk="0">
                    <a:moveTo>
                      <a:pt x="2648" y="0"/>
                    </a:moveTo>
                    <a:cubicBezTo>
                      <a:pt x="2648" y="0"/>
                      <a:pt x="2318" y="1384"/>
                      <a:pt x="430" y="1384"/>
                    </a:cubicBezTo>
                    <a:cubicBezTo>
                      <a:pt x="295" y="1384"/>
                      <a:pt x="152" y="1377"/>
                      <a:pt x="1" y="1361"/>
                    </a:cubicBezTo>
                    <a:lnTo>
                      <a:pt x="1" y="1361"/>
                    </a:lnTo>
                    <a:cubicBezTo>
                      <a:pt x="303" y="2496"/>
                      <a:pt x="530" y="3403"/>
                      <a:pt x="757" y="3781"/>
                    </a:cubicBezTo>
                    <a:cubicBezTo>
                      <a:pt x="1211" y="4537"/>
                      <a:pt x="1891" y="5142"/>
                      <a:pt x="2723" y="5369"/>
                    </a:cubicBezTo>
                    <a:lnTo>
                      <a:pt x="2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66" name="Google Shape;1166;p69"/>
              <p:cNvSpPr/>
              <p:nvPr/>
            </p:nvSpPr>
            <p:spPr>
              <a:xfrm>
                <a:off x="3444200" y="2286375"/>
                <a:ext cx="744825" cy="502125"/>
              </a:xfrm>
              <a:custGeom>
                <a:avLst/>
                <a:gdLst/>
                <a:ahLst/>
                <a:cxnLst/>
                <a:rect l="l" t="t" r="r" b="b"/>
                <a:pathLst>
                  <a:path w="29793" h="20085" extrusionOk="0">
                    <a:moveTo>
                      <a:pt x="12313" y="0"/>
                    </a:moveTo>
                    <a:cubicBezTo>
                      <a:pt x="7966" y="0"/>
                      <a:pt x="6331" y="1592"/>
                      <a:pt x="5067" y="2920"/>
                    </a:cubicBezTo>
                    <a:cubicBezTo>
                      <a:pt x="4311" y="3752"/>
                      <a:pt x="3932" y="4735"/>
                      <a:pt x="3857" y="5793"/>
                    </a:cubicBezTo>
                    <a:cubicBezTo>
                      <a:pt x="3781" y="5642"/>
                      <a:pt x="3554" y="5491"/>
                      <a:pt x="3403" y="5415"/>
                    </a:cubicBezTo>
                    <a:cubicBezTo>
                      <a:pt x="3403" y="5340"/>
                      <a:pt x="3328" y="5340"/>
                      <a:pt x="3328" y="5340"/>
                    </a:cubicBezTo>
                    <a:cubicBezTo>
                      <a:pt x="3031" y="5213"/>
                      <a:pt x="2723" y="5151"/>
                      <a:pt x="2421" y="5151"/>
                    </a:cubicBezTo>
                    <a:cubicBezTo>
                      <a:pt x="1645" y="5151"/>
                      <a:pt x="911" y="5560"/>
                      <a:pt x="530" y="6323"/>
                    </a:cubicBezTo>
                    <a:lnTo>
                      <a:pt x="3101" y="7684"/>
                    </a:lnTo>
                    <a:cubicBezTo>
                      <a:pt x="2420" y="7835"/>
                      <a:pt x="1664" y="8213"/>
                      <a:pt x="1135" y="8742"/>
                    </a:cubicBezTo>
                    <a:cubicBezTo>
                      <a:pt x="0" y="9877"/>
                      <a:pt x="303" y="13052"/>
                      <a:pt x="1362" y="16531"/>
                    </a:cubicBezTo>
                    <a:cubicBezTo>
                      <a:pt x="1487" y="16513"/>
                      <a:pt x="1612" y="16504"/>
                      <a:pt x="1736" y="16504"/>
                    </a:cubicBezTo>
                    <a:cubicBezTo>
                      <a:pt x="2662" y="16504"/>
                      <a:pt x="3532" y="16971"/>
                      <a:pt x="3932" y="17438"/>
                    </a:cubicBezTo>
                    <a:cubicBezTo>
                      <a:pt x="4084" y="17589"/>
                      <a:pt x="4235" y="17740"/>
                      <a:pt x="4386" y="17892"/>
                    </a:cubicBezTo>
                    <a:cubicBezTo>
                      <a:pt x="4613" y="18270"/>
                      <a:pt x="4915" y="18648"/>
                      <a:pt x="5142" y="19026"/>
                    </a:cubicBezTo>
                    <a:cubicBezTo>
                      <a:pt x="5596" y="19555"/>
                      <a:pt x="5974" y="20085"/>
                      <a:pt x="6125" y="20085"/>
                    </a:cubicBezTo>
                    <a:cubicBezTo>
                      <a:pt x="7184" y="20085"/>
                      <a:pt x="7713" y="15548"/>
                      <a:pt x="8243" y="12901"/>
                    </a:cubicBezTo>
                    <a:cubicBezTo>
                      <a:pt x="8847" y="10255"/>
                      <a:pt x="9074" y="9045"/>
                      <a:pt x="9906" y="8969"/>
                    </a:cubicBezTo>
                    <a:cubicBezTo>
                      <a:pt x="10007" y="8969"/>
                      <a:pt x="10074" y="8936"/>
                      <a:pt x="10153" y="8936"/>
                    </a:cubicBezTo>
                    <a:cubicBezTo>
                      <a:pt x="10192" y="8936"/>
                      <a:pt x="10234" y="8944"/>
                      <a:pt x="10284" y="8969"/>
                    </a:cubicBezTo>
                    <a:cubicBezTo>
                      <a:pt x="12750" y="9226"/>
                      <a:pt x="15251" y="9378"/>
                      <a:pt x="17740" y="9378"/>
                    </a:cubicBezTo>
                    <a:cubicBezTo>
                      <a:pt x="18914" y="9378"/>
                      <a:pt x="20085" y="9344"/>
                      <a:pt x="21248" y="9272"/>
                    </a:cubicBezTo>
                    <a:cubicBezTo>
                      <a:pt x="24953" y="8818"/>
                      <a:pt x="26541" y="7986"/>
                      <a:pt x="26693" y="7835"/>
                    </a:cubicBezTo>
                    <a:cubicBezTo>
                      <a:pt x="27146" y="8818"/>
                      <a:pt x="27524" y="9877"/>
                      <a:pt x="27600" y="11086"/>
                    </a:cubicBezTo>
                    <a:cubicBezTo>
                      <a:pt x="27902" y="13506"/>
                      <a:pt x="28054" y="15472"/>
                      <a:pt x="28129" y="17211"/>
                    </a:cubicBezTo>
                    <a:cubicBezTo>
                      <a:pt x="29188" y="15623"/>
                      <a:pt x="29793" y="13809"/>
                      <a:pt x="29793" y="11767"/>
                    </a:cubicBezTo>
                    <a:cubicBezTo>
                      <a:pt x="29793" y="9725"/>
                      <a:pt x="29264" y="7835"/>
                      <a:pt x="28205" y="6247"/>
                    </a:cubicBezTo>
                    <a:cubicBezTo>
                      <a:pt x="29415" y="4583"/>
                      <a:pt x="29793" y="2391"/>
                      <a:pt x="29264" y="349"/>
                    </a:cubicBezTo>
                    <a:lnTo>
                      <a:pt x="29264" y="349"/>
                    </a:lnTo>
                    <a:cubicBezTo>
                      <a:pt x="27733" y="1072"/>
                      <a:pt x="26070" y="1325"/>
                      <a:pt x="24341" y="1325"/>
                    </a:cubicBezTo>
                    <a:cubicBezTo>
                      <a:pt x="21372" y="1325"/>
                      <a:pt x="18210" y="580"/>
                      <a:pt x="15199" y="198"/>
                    </a:cubicBezTo>
                    <a:cubicBezTo>
                      <a:pt x="14121" y="61"/>
                      <a:pt x="13165" y="0"/>
                      <a:pt x="12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67" name="Google Shape;1167;p69"/>
              <p:cNvSpPr/>
              <p:nvPr/>
            </p:nvSpPr>
            <p:spPr>
              <a:xfrm>
                <a:off x="3398825" y="2482225"/>
                <a:ext cx="750500" cy="811450"/>
              </a:xfrm>
              <a:custGeom>
                <a:avLst/>
                <a:gdLst/>
                <a:ahLst/>
                <a:cxnLst/>
                <a:rect l="l" t="t" r="r" b="b"/>
                <a:pathLst>
                  <a:path w="30020" h="32458" extrusionOk="0">
                    <a:moveTo>
                      <a:pt x="26967" y="4501"/>
                    </a:moveTo>
                    <a:cubicBezTo>
                      <a:pt x="27239" y="4501"/>
                      <a:pt x="27513" y="4586"/>
                      <a:pt x="27751" y="4765"/>
                    </a:cubicBezTo>
                    <a:cubicBezTo>
                      <a:pt x="28356" y="5294"/>
                      <a:pt x="28508" y="6126"/>
                      <a:pt x="28054" y="6731"/>
                    </a:cubicBezTo>
                    <a:lnTo>
                      <a:pt x="25861" y="5067"/>
                    </a:lnTo>
                    <a:cubicBezTo>
                      <a:pt x="26136" y="4701"/>
                      <a:pt x="26549" y="4501"/>
                      <a:pt x="26967" y="4501"/>
                    </a:cubicBezTo>
                    <a:close/>
                    <a:moveTo>
                      <a:pt x="15761" y="4961"/>
                    </a:moveTo>
                    <a:cubicBezTo>
                      <a:pt x="16214" y="4961"/>
                      <a:pt x="16659" y="5213"/>
                      <a:pt x="16863" y="5672"/>
                    </a:cubicBezTo>
                    <a:lnTo>
                      <a:pt x="16939" y="5748"/>
                    </a:lnTo>
                    <a:lnTo>
                      <a:pt x="14519" y="7033"/>
                    </a:lnTo>
                    <a:cubicBezTo>
                      <a:pt x="14216" y="6277"/>
                      <a:pt x="14443" y="5445"/>
                      <a:pt x="15124" y="5143"/>
                    </a:cubicBezTo>
                    <a:cubicBezTo>
                      <a:pt x="15321" y="5020"/>
                      <a:pt x="15542" y="4961"/>
                      <a:pt x="15761" y="4961"/>
                    </a:cubicBezTo>
                    <a:close/>
                    <a:moveTo>
                      <a:pt x="26239" y="8545"/>
                    </a:moveTo>
                    <a:cubicBezTo>
                      <a:pt x="26844" y="8545"/>
                      <a:pt x="27373" y="9075"/>
                      <a:pt x="27298" y="9680"/>
                    </a:cubicBezTo>
                    <a:cubicBezTo>
                      <a:pt x="27298" y="10246"/>
                      <a:pt x="26834" y="10745"/>
                      <a:pt x="26279" y="10745"/>
                    </a:cubicBezTo>
                    <a:cubicBezTo>
                      <a:pt x="26241" y="10745"/>
                      <a:pt x="26202" y="10743"/>
                      <a:pt x="26164" y="10738"/>
                    </a:cubicBezTo>
                    <a:cubicBezTo>
                      <a:pt x="25559" y="10738"/>
                      <a:pt x="25029" y="10209"/>
                      <a:pt x="25105" y="9604"/>
                    </a:cubicBezTo>
                    <a:cubicBezTo>
                      <a:pt x="25105" y="8999"/>
                      <a:pt x="25634" y="8545"/>
                      <a:pt x="26239" y="8545"/>
                    </a:cubicBezTo>
                    <a:close/>
                    <a:moveTo>
                      <a:pt x="16824" y="8765"/>
                    </a:moveTo>
                    <a:cubicBezTo>
                      <a:pt x="16861" y="8765"/>
                      <a:pt x="16900" y="8767"/>
                      <a:pt x="16939" y="8772"/>
                    </a:cubicBezTo>
                    <a:cubicBezTo>
                      <a:pt x="17619" y="8772"/>
                      <a:pt x="18073" y="9302"/>
                      <a:pt x="18073" y="9906"/>
                    </a:cubicBezTo>
                    <a:cubicBezTo>
                      <a:pt x="18073" y="10473"/>
                      <a:pt x="17609" y="10972"/>
                      <a:pt x="16992" y="10972"/>
                    </a:cubicBezTo>
                    <a:cubicBezTo>
                      <a:pt x="16950" y="10972"/>
                      <a:pt x="16907" y="10970"/>
                      <a:pt x="16863" y="10965"/>
                    </a:cubicBezTo>
                    <a:cubicBezTo>
                      <a:pt x="16258" y="10965"/>
                      <a:pt x="15804" y="10436"/>
                      <a:pt x="15804" y="9831"/>
                    </a:cubicBezTo>
                    <a:cubicBezTo>
                      <a:pt x="15875" y="9265"/>
                      <a:pt x="16277" y="8765"/>
                      <a:pt x="16824" y="8765"/>
                    </a:cubicBezTo>
                    <a:close/>
                    <a:moveTo>
                      <a:pt x="21702" y="8545"/>
                    </a:moveTo>
                    <a:lnTo>
                      <a:pt x="24954" y="13309"/>
                    </a:lnTo>
                    <a:lnTo>
                      <a:pt x="25483" y="14141"/>
                    </a:lnTo>
                    <a:lnTo>
                      <a:pt x="22005" y="15275"/>
                    </a:lnTo>
                    <a:lnTo>
                      <a:pt x="21929" y="13914"/>
                    </a:lnTo>
                    <a:lnTo>
                      <a:pt x="21702" y="8545"/>
                    </a:lnTo>
                    <a:close/>
                    <a:moveTo>
                      <a:pt x="18829" y="17619"/>
                    </a:moveTo>
                    <a:lnTo>
                      <a:pt x="21400" y="18527"/>
                    </a:lnTo>
                    <a:cubicBezTo>
                      <a:pt x="21217" y="19136"/>
                      <a:pt x="20691" y="19499"/>
                      <a:pt x="20098" y="19499"/>
                    </a:cubicBezTo>
                    <a:cubicBezTo>
                      <a:pt x="19955" y="19499"/>
                      <a:pt x="19808" y="19478"/>
                      <a:pt x="19661" y="19434"/>
                    </a:cubicBezTo>
                    <a:cubicBezTo>
                      <a:pt x="19661" y="19434"/>
                      <a:pt x="19661" y="19358"/>
                      <a:pt x="19661" y="19358"/>
                    </a:cubicBezTo>
                    <a:cubicBezTo>
                      <a:pt x="18980" y="19056"/>
                      <a:pt x="18602" y="18300"/>
                      <a:pt x="18829" y="17619"/>
                    </a:cubicBezTo>
                    <a:close/>
                    <a:moveTo>
                      <a:pt x="28508" y="1"/>
                    </a:moveTo>
                    <a:cubicBezTo>
                      <a:pt x="28356" y="152"/>
                      <a:pt x="26768" y="984"/>
                      <a:pt x="23063" y="1438"/>
                    </a:cubicBezTo>
                    <a:cubicBezTo>
                      <a:pt x="21900" y="1510"/>
                      <a:pt x="20729" y="1544"/>
                      <a:pt x="19555" y="1544"/>
                    </a:cubicBezTo>
                    <a:cubicBezTo>
                      <a:pt x="17066" y="1544"/>
                      <a:pt x="14565" y="1392"/>
                      <a:pt x="12099" y="1135"/>
                    </a:cubicBezTo>
                    <a:cubicBezTo>
                      <a:pt x="12061" y="1097"/>
                      <a:pt x="12005" y="1078"/>
                      <a:pt x="11938" y="1078"/>
                    </a:cubicBezTo>
                    <a:cubicBezTo>
                      <a:pt x="11872" y="1078"/>
                      <a:pt x="11797" y="1097"/>
                      <a:pt x="11721" y="1135"/>
                    </a:cubicBezTo>
                    <a:cubicBezTo>
                      <a:pt x="10889" y="1211"/>
                      <a:pt x="10662" y="2421"/>
                      <a:pt x="10058" y="5067"/>
                    </a:cubicBezTo>
                    <a:cubicBezTo>
                      <a:pt x="9528" y="7714"/>
                      <a:pt x="8999" y="12251"/>
                      <a:pt x="7940" y="12251"/>
                    </a:cubicBezTo>
                    <a:cubicBezTo>
                      <a:pt x="7789" y="12251"/>
                      <a:pt x="7411" y="11797"/>
                      <a:pt x="7033" y="11192"/>
                    </a:cubicBezTo>
                    <a:cubicBezTo>
                      <a:pt x="6730" y="10814"/>
                      <a:pt x="6428" y="10436"/>
                      <a:pt x="6201" y="10058"/>
                    </a:cubicBezTo>
                    <a:cubicBezTo>
                      <a:pt x="6050" y="9906"/>
                      <a:pt x="5899" y="9755"/>
                      <a:pt x="5747" y="9604"/>
                    </a:cubicBezTo>
                    <a:cubicBezTo>
                      <a:pt x="5342" y="9199"/>
                      <a:pt x="4454" y="8673"/>
                      <a:pt x="3515" y="8673"/>
                    </a:cubicBezTo>
                    <a:cubicBezTo>
                      <a:pt x="3403" y="8673"/>
                      <a:pt x="3290" y="8680"/>
                      <a:pt x="3177" y="8697"/>
                    </a:cubicBezTo>
                    <a:cubicBezTo>
                      <a:pt x="2496" y="8772"/>
                      <a:pt x="1740" y="9226"/>
                      <a:pt x="1211" y="10285"/>
                    </a:cubicBezTo>
                    <a:cubicBezTo>
                      <a:pt x="1" y="12855"/>
                      <a:pt x="2269" y="16485"/>
                      <a:pt x="4235" y="17090"/>
                    </a:cubicBezTo>
                    <a:cubicBezTo>
                      <a:pt x="4689" y="17241"/>
                      <a:pt x="5067" y="17317"/>
                      <a:pt x="5445" y="17392"/>
                    </a:cubicBezTo>
                    <a:cubicBezTo>
                      <a:pt x="5596" y="17408"/>
                      <a:pt x="5739" y="17415"/>
                      <a:pt x="5874" y="17415"/>
                    </a:cubicBezTo>
                    <a:cubicBezTo>
                      <a:pt x="7762" y="17415"/>
                      <a:pt x="8092" y="16031"/>
                      <a:pt x="8092" y="16031"/>
                    </a:cubicBezTo>
                    <a:lnTo>
                      <a:pt x="8167" y="21476"/>
                    </a:lnTo>
                    <a:lnTo>
                      <a:pt x="8243" y="27752"/>
                    </a:lnTo>
                    <a:lnTo>
                      <a:pt x="8243" y="28583"/>
                    </a:lnTo>
                    <a:cubicBezTo>
                      <a:pt x="10230" y="31185"/>
                      <a:pt x="13928" y="32457"/>
                      <a:pt x="16727" y="32457"/>
                    </a:cubicBezTo>
                    <a:cubicBezTo>
                      <a:pt x="19784" y="32457"/>
                      <a:pt x="21770" y="30939"/>
                      <a:pt x="19283" y="27978"/>
                    </a:cubicBezTo>
                    <a:lnTo>
                      <a:pt x="19283" y="27525"/>
                    </a:lnTo>
                    <a:lnTo>
                      <a:pt x="19283" y="25029"/>
                    </a:lnTo>
                    <a:lnTo>
                      <a:pt x="19207" y="25786"/>
                    </a:lnTo>
                    <a:cubicBezTo>
                      <a:pt x="19207" y="25786"/>
                      <a:pt x="12024" y="24349"/>
                      <a:pt x="10587" y="22534"/>
                    </a:cubicBezTo>
                    <a:cubicBezTo>
                      <a:pt x="9906" y="21627"/>
                      <a:pt x="9377" y="20568"/>
                      <a:pt x="9150" y="19434"/>
                    </a:cubicBezTo>
                    <a:lnTo>
                      <a:pt x="9150" y="19434"/>
                    </a:lnTo>
                    <a:cubicBezTo>
                      <a:pt x="9755" y="20568"/>
                      <a:pt x="10662" y="21476"/>
                      <a:pt x="11797" y="22081"/>
                    </a:cubicBezTo>
                    <a:cubicBezTo>
                      <a:pt x="13763" y="23139"/>
                      <a:pt x="19283" y="24273"/>
                      <a:pt x="19283" y="24273"/>
                    </a:cubicBezTo>
                    <a:cubicBezTo>
                      <a:pt x="20438" y="24504"/>
                      <a:pt x="21593" y="24603"/>
                      <a:pt x="22748" y="24603"/>
                    </a:cubicBezTo>
                    <a:cubicBezTo>
                      <a:pt x="23105" y="24603"/>
                      <a:pt x="23462" y="24594"/>
                      <a:pt x="23819" y="24576"/>
                    </a:cubicBezTo>
                    <a:cubicBezTo>
                      <a:pt x="26315" y="24198"/>
                      <a:pt x="27903" y="22232"/>
                      <a:pt x="28659" y="19585"/>
                    </a:cubicBezTo>
                    <a:cubicBezTo>
                      <a:pt x="29566" y="16485"/>
                      <a:pt x="30020" y="13838"/>
                      <a:pt x="29944" y="9377"/>
                    </a:cubicBezTo>
                    <a:cubicBezTo>
                      <a:pt x="29869" y="7638"/>
                      <a:pt x="29717" y="5672"/>
                      <a:pt x="29491" y="3252"/>
                    </a:cubicBezTo>
                    <a:cubicBezTo>
                      <a:pt x="29339" y="2043"/>
                      <a:pt x="28961" y="984"/>
                      <a:pt x="28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68" name="Google Shape;1168;p69"/>
              <p:cNvSpPr/>
              <p:nvPr/>
            </p:nvSpPr>
            <p:spPr>
              <a:xfrm>
                <a:off x="3497125" y="2752550"/>
                <a:ext cx="1925" cy="25"/>
              </a:xfrm>
              <a:custGeom>
                <a:avLst/>
                <a:gdLst/>
                <a:ahLst/>
                <a:cxnLst/>
                <a:rect l="l" t="t" r="r" b="b"/>
                <a:pathLst>
                  <a:path w="77" h="1" extrusionOk="0">
                    <a:moveTo>
                      <a:pt x="1" y="1"/>
                    </a:moveTo>
                    <a:lnTo>
                      <a:pt x="76"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69" name="Google Shape;1169;p69"/>
              <p:cNvSpPr/>
              <p:nvPr/>
            </p:nvSpPr>
            <p:spPr>
              <a:xfrm>
                <a:off x="3880875" y="3089050"/>
                <a:ext cx="25" cy="18925"/>
              </a:xfrm>
              <a:custGeom>
                <a:avLst/>
                <a:gdLst/>
                <a:ahLst/>
                <a:cxnLst/>
                <a:rect l="l" t="t" r="r" b="b"/>
                <a:pathLst>
                  <a:path w="1" h="757" extrusionOk="0">
                    <a:moveTo>
                      <a:pt x="1" y="756"/>
                    </a:moveTo>
                    <a:lnTo>
                      <a:pt x="1" y="0"/>
                    </a:lnTo>
                    <a:lnTo>
                      <a:pt x="1"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0" name="Google Shape;1170;p69"/>
              <p:cNvSpPr/>
              <p:nvPr/>
            </p:nvSpPr>
            <p:spPr>
              <a:xfrm>
                <a:off x="3627575" y="2968050"/>
                <a:ext cx="253325" cy="158825"/>
              </a:xfrm>
              <a:custGeom>
                <a:avLst/>
                <a:gdLst/>
                <a:ahLst/>
                <a:cxnLst/>
                <a:rect l="l" t="t" r="r" b="b"/>
                <a:pathLst>
                  <a:path w="10133" h="6353" extrusionOk="0">
                    <a:moveTo>
                      <a:pt x="0" y="1"/>
                    </a:moveTo>
                    <a:lnTo>
                      <a:pt x="0" y="1"/>
                    </a:lnTo>
                    <a:cubicBezTo>
                      <a:pt x="303" y="1135"/>
                      <a:pt x="756" y="2194"/>
                      <a:pt x="1512" y="3101"/>
                    </a:cubicBezTo>
                    <a:cubicBezTo>
                      <a:pt x="2874" y="4916"/>
                      <a:pt x="10133" y="6353"/>
                      <a:pt x="10133" y="6353"/>
                    </a:cubicBezTo>
                    <a:lnTo>
                      <a:pt x="10133" y="5596"/>
                    </a:lnTo>
                    <a:lnTo>
                      <a:pt x="10133" y="4840"/>
                    </a:lnTo>
                    <a:cubicBezTo>
                      <a:pt x="10133" y="4840"/>
                      <a:pt x="4613" y="3706"/>
                      <a:pt x="2647" y="2648"/>
                    </a:cubicBezTo>
                    <a:cubicBezTo>
                      <a:pt x="1512" y="2043"/>
                      <a:pt x="605" y="113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1" name="Google Shape;1171;p69"/>
              <p:cNvSpPr/>
              <p:nvPr/>
            </p:nvSpPr>
            <p:spPr>
              <a:xfrm>
                <a:off x="3793925" y="2701525"/>
                <a:ext cx="56725" cy="55025"/>
              </a:xfrm>
              <a:custGeom>
                <a:avLst/>
                <a:gdLst/>
                <a:ahLst/>
                <a:cxnLst/>
                <a:rect l="l" t="t" r="r" b="b"/>
                <a:pathLst>
                  <a:path w="2269" h="2201" extrusionOk="0">
                    <a:moveTo>
                      <a:pt x="1210" y="0"/>
                    </a:moveTo>
                    <a:cubicBezTo>
                      <a:pt x="605" y="0"/>
                      <a:pt x="76" y="454"/>
                      <a:pt x="76" y="1059"/>
                    </a:cubicBezTo>
                    <a:cubicBezTo>
                      <a:pt x="0" y="1664"/>
                      <a:pt x="454" y="2193"/>
                      <a:pt x="1135" y="2193"/>
                    </a:cubicBezTo>
                    <a:cubicBezTo>
                      <a:pt x="1173" y="2198"/>
                      <a:pt x="1212" y="2200"/>
                      <a:pt x="1250" y="2200"/>
                    </a:cubicBezTo>
                    <a:cubicBezTo>
                      <a:pt x="1805" y="2200"/>
                      <a:pt x="2269" y="1701"/>
                      <a:pt x="2269" y="1134"/>
                    </a:cubicBezTo>
                    <a:cubicBezTo>
                      <a:pt x="2269" y="530"/>
                      <a:pt x="181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2" name="Google Shape;1172;p69"/>
              <p:cNvSpPr/>
              <p:nvPr/>
            </p:nvSpPr>
            <p:spPr>
              <a:xfrm>
                <a:off x="3754225" y="2605600"/>
                <a:ext cx="68075" cy="50575"/>
              </a:xfrm>
              <a:custGeom>
                <a:avLst/>
                <a:gdLst/>
                <a:ahLst/>
                <a:cxnLst/>
                <a:rect l="l" t="t" r="r" b="b"/>
                <a:pathLst>
                  <a:path w="2723" h="2023" extrusionOk="0">
                    <a:moveTo>
                      <a:pt x="1476" y="1"/>
                    </a:moveTo>
                    <a:cubicBezTo>
                      <a:pt x="1280" y="1"/>
                      <a:pt x="1084" y="44"/>
                      <a:pt x="908" y="132"/>
                    </a:cubicBezTo>
                    <a:cubicBezTo>
                      <a:pt x="227" y="510"/>
                      <a:pt x="0" y="1342"/>
                      <a:pt x="303" y="2023"/>
                    </a:cubicBezTo>
                    <a:lnTo>
                      <a:pt x="2723" y="813"/>
                    </a:lnTo>
                    <a:lnTo>
                      <a:pt x="2647" y="737"/>
                    </a:lnTo>
                    <a:cubicBezTo>
                      <a:pt x="2433" y="255"/>
                      <a:pt x="1953" y="1"/>
                      <a:pt x="1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3" name="Google Shape;1173;p69"/>
              <p:cNvSpPr/>
              <p:nvPr/>
            </p:nvSpPr>
            <p:spPr>
              <a:xfrm>
                <a:off x="3863875" y="2922700"/>
                <a:ext cx="69950" cy="47025"/>
              </a:xfrm>
              <a:custGeom>
                <a:avLst/>
                <a:gdLst/>
                <a:ahLst/>
                <a:cxnLst/>
                <a:rect l="l" t="t" r="r" b="b"/>
                <a:pathLst>
                  <a:path w="2798" h="1881" extrusionOk="0">
                    <a:moveTo>
                      <a:pt x="227" y="0"/>
                    </a:moveTo>
                    <a:lnTo>
                      <a:pt x="227" y="0"/>
                    </a:lnTo>
                    <a:cubicBezTo>
                      <a:pt x="0" y="681"/>
                      <a:pt x="378" y="1437"/>
                      <a:pt x="1059" y="1739"/>
                    </a:cubicBezTo>
                    <a:cubicBezTo>
                      <a:pt x="1059" y="1815"/>
                      <a:pt x="1059" y="1815"/>
                      <a:pt x="1059" y="1815"/>
                    </a:cubicBezTo>
                    <a:cubicBezTo>
                      <a:pt x="1191" y="1859"/>
                      <a:pt x="1329" y="1880"/>
                      <a:pt x="1468" y="1880"/>
                    </a:cubicBezTo>
                    <a:cubicBezTo>
                      <a:pt x="2040" y="1880"/>
                      <a:pt x="2615" y="1517"/>
                      <a:pt x="2798" y="908"/>
                    </a:cubicBez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4" name="Google Shape;1174;p69"/>
              <p:cNvSpPr/>
              <p:nvPr/>
            </p:nvSpPr>
            <p:spPr>
              <a:xfrm>
                <a:off x="4045350" y="2594725"/>
                <a:ext cx="66175" cy="55775"/>
              </a:xfrm>
              <a:custGeom>
                <a:avLst/>
                <a:gdLst/>
                <a:ahLst/>
                <a:cxnLst/>
                <a:rect l="l" t="t" r="r" b="b"/>
                <a:pathLst>
                  <a:path w="2647" h="2231" extrusionOk="0">
                    <a:moveTo>
                      <a:pt x="1106" y="1"/>
                    </a:moveTo>
                    <a:cubicBezTo>
                      <a:pt x="688" y="1"/>
                      <a:pt x="275" y="201"/>
                      <a:pt x="0" y="567"/>
                    </a:cubicBezTo>
                    <a:lnTo>
                      <a:pt x="2193" y="2231"/>
                    </a:lnTo>
                    <a:cubicBezTo>
                      <a:pt x="2647" y="1626"/>
                      <a:pt x="2495" y="794"/>
                      <a:pt x="1890" y="265"/>
                    </a:cubicBezTo>
                    <a:cubicBezTo>
                      <a:pt x="1652" y="86"/>
                      <a:pt x="1378" y="1"/>
                      <a:pt x="1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5" name="Google Shape;1175;p69"/>
              <p:cNvSpPr/>
              <p:nvPr/>
            </p:nvSpPr>
            <p:spPr>
              <a:xfrm>
                <a:off x="4026425" y="2695850"/>
                <a:ext cx="56750" cy="54850"/>
              </a:xfrm>
              <a:custGeom>
                <a:avLst/>
                <a:gdLst/>
                <a:ahLst/>
                <a:cxnLst/>
                <a:rect l="l" t="t" r="r" b="b"/>
                <a:pathLst>
                  <a:path w="2270" h="2194" extrusionOk="0">
                    <a:moveTo>
                      <a:pt x="1135" y="0"/>
                    </a:moveTo>
                    <a:cubicBezTo>
                      <a:pt x="530" y="0"/>
                      <a:pt x="1" y="454"/>
                      <a:pt x="1" y="1059"/>
                    </a:cubicBezTo>
                    <a:cubicBezTo>
                      <a:pt x="1" y="1664"/>
                      <a:pt x="455" y="2193"/>
                      <a:pt x="1060" y="2193"/>
                    </a:cubicBezTo>
                    <a:cubicBezTo>
                      <a:pt x="1664" y="2193"/>
                      <a:pt x="2194" y="1740"/>
                      <a:pt x="2194" y="1135"/>
                    </a:cubicBezTo>
                    <a:cubicBezTo>
                      <a:pt x="2269" y="530"/>
                      <a:pt x="1740" y="0"/>
                      <a:pt x="1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6" name="Google Shape;1176;p69"/>
              <p:cNvSpPr/>
              <p:nvPr/>
            </p:nvSpPr>
            <p:spPr>
              <a:xfrm>
                <a:off x="3941375" y="2697750"/>
                <a:ext cx="94550" cy="166375"/>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7" name="Google Shape;1177;p69"/>
              <p:cNvSpPr/>
              <p:nvPr/>
            </p:nvSpPr>
            <p:spPr>
              <a:xfrm>
                <a:off x="3090700" y="3210025"/>
                <a:ext cx="319500" cy="429150"/>
              </a:xfrm>
              <a:custGeom>
                <a:avLst/>
                <a:gdLst/>
                <a:ahLst/>
                <a:cxnLst/>
                <a:rect l="l" t="t" r="r" b="b"/>
                <a:pathLst>
                  <a:path w="12780" h="17166" extrusionOk="0">
                    <a:moveTo>
                      <a:pt x="12779" y="1"/>
                    </a:moveTo>
                    <a:lnTo>
                      <a:pt x="12779" y="1"/>
                    </a:lnTo>
                    <a:cubicBezTo>
                      <a:pt x="4462" y="1513"/>
                      <a:pt x="3403" y="6050"/>
                      <a:pt x="1815" y="10965"/>
                    </a:cubicBezTo>
                    <a:cubicBezTo>
                      <a:pt x="1286" y="12477"/>
                      <a:pt x="681" y="14594"/>
                      <a:pt x="0" y="16787"/>
                    </a:cubicBezTo>
                    <a:cubicBezTo>
                      <a:pt x="152" y="16938"/>
                      <a:pt x="227" y="17014"/>
                      <a:pt x="378" y="17165"/>
                    </a:cubicBezTo>
                    <a:cubicBezTo>
                      <a:pt x="3479" y="5823"/>
                      <a:pt x="5142" y="2194"/>
                      <a:pt x="11267" y="606"/>
                    </a:cubicBezTo>
                    <a:cubicBezTo>
                      <a:pt x="11267" y="606"/>
                      <a:pt x="11343" y="681"/>
                      <a:pt x="11418" y="757"/>
                    </a:cubicBezTo>
                    <a:cubicBezTo>
                      <a:pt x="11796" y="454"/>
                      <a:pt x="12250" y="228"/>
                      <a:pt x="1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8" name="Google Shape;1178;p69"/>
              <p:cNvSpPr/>
              <p:nvPr/>
            </p:nvSpPr>
            <p:spPr>
              <a:xfrm>
                <a:off x="3100150" y="3223275"/>
                <a:ext cx="342175" cy="576575"/>
              </a:xfrm>
              <a:custGeom>
                <a:avLst/>
                <a:gdLst/>
                <a:ahLst/>
                <a:cxnLst/>
                <a:rect l="l" t="t" r="r" b="b"/>
                <a:pathLst>
                  <a:path w="13687" h="23063" extrusionOk="0">
                    <a:moveTo>
                      <a:pt x="10889" y="0"/>
                    </a:moveTo>
                    <a:cubicBezTo>
                      <a:pt x="4764" y="1588"/>
                      <a:pt x="3101" y="5293"/>
                      <a:pt x="0" y="16635"/>
                    </a:cubicBezTo>
                    <a:cubicBezTo>
                      <a:pt x="2949" y="19055"/>
                      <a:pt x="6201" y="21097"/>
                      <a:pt x="9679" y="22685"/>
                    </a:cubicBezTo>
                    <a:cubicBezTo>
                      <a:pt x="9982" y="22836"/>
                      <a:pt x="10284" y="22987"/>
                      <a:pt x="10587" y="23063"/>
                    </a:cubicBezTo>
                    <a:lnTo>
                      <a:pt x="11645" y="19736"/>
                    </a:lnTo>
                    <a:cubicBezTo>
                      <a:pt x="13687" y="8998"/>
                      <a:pt x="12401" y="1588"/>
                      <a:pt x="11040" y="227"/>
                    </a:cubicBezTo>
                    <a:cubicBezTo>
                      <a:pt x="10965" y="151"/>
                      <a:pt x="10965" y="76"/>
                      <a:pt x="10889" y="0"/>
                    </a:cubicBezTo>
                    <a:close/>
                  </a:path>
                </a:pathLst>
              </a:custGeom>
              <a:solidFill>
                <a:srgbClr val="E86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grpSp>
      <p:sp>
        <p:nvSpPr>
          <p:cNvPr id="799" name="Google Shape;799;p66"/>
          <p:cNvSpPr txBox="1"/>
          <p:nvPr/>
        </p:nvSpPr>
        <p:spPr>
          <a:xfrm>
            <a:off x="612282" y="483983"/>
            <a:ext cx="1735800" cy="818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28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latin typeface="Calibri" panose="020F0502020204030204" charset="0"/>
                <a:cs typeface="Calibri" panose="020F0502020204030204" charset="0"/>
              </a:rPr>
              <a:t>01.</a:t>
            </a:r>
            <a:endParaRPr lang="en-GB">
              <a:latin typeface="Calibri" panose="020F0502020204030204" charset="0"/>
              <a:cs typeface="Calibri" panose="020F0502020204030204" charset="0"/>
            </a:endParaRPr>
          </a:p>
        </p:txBody>
      </p:sp>
      <p:grpSp>
        <p:nvGrpSpPr>
          <p:cNvPr id="19" name="Google Shape;1161;p69"/>
          <p:cNvGrpSpPr/>
          <p:nvPr/>
        </p:nvGrpSpPr>
        <p:grpSpPr>
          <a:xfrm>
            <a:off x="2388983" y="1713934"/>
            <a:ext cx="1280400" cy="1466350"/>
            <a:chOff x="3931799" y="1838575"/>
            <a:chExt cx="1280400" cy="1466350"/>
          </a:xfrm>
        </p:grpSpPr>
        <p:sp>
          <p:nvSpPr>
            <p:cNvPr id="2" name="Google Shape;1162;p69"/>
            <p:cNvSpPr/>
            <p:nvPr/>
          </p:nvSpPr>
          <p:spPr>
            <a:xfrm>
              <a:off x="3931799" y="2024525"/>
              <a:ext cx="1280400" cy="1280400"/>
            </a:xfrm>
            <a:prstGeom prst="ellipse">
              <a:avLst/>
            </a:pr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grpSp>
          <p:nvGrpSpPr>
            <p:cNvPr id="3" name="Google Shape;1163;p69"/>
            <p:cNvGrpSpPr/>
            <p:nvPr/>
          </p:nvGrpSpPr>
          <p:grpSpPr>
            <a:xfrm>
              <a:off x="3986751" y="1838575"/>
              <a:ext cx="1170498" cy="1466350"/>
              <a:chOff x="3090700" y="2286375"/>
              <a:chExt cx="1276025" cy="1598550"/>
            </a:xfrm>
          </p:grpSpPr>
          <p:sp>
            <p:nvSpPr>
              <p:cNvPr id="4" name="Google Shape;1164;p69"/>
              <p:cNvSpPr/>
              <p:nvPr/>
            </p:nvSpPr>
            <p:spPr>
              <a:xfrm>
                <a:off x="3364800" y="3170325"/>
                <a:ext cx="1001925" cy="714600"/>
              </a:xfrm>
              <a:custGeom>
                <a:avLst/>
                <a:gdLst/>
                <a:ahLst/>
                <a:cxnLst/>
                <a:rect l="l" t="t" r="r" b="b"/>
                <a:pathLst>
                  <a:path w="40077" h="28584" extrusionOk="0">
                    <a:moveTo>
                      <a:pt x="20644" y="1"/>
                    </a:moveTo>
                    <a:lnTo>
                      <a:pt x="20644" y="454"/>
                    </a:lnTo>
                    <a:cubicBezTo>
                      <a:pt x="23131" y="3415"/>
                      <a:pt x="21145" y="4933"/>
                      <a:pt x="18088" y="4933"/>
                    </a:cubicBezTo>
                    <a:cubicBezTo>
                      <a:pt x="15289" y="4933"/>
                      <a:pt x="11591" y="3661"/>
                      <a:pt x="9604" y="1059"/>
                    </a:cubicBezTo>
                    <a:lnTo>
                      <a:pt x="9604" y="228"/>
                    </a:lnTo>
                    <a:cubicBezTo>
                      <a:pt x="6957" y="530"/>
                      <a:pt x="4386" y="984"/>
                      <a:pt x="1815" y="1589"/>
                    </a:cubicBezTo>
                    <a:cubicBezTo>
                      <a:pt x="1286" y="1816"/>
                      <a:pt x="832" y="2042"/>
                      <a:pt x="454" y="2345"/>
                    </a:cubicBezTo>
                    <a:cubicBezTo>
                      <a:pt x="1815" y="3782"/>
                      <a:pt x="3101" y="11116"/>
                      <a:pt x="1059" y="21854"/>
                    </a:cubicBezTo>
                    <a:lnTo>
                      <a:pt x="1" y="25256"/>
                    </a:lnTo>
                    <a:cubicBezTo>
                      <a:pt x="152" y="25256"/>
                      <a:pt x="227" y="25332"/>
                      <a:pt x="379" y="25332"/>
                    </a:cubicBezTo>
                    <a:cubicBezTo>
                      <a:pt x="5369" y="27449"/>
                      <a:pt x="10889" y="28583"/>
                      <a:pt x="16712" y="28583"/>
                    </a:cubicBezTo>
                    <a:cubicBezTo>
                      <a:pt x="20795" y="28583"/>
                      <a:pt x="24727" y="28054"/>
                      <a:pt x="28432" y="26995"/>
                    </a:cubicBezTo>
                    <a:cubicBezTo>
                      <a:pt x="28734" y="26920"/>
                      <a:pt x="28961" y="26844"/>
                      <a:pt x="29264" y="26769"/>
                    </a:cubicBezTo>
                    <a:cubicBezTo>
                      <a:pt x="31154" y="26164"/>
                      <a:pt x="33044" y="25407"/>
                      <a:pt x="34859" y="24576"/>
                    </a:cubicBezTo>
                    <a:cubicBezTo>
                      <a:pt x="36523" y="23744"/>
                      <a:pt x="38111" y="22837"/>
                      <a:pt x="39699" y="21854"/>
                    </a:cubicBezTo>
                    <a:cubicBezTo>
                      <a:pt x="39774" y="21778"/>
                      <a:pt x="39925" y="21702"/>
                      <a:pt x="40077" y="21627"/>
                    </a:cubicBezTo>
                    <a:cubicBezTo>
                      <a:pt x="38716" y="14292"/>
                      <a:pt x="37203" y="6579"/>
                      <a:pt x="34027" y="3101"/>
                    </a:cubicBezTo>
                    <a:cubicBezTo>
                      <a:pt x="31468" y="286"/>
                      <a:pt x="26473" y="69"/>
                      <a:pt x="24996" y="69"/>
                    </a:cubicBezTo>
                    <a:cubicBezTo>
                      <a:pt x="24728" y="69"/>
                      <a:pt x="24576" y="76"/>
                      <a:pt x="24576" y="76"/>
                    </a:cubicBezTo>
                    <a:lnTo>
                      <a:pt x="24197" y="76"/>
                    </a:lnTo>
                    <a:lnTo>
                      <a:pt x="20644"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 name="Google Shape;1165;p69"/>
              <p:cNvSpPr/>
              <p:nvPr/>
            </p:nvSpPr>
            <p:spPr>
              <a:xfrm>
                <a:off x="3534925" y="2883000"/>
                <a:ext cx="68100" cy="134225"/>
              </a:xfrm>
              <a:custGeom>
                <a:avLst/>
                <a:gdLst/>
                <a:ahLst/>
                <a:cxnLst/>
                <a:rect l="l" t="t" r="r" b="b"/>
                <a:pathLst>
                  <a:path w="2724" h="5369" extrusionOk="0">
                    <a:moveTo>
                      <a:pt x="2648" y="0"/>
                    </a:moveTo>
                    <a:cubicBezTo>
                      <a:pt x="2648" y="0"/>
                      <a:pt x="2318" y="1384"/>
                      <a:pt x="430" y="1384"/>
                    </a:cubicBezTo>
                    <a:cubicBezTo>
                      <a:pt x="295" y="1384"/>
                      <a:pt x="152" y="1377"/>
                      <a:pt x="1" y="1361"/>
                    </a:cubicBezTo>
                    <a:lnTo>
                      <a:pt x="1" y="1361"/>
                    </a:lnTo>
                    <a:cubicBezTo>
                      <a:pt x="303" y="2496"/>
                      <a:pt x="530" y="3403"/>
                      <a:pt x="757" y="3781"/>
                    </a:cubicBezTo>
                    <a:cubicBezTo>
                      <a:pt x="1211" y="4537"/>
                      <a:pt x="1891" y="5142"/>
                      <a:pt x="2723" y="5369"/>
                    </a:cubicBezTo>
                    <a:lnTo>
                      <a:pt x="2648"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 name="Google Shape;1166;p69"/>
              <p:cNvSpPr/>
              <p:nvPr/>
            </p:nvSpPr>
            <p:spPr>
              <a:xfrm>
                <a:off x="3444200" y="2286375"/>
                <a:ext cx="744825" cy="502125"/>
              </a:xfrm>
              <a:custGeom>
                <a:avLst/>
                <a:gdLst/>
                <a:ahLst/>
                <a:cxnLst/>
                <a:rect l="l" t="t" r="r" b="b"/>
                <a:pathLst>
                  <a:path w="29793" h="20085" extrusionOk="0">
                    <a:moveTo>
                      <a:pt x="12313" y="0"/>
                    </a:moveTo>
                    <a:cubicBezTo>
                      <a:pt x="7966" y="0"/>
                      <a:pt x="6331" y="1592"/>
                      <a:pt x="5067" y="2920"/>
                    </a:cubicBezTo>
                    <a:cubicBezTo>
                      <a:pt x="4311" y="3752"/>
                      <a:pt x="3932" y="4735"/>
                      <a:pt x="3857" y="5793"/>
                    </a:cubicBezTo>
                    <a:cubicBezTo>
                      <a:pt x="3781" y="5642"/>
                      <a:pt x="3554" y="5491"/>
                      <a:pt x="3403" y="5415"/>
                    </a:cubicBezTo>
                    <a:cubicBezTo>
                      <a:pt x="3403" y="5340"/>
                      <a:pt x="3328" y="5340"/>
                      <a:pt x="3328" y="5340"/>
                    </a:cubicBezTo>
                    <a:cubicBezTo>
                      <a:pt x="3031" y="5213"/>
                      <a:pt x="2723" y="5151"/>
                      <a:pt x="2421" y="5151"/>
                    </a:cubicBezTo>
                    <a:cubicBezTo>
                      <a:pt x="1645" y="5151"/>
                      <a:pt x="911" y="5560"/>
                      <a:pt x="530" y="6323"/>
                    </a:cubicBezTo>
                    <a:lnTo>
                      <a:pt x="3101" y="7684"/>
                    </a:lnTo>
                    <a:cubicBezTo>
                      <a:pt x="2420" y="7835"/>
                      <a:pt x="1664" y="8213"/>
                      <a:pt x="1135" y="8742"/>
                    </a:cubicBezTo>
                    <a:cubicBezTo>
                      <a:pt x="0" y="9877"/>
                      <a:pt x="303" y="13052"/>
                      <a:pt x="1362" y="16531"/>
                    </a:cubicBezTo>
                    <a:cubicBezTo>
                      <a:pt x="1487" y="16513"/>
                      <a:pt x="1612" y="16504"/>
                      <a:pt x="1736" y="16504"/>
                    </a:cubicBezTo>
                    <a:cubicBezTo>
                      <a:pt x="2662" y="16504"/>
                      <a:pt x="3532" y="16971"/>
                      <a:pt x="3932" y="17438"/>
                    </a:cubicBezTo>
                    <a:cubicBezTo>
                      <a:pt x="4084" y="17589"/>
                      <a:pt x="4235" y="17740"/>
                      <a:pt x="4386" y="17892"/>
                    </a:cubicBezTo>
                    <a:cubicBezTo>
                      <a:pt x="4613" y="18270"/>
                      <a:pt x="4915" y="18648"/>
                      <a:pt x="5142" y="19026"/>
                    </a:cubicBezTo>
                    <a:cubicBezTo>
                      <a:pt x="5596" y="19555"/>
                      <a:pt x="5974" y="20085"/>
                      <a:pt x="6125" y="20085"/>
                    </a:cubicBezTo>
                    <a:cubicBezTo>
                      <a:pt x="7184" y="20085"/>
                      <a:pt x="7713" y="15548"/>
                      <a:pt x="8243" y="12901"/>
                    </a:cubicBezTo>
                    <a:cubicBezTo>
                      <a:pt x="8847" y="10255"/>
                      <a:pt x="9074" y="9045"/>
                      <a:pt x="9906" y="8969"/>
                    </a:cubicBezTo>
                    <a:cubicBezTo>
                      <a:pt x="10007" y="8969"/>
                      <a:pt x="10074" y="8936"/>
                      <a:pt x="10153" y="8936"/>
                    </a:cubicBezTo>
                    <a:cubicBezTo>
                      <a:pt x="10192" y="8936"/>
                      <a:pt x="10234" y="8944"/>
                      <a:pt x="10284" y="8969"/>
                    </a:cubicBezTo>
                    <a:cubicBezTo>
                      <a:pt x="12750" y="9226"/>
                      <a:pt x="15251" y="9378"/>
                      <a:pt x="17740" y="9378"/>
                    </a:cubicBezTo>
                    <a:cubicBezTo>
                      <a:pt x="18914" y="9378"/>
                      <a:pt x="20085" y="9344"/>
                      <a:pt x="21248" y="9272"/>
                    </a:cubicBezTo>
                    <a:cubicBezTo>
                      <a:pt x="24953" y="8818"/>
                      <a:pt x="26541" y="7986"/>
                      <a:pt x="26693" y="7835"/>
                    </a:cubicBezTo>
                    <a:cubicBezTo>
                      <a:pt x="27146" y="8818"/>
                      <a:pt x="27524" y="9877"/>
                      <a:pt x="27600" y="11086"/>
                    </a:cubicBezTo>
                    <a:cubicBezTo>
                      <a:pt x="27902" y="13506"/>
                      <a:pt x="28054" y="15472"/>
                      <a:pt x="28129" y="17211"/>
                    </a:cubicBezTo>
                    <a:cubicBezTo>
                      <a:pt x="29188" y="15623"/>
                      <a:pt x="29793" y="13809"/>
                      <a:pt x="29793" y="11767"/>
                    </a:cubicBezTo>
                    <a:cubicBezTo>
                      <a:pt x="29793" y="9725"/>
                      <a:pt x="29264" y="7835"/>
                      <a:pt x="28205" y="6247"/>
                    </a:cubicBezTo>
                    <a:cubicBezTo>
                      <a:pt x="29415" y="4583"/>
                      <a:pt x="29793" y="2391"/>
                      <a:pt x="29264" y="349"/>
                    </a:cubicBezTo>
                    <a:lnTo>
                      <a:pt x="29264" y="349"/>
                    </a:lnTo>
                    <a:cubicBezTo>
                      <a:pt x="27733" y="1072"/>
                      <a:pt x="26070" y="1325"/>
                      <a:pt x="24341" y="1325"/>
                    </a:cubicBezTo>
                    <a:cubicBezTo>
                      <a:pt x="21372" y="1325"/>
                      <a:pt x="18210" y="580"/>
                      <a:pt x="15199" y="198"/>
                    </a:cubicBezTo>
                    <a:cubicBezTo>
                      <a:pt x="14121" y="61"/>
                      <a:pt x="13165" y="0"/>
                      <a:pt x="12313"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 name="Google Shape;1167;p69"/>
              <p:cNvSpPr/>
              <p:nvPr/>
            </p:nvSpPr>
            <p:spPr>
              <a:xfrm>
                <a:off x="3398825" y="2482225"/>
                <a:ext cx="750500" cy="811450"/>
              </a:xfrm>
              <a:custGeom>
                <a:avLst/>
                <a:gdLst/>
                <a:ahLst/>
                <a:cxnLst/>
                <a:rect l="l" t="t" r="r" b="b"/>
                <a:pathLst>
                  <a:path w="30020" h="32458" extrusionOk="0">
                    <a:moveTo>
                      <a:pt x="26967" y="4501"/>
                    </a:moveTo>
                    <a:cubicBezTo>
                      <a:pt x="27239" y="4501"/>
                      <a:pt x="27513" y="4586"/>
                      <a:pt x="27751" y="4765"/>
                    </a:cubicBezTo>
                    <a:cubicBezTo>
                      <a:pt x="28356" y="5294"/>
                      <a:pt x="28508" y="6126"/>
                      <a:pt x="28054" y="6731"/>
                    </a:cubicBezTo>
                    <a:lnTo>
                      <a:pt x="25861" y="5067"/>
                    </a:lnTo>
                    <a:cubicBezTo>
                      <a:pt x="26136" y="4701"/>
                      <a:pt x="26549" y="4501"/>
                      <a:pt x="26967" y="4501"/>
                    </a:cubicBezTo>
                    <a:close/>
                    <a:moveTo>
                      <a:pt x="15761" y="4961"/>
                    </a:moveTo>
                    <a:cubicBezTo>
                      <a:pt x="16214" y="4961"/>
                      <a:pt x="16659" y="5213"/>
                      <a:pt x="16863" y="5672"/>
                    </a:cubicBezTo>
                    <a:lnTo>
                      <a:pt x="16939" y="5748"/>
                    </a:lnTo>
                    <a:lnTo>
                      <a:pt x="14519" y="7033"/>
                    </a:lnTo>
                    <a:cubicBezTo>
                      <a:pt x="14216" y="6277"/>
                      <a:pt x="14443" y="5445"/>
                      <a:pt x="15124" y="5143"/>
                    </a:cubicBezTo>
                    <a:cubicBezTo>
                      <a:pt x="15321" y="5020"/>
                      <a:pt x="15542" y="4961"/>
                      <a:pt x="15761" y="4961"/>
                    </a:cubicBezTo>
                    <a:close/>
                    <a:moveTo>
                      <a:pt x="26239" y="8545"/>
                    </a:moveTo>
                    <a:cubicBezTo>
                      <a:pt x="26844" y="8545"/>
                      <a:pt x="27373" y="9075"/>
                      <a:pt x="27298" y="9680"/>
                    </a:cubicBezTo>
                    <a:cubicBezTo>
                      <a:pt x="27298" y="10246"/>
                      <a:pt x="26834" y="10745"/>
                      <a:pt x="26279" y="10745"/>
                    </a:cubicBezTo>
                    <a:cubicBezTo>
                      <a:pt x="26241" y="10745"/>
                      <a:pt x="26202" y="10743"/>
                      <a:pt x="26164" y="10738"/>
                    </a:cubicBezTo>
                    <a:cubicBezTo>
                      <a:pt x="25559" y="10738"/>
                      <a:pt x="25029" y="10209"/>
                      <a:pt x="25105" y="9604"/>
                    </a:cubicBezTo>
                    <a:cubicBezTo>
                      <a:pt x="25105" y="8999"/>
                      <a:pt x="25634" y="8545"/>
                      <a:pt x="26239" y="8545"/>
                    </a:cubicBezTo>
                    <a:close/>
                    <a:moveTo>
                      <a:pt x="16824" y="8765"/>
                    </a:moveTo>
                    <a:cubicBezTo>
                      <a:pt x="16861" y="8765"/>
                      <a:pt x="16900" y="8767"/>
                      <a:pt x="16939" y="8772"/>
                    </a:cubicBezTo>
                    <a:cubicBezTo>
                      <a:pt x="17619" y="8772"/>
                      <a:pt x="18073" y="9302"/>
                      <a:pt x="18073" y="9906"/>
                    </a:cubicBezTo>
                    <a:cubicBezTo>
                      <a:pt x="18073" y="10473"/>
                      <a:pt x="17609" y="10972"/>
                      <a:pt x="16992" y="10972"/>
                    </a:cubicBezTo>
                    <a:cubicBezTo>
                      <a:pt x="16950" y="10972"/>
                      <a:pt x="16907" y="10970"/>
                      <a:pt x="16863" y="10965"/>
                    </a:cubicBezTo>
                    <a:cubicBezTo>
                      <a:pt x="16258" y="10965"/>
                      <a:pt x="15804" y="10436"/>
                      <a:pt x="15804" y="9831"/>
                    </a:cubicBezTo>
                    <a:cubicBezTo>
                      <a:pt x="15875" y="9265"/>
                      <a:pt x="16277" y="8765"/>
                      <a:pt x="16824" y="8765"/>
                    </a:cubicBezTo>
                    <a:close/>
                    <a:moveTo>
                      <a:pt x="21702" y="8545"/>
                    </a:moveTo>
                    <a:lnTo>
                      <a:pt x="24954" y="13309"/>
                    </a:lnTo>
                    <a:lnTo>
                      <a:pt x="25483" y="14141"/>
                    </a:lnTo>
                    <a:lnTo>
                      <a:pt x="22005" y="15275"/>
                    </a:lnTo>
                    <a:lnTo>
                      <a:pt x="21929" y="13914"/>
                    </a:lnTo>
                    <a:lnTo>
                      <a:pt x="21702" y="8545"/>
                    </a:lnTo>
                    <a:close/>
                    <a:moveTo>
                      <a:pt x="18829" y="17619"/>
                    </a:moveTo>
                    <a:lnTo>
                      <a:pt x="21400" y="18527"/>
                    </a:lnTo>
                    <a:cubicBezTo>
                      <a:pt x="21217" y="19136"/>
                      <a:pt x="20691" y="19499"/>
                      <a:pt x="20098" y="19499"/>
                    </a:cubicBezTo>
                    <a:cubicBezTo>
                      <a:pt x="19955" y="19499"/>
                      <a:pt x="19808" y="19478"/>
                      <a:pt x="19661" y="19434"/>
                    </a:cubicBezTo>
                    <a:cubicBezTo>
                      <a:pt x="19661" y="19434"/>
                      <a:pt x="19661" y="19358"/>
                      <a:pt x="19661" y="19358"/>
                    </a:cubicBezTo>
                    <a:cubicBezTo>
                      <a:pt x="18980" y="19056"/>
                      <a:pt x="18602" y="18300"/>
                      <a:pt x="18829" y="17619"/>
                    </a:cubicBezTo>
                    <a:close/>
                    <a:moveTo>
                      <a:pt x="28508" y="1"/>
                    </a:moveTo>
                    <a:cubicBezTo>
                      <a:pt x="28356" y="152"/>
                      <a:pt x="26768" y="984"/>
                      <a:pt x="23063" y="1438"/>
                    </a:cubicBezTo>
                    <a:cubicBezTo>
                      <a:pt x="21900" y="1510"/>
                      <a:pt x="20729" y="1544"/>
                      <a:pt x="19555" y="1544"/>
                    </a:cubicBezTo>
                    <a:cubicBezTo>
                      <a:pt x="17066" y="1544"/>
                      <a:pt x="14565" y="1392"/>
                      <a:pt x="12099" y="1135"/>
                    </a:cubicBezTo>
                    <a:cubicBezTo>
                      <a:pt x="12061" y="1097"/>
                      <a:pt x="12005" y="1078"/>
                      <a:pt x="11938" y="1078"/>
                    </a:cubicBezTo>
                    <a:cubicBezTo>
                      <a:pt x="11872" y="1078"/>
                      <a:pt x="11797" y="1097"/>
                      <a:pt x="11721" y="1135"/>
                    </a:cubicBezTo>
                    <a:cubicBezTo>
                      <a:pt x="10889" y="1211"/>
                      <a:pt x="10662" y="2421"/>
                      <a:pt x="10058" y="5067"/>
                    </a:cubicBezTo>
                    <a:cubicBezTo>
                      <a:pt x="9528" y="7714"/>
                      <a:pt x="8999" y="12251"/>
                      <a:pt x="7940" y="12251"/>
                    </a:cubicBezTo>
                    <a:cubicBezTo>
                      <a:pt x="7789" y="12251"/>
                      <a:pt x="7411" y="11797"/>
                      <a:pt x="7033" y="11192"/>
                    </a:cubicBezTo>
                    <a:cubicBezTo>
                      <a:pt x="6730" y="10814"/>
                      <a:pt x="6428" y="10436"/>
                      <a:pt x="6201" y="10058"/>
                    </a:cubicBezTo>
                    <a:cubicBezTo>
                      <a:pt x="6050" y="9906"/>
                      <a:pt x="5899" y="9755"/>
                      <a:pt x="5747" y="9604"/>
                    </a:cubicBezTo>
                    <a:cubicBezTo>
                      <a:pt x="5342" y="9199"/>
                      <a:pt x="4454" y="8673"/>
                      <a:pt x="3515" y="8673"/>
                    </a:cubicBezTo>
                    <a:cubicBezTo>
                      <a:pt x="3403" y="8673"/>
                      <a:pt x="3290" y="8680"/>
                      <a:pt x="3177" y="8697"/>
                    </a:cubicBezTo>
                    <a:cubicBezTo>
                      <a:pt x="2496" y="8772"/>
                      <a:pt x="1740" y="9226"/>
                      <a:pt x="1211" y="10285"/>
                    </a:cubicBezTo>
                    <a:cubicBezTo>
                      <a:pt x="1" y="12855"/>
                      <a:pt x="2269" y="16485"/>
                      <a:pt x="4235" y="17090"/>
                    </a:cubicBezTo>
                    <a:cubicBezTo>
                      <a:pt x="4689" y="17241"/>
                      <a:pt x="5067" y="17317"/>
                      <a:pt x="5445" y="17392"/>
                    </a:cubicBezTo>
                    <a:cubicBezTo>
                      <a:pt x="5596" y="17408"/>
                      <a:pt x="5739" y="17415"/>
                      <a:pt x="5874" y="17415"/>
                    </a:cubicBezTo>
                    <a:cubicBezTo>
                      <a:pt x="7762" y="17415"/>
                      <a:pt x="8092" y="16031"/>
                      <a:pt x="8092" y="16031"/>
                    </a:cubicBezTo>
                    <a:lnTo>
                      <a:pt x="8167" y="21476"/>
                    </a:lnTo>
                    <a:lnTo>
                      <a:pt x="8243" y="27752"/>
                    </a:lnTo>
                    <a:lnTo>
                      <a:pt x="8243" y="28583"/>
                    </a:lnTo>
                    <a:cubicBezTo>
                      <a:pt x="10230" y="31185"/>
                      <a:pt x="13928" y="32457"/>
                      <a:pt x="16727" y="32457"/>
                    </a:cubicBezTo>
                    <a:cubicBezTo>
                      <a:pt x="19784" y="32457"/>
                      <a:pt x="21770" y="30939"/>
                      <a:pt x="19283" y="27978"/>
                    </a:cubicBezTo>
                    <a:lnTo>
                      <a:pt x="19283" y="27525"/>
                    </a:lnTo>
                    <a:lnTo>
                      <a:pt x="19283" y="25029"/>
                    </a:lnTo>
                    <a:lnTo>
                      <a:pt x="19207" y="25786"/>
                    </a:lnTo>
                    <a:cubicBezTo>
                      <a:pt x="19207" y="25786"/>
                      <a:pt x="12024" y="24349"/>
                      <a:pt x="10587" y="22534"/>
                    </a:cubicBezTo>
                    <a:cubicBezTo>
                      <a:pt x="9906" y="21627"/>
                      <a:pt x="9377" y="20568"/>
                      <a:pt x="9150" y="19434"/>
                    </a:cubicBezTo>
                    <a:lnTo>
                      <a:pt x="9150" y="19434"/>
                    </a:lnTo>
                    <a:cubicBezTo>
                      <a:pt x="9755" y="20568"/>
                      <a:pt x="10662" y="21476"/>
                      <a:pt x="11797" y="22081"/>
                    </a:cubicBezTo>
                    <a:cubicBezTo>
                      <a:pt x="13763" y="23139"/>
                      <a:pt x="19283" y="24273"/>
                      <a:pt x="19283" y="24273"/>
                    </a:cubicBezTo>
                    <a:cubicBezTo>
                      <a:pt x="20438" y="24504"/>
                      <a:pt x="21593" y="24603"/>
                      <a:pt x="22748" y="24603"/>
                    </a:cubicBezTo>
                    <a:cubicBezTo>
                      <a:pt x="23105" y="24603"/>
                      <a:pt x="23462" y="24594"/>
                      <a:pt x="23819" y="24576"/>
                    </a:cubicBezTo>
                    <a:cubicBezTo>
                      <a:pt x="26315" y="24198"/>
                      <a:pt x="27903" y="22232"/>
                      <a:pt x="28659" y="19585"/>
                    </a:cubicBezTo>
                    <a:cubicBezTo>
                      <a:pt x="29566" y="16485"/>
                      <a:pt x="30020" y="13838"/>
                      <a:pt x="29944" y="9377"/>
                    </a:cubicBezTo>
                    <a:cubicBezTo>
                      <a:pt x="29869" y="7638"/>
                      <a:pt x="29717" y="5672"/>
                      <a:pt x="29491" y="3252"/>
                    </a:cubicBezTo>
                    <a:cubicBezTo>
                      <a:pt x="29339" y="2043"/>
                      <a:pt x="28961" y="984"/>
                      <a:pt x="28508"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8" name="Google Shape;1168;p69"/>
              <p:cNvSpPr/>
              <p:nvPr/>
            </p:nvSpPr>
            <p:spPr>
              <a:xfrm>
                <a:off x="3497125" y="2752550"/>
                <a:ext cx="1925" cy="25"/>
              </a:xfrm>
              <a:custGeom>
                <a:avLst/>
                <a:gdLst/>
                <a:ahLst/>
                <a:cxnLst/>
                <a:rect l="l" t="t" r="r" b="b"/>
                <a:pathLst>
                  <a:path w="77" h="1" extrusionOk="0">
                    <a:moveTo>
                      <a:pt x="1" y="1"/>
                    </a:moveTo>
                    <a:lnTo>
                      <a:pt x="76" y="1"/>
                    </a:lnTo>
                    <a:close/>
                  </a:path>
                </a:pathLst>
              </a:custGeom>
              <a:solidFill>
                <a:srgbClr val="F28F8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9" name="Google Shape;1169;p69"/>
              <p:cNvSpPr/>
              <p:nvPr/>
            </p:nvSpPr>
            <p:spPr>
              <a:xfrm>
                <a:off x="3880875" y="3089050"/>
                <a:ext cx="25" cy="18925"/>
              </a:xfrm>
              <a:custGeom>
                <a:avLst/>
                <a:gdLst/>
                <a:ahLst/>
                <a:cxnLst/>
                <a:rect l="l" t="t" r="r" b="b"/>
                <a:pathLst>
                  <a:path w="1" h="757" extrusionOk="0">
                    <a:moveTo>
                      <a:pt x="1" y="756"/>
                    </a:moveTo>
                    <a:lnTo>
                      <a:pt x="1" y="0"/>
                    </a:lnTo>
                    <a:lnTo>
                      <a:pt x="1" y="0"/>
                    </a:lnTo>
                    <a:close/>
                  </a:path>
                </a:pathLst>
              </a:custGeom>
              <a:solidFill>
                <a:srgbClr val="B16668"/>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 name="Google Shape;1170;p69"/>
              <p:cNvSpPr/>
              <p:nvPr/>
            </p:nvSpPr>
            <p:spPr>
              <a:xfrm>
                <a:off x="3627575" y="2968050"/>
                <a:ext cx="253325" cy="158825"/>
              </a:xfrm>
              <a:custGeom>
                <a:avLst/>
                <a:gdLst/>
                <a:ahLst/>
                <a:cxnLst/>
                <a:rect l="l" t="t" r="r" b="b"/>
                <a:pathLst>
                  <a:path w="10133" h="6353" extrusionOk="0">
                    <a:moveTo>
                      <a:pt x="0" y="1"/>
                    </a:moveTo>
                    <a:lnTo>
                      <a:pt x="0" y="1"/>
                    </a:lnTo>
                    <a:cubicBezTo>
                      <a:pt x="303" y="1135"/>
                      <a:pt x="756" y="2194"/>
                      <a:pt x="1512" y="3101"/>
                    </a:cubicBezTo>
                    <a:cubicBezTo>
                      <a:pt x="2874" y="4916"/>
                      <a:pt x="10133" y="6353"/>
                      <a:pt x="10133" y="6353"/>
                    </a:cubicBezTo>
                    <a:lnTo>
                      <a:pt x="10133" y="5596"/>
                    </a:lnTo>
                    <a:lnTo>
                      <a:pt x="10133" y="4840"/>
                    </a:lnTo>
                    <a:cubicBezTo>
                      <a:pt x="10133" y="4840"/>
                      <a:pt x="4613" y="3706"/>
                      <a:pt x="2647" y="2648"/>
                    </a:cubicBezTo>
                    <a:cubicBezTo>
                      <a:pt x="1512" y="2043"/>
                      <a:pt x="605" y="1135"/>
                      <a:pt x="0"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 name="Google Shape;1171;p69"/>
              <p:cNvSpPr/>
              <p:nvPr/>
            </p:nvSpPr>
            <p:spPr>
              <a:xfrm>
                <a:off x="3793925" y="2701525"/>
                <a:ext cx="56725" cy="55025"/>
              </a:xfrm>
              <a:custGeom>
                <a:avLst/>
                <a:gdLst/>
                <a:ahLst/>
                <a:cxnLst/>
                <a:rect l="l" t="t" r="r" b="b"/>
                <a:pathLst>
                  <a:path w="2269" h="2201" extrusionOk="0">
                    <a:moveTo>
                      <a:pt x="1210" y="0"/>
                    </a:moveTo>
                    <a:cubicBezTo>
                      <a:pt x="605" y="0"/>
                      <a:pt x="76" y="454"/>
                      <a:pt x="76" y="1059"/>
                    </a:cubicBezTo>
                    <a:cubicBezTo>
                      <a:pt x="0" y="1664"/>
                      <a:pt x="454" y="2193"/>
                      <a:pt x="1135" y="2193"/>
                    </a:cubicBezTo>
                    <a:cubicBezTo>
                      <a:pt x="1173" y="2198"/>
                      <a:pt x="1212" y="2200"/>
                      <a:pt x="1250" y="2200"/>
                    </a:cubicBezTo>
                    <a:cubicBezTo>
                      <a:pt x="1805" y="2200"/>
                      <a:pt x="2269" y="1701"/>
                      <a:pt x="2269" y="1134"/>
                    </a:cubicBezTo>
                    <a:cubicBezTo>
                      <a:pt x="2269" y="530"/>
                      <a:pt x="1815" y="0"/>
                      <a:pt x="121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2" name="Google Shape;1172;p69"/>
              <p:cNvSpPr/>
              <p:nvPr/>
            </p:nvSpPr>
            <p:spPr>
              <a:xfrm>
                <a:off x="3754225" y="2605600"/>
                <a:ext cx="68075" cy="50575"/>
              </a:xfrm>
              <a:custGeom>
                <a:avLst/>
                <a:gdLst/>
                <a:ahLst/>
                <a:cxnLst/>
                <a:rect l="l" t="t" r="r" b="b"/>
                <a:pathLst>
                  <a:path w="2723" h="2023" extrusionOk="0">
                    <a:moveTo>
                      <a:pt x="1476" y="1"/>
                    </a:moveTo>
                    <a:cubicBezTo>
                      <a:pt x="1280" y="1"/>
                      <a:pt x="1084" y="44"/>
                      <a:pt x="908" y="132"/>
                    </a:cubicBezTo>
                    <a:cubicBezTo>
                      <a:pt x="227" y="510"/>
                      <a:pt x="0" y="1342"/>
                      <a:pt x="303" y="2023"/>
                    </a:cubicBezTo>
                    <a:lnTo>
                      <a:pt x="2723" y="813"/>
                    </a:lnTo>
                    <a:lnTo>
                      <a:pt x="2647" y="737"/>
                    </a:lnTo>
                    <a:cubicBezTo>
                      <a:pt x="2433" y="255"/>
                      <a:pt x="1953" y="1"/>
                      <a:pt x="1476"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3" name="Google Shape;1173;p69"/>
              <p:cNvSpPr/>
              <p:nvPr/>
            </p:nvSpPr>
            <p:spPr>
              <a:xfrm>
                <a:off x="3863875" y="2922700"/>
                <a:ext cx="69950" cy="47025"/>
              </a:xfrm>
              <a:custGeom>
                <a:avLst/>
                <a:gdLst/>
                <a:ahLst/>
                <a:cxnLst/>
                <a:rect l="l" t="t" r="r" b="b"/>
                <a:pathLst>
                  <a:path w="2798" h="1881" extrusionOk="0">
                    <a:moveTo>
                      <a:pt x="227" y="0"/>
                    </a:moveTo>
                    <a:lnTo>
                      <a:pt x="227" y="0"/>
                    </a:lnTo>
                    <a:cubicBezTo>
                      <a:pt x="0" y="681"/>
                      <a:pt x="378" y="1437"/>
                      <a:pt x="1059" y="1739"/>
                    </a:cubicBezTo>
                    <a:cubicBezTo>
                      <a:pt x="1059" y="1815"/>
                      <a:pt x="1059" y="1815"/>
                      <a:pt x="1059" y="1815"/>
                    </a:cubicBezTo>
                    <a:cubicBezTo>
                      <a:pt x="1191" y="1859"/>
                      <a:pt x="1329" y="1880"/>
                      <a:pt x="1468" y="1880"/>
                    </a:cubicBezTo>
                    <a:cubicBezTo>
                      <a:pt x="2040" y="1880"/>
                      <a:pt x="2615" y="1517"/>
                      <a:pt x="2798" y="908"/>
                    </a:cubicBezTo>
                    <a:lnTo>
                      <a:pt x="227"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4" name="Google Shape;1174;p69"/>
              <p:cNvSpPr/>
              <p:nvPr/>
            </p:nvSpPr>
            <p:spPr>
              <a:xfrm>
                <a:off x="4045350" y="2594725"/>
                <a:ext cx="66175" cy="55775"/>
              </a:xfrm>
              <a:custGeom>
                <a:avLst/>
                <a:gdLst/>
                <a:ahLst/>
                <a:cxnLst/>
                <a:rect l="l" t="t" r="r" b="b"/>
                <a:pathLst>
                  <a:path w="2647" h="2231" extrusionOk="0">
                    <a:moveTo>
                      <a:pt x="1106" y="1"/>
                    </a:moveTo>
                    <a:cubicBezTo>
                      <a:pt x="688" y="1"/>
                      <a:pt x="275" y="201"/>
                      <a:pt x="0" y="567"/>
                    </a:cubicBezTo>
                    <a:lnTo>
                      <a:pt x="2193" y="2231"/>
                    </a:lnTo>
                    <a:cubicBezTo>
                      <a:pt x="2647" y="1626"/>
                      <a:pt x="2495" y="794"/>
                      <a:pt x="1890" y="265"/>
                    </a:cubicBezTo>
                    <a:cubicBezTo>
                      <a:pt x="1652" y="86"/>
                      <a:pt x="1378" y="1"/>
                      <a:pt x="1106"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5" name="Google Shape;1175;p69"/>
              <p:cNvSpPr/>
              <p:nvPr/>
            </p:nvSpPr>
            <p:spPr>
              <a:xfrm>
                <a:off x="4026425" y="2695850"/>
                <a:ext cx="56750" cy="54850"/>
              </a:xfrm>
              <a:custGeom>
                <a:avLst/>
                <a:gdLst/>
                <a:ahLst/>
                <a:cxnLst/>
                <a:rect l="l" t="t" r="r" b="b"/>
                <a:pathLst>
                  <a:path w="2270" h="2194" extrusionOk="0">
                    <a:moveTo>
                      <a:pt x="1135" y="0"/>
                    </a:moveTo>
                    <a:cubicBezTo>
                      <a:pt x="530" y="0"/>
                      <a:pt x="1" y="454"/>
                      <a:pt x="1" y="1059"/>
                    </a:cubicBezTo>
                    <a:cubicBezTo>
                      <a:pt x="1" y="1664"/>
                      <a:pt x="455" y="2193"/>
                      <a:pt x="1060" y="2193"/>
                    </a:cubicBezTo>
                    <a:cubicBezTo>
                      <a:pt x="1664" y="2193"/>
                      <a:pt x="2194" y="1740"/>
                      <a:pt x="2194" y="1135"/>
                    </a:cubicBezTo>
                    <a:cubicBezTo>
                      <a:pt x="2269" y="530"/>
                      <a:pt x="1740" y="0"/>
                      <a:pt x="113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6" name="Google Shape;1176;p69"/>
              <p:cNvSpPr/>
              <p:nvPr/>
            </p:nvSpPr>
            <p:spPr>
              <a:xfrm>
                <a:off x="3941375" y="2697750"/>
                <a:ext cx="94550" cy="166375"/>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7" name="Google Shape;1177;p69"/>
              <p:cNvSpPr/>
              <p:nvPr/>
            </p:nvSpPr>
            <p:spPr>
              <a:xfrm>
                <a:off x="3090700" y="3210025"/>
                <a:ext cx="319500" cy="429150"/>
              </a:xfrm>
              <a:custGeom>
                <a:avLst/>
                <a:gdLst/>
                <a:ahLst/>
                <a:cxnLst/>
                <a:rect l="l" t="t" r="r" b="b"/>
                <a:pathLst>
                  <a:path w="12780" h="17166" extrusionOk="0">
                    <a:moveTo>
                      <a:pt x="12779" y="1"/>
                    </a:moveTo>
                    <a:lnTo>
                      <a:pt x="12779" y="1"/>
                    </a:lnTo>
                    <a:cubicBezTo>
                      <a:pt x="4462" y="1513"/>
                      <a:pt x="3403" y="6050"/>
                      <a:pt x="1815" y="10965"/>
                    </a:cubicBezTo>
                    <a:cubicBezTo>
                      <a:pt x="1286" y="12477"/>
                      <a:pt x="681" y="14594"/>
                      <a:pt x="0" y="16787"/>
                    </a:cubicBezTo>
                    <a:cubicBezTo>
                      <a:pt x="152" y="16938"/>
                      <a:pt x="227" y="17014"/>
                      <a:pt x="378" y="17165"/>
                    </a:cubicBezTo>
                    <a:cubicBezTo>
                      <a:pt x="3479" y="5823"/>
                      <a:pt x="5142" y="2194"/>
                      <a:pt x="11267" y="606"/>
                    </a:cubicBezTo>
                    <a:cubicBezTo>
                      <a:pt x="11267" y="606"/>
                      <a:pt x="11343" y="681"/>
                      <a:pt x="11418" y="757"/>
                    </a:cubicBezTo>
                    <a:cubicBezTo>
                      <a:pt x="11796" y="454"/>
                      <a:pt x="12250" y="228"/>
                      <a:pt x="1277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8" name="Google Shape;1178;p69"/>
              <p:cNvSpPr/>
              <p:nvPr/>
            </p:nvSpPr>
            <p:spPr>
              <a:xfrm>
                <a:off x="3100150" y="3223275"/>
                <a:ext cx="342175" cy="576575"/>
              </a:xfrm>
              <a:custGeom>
                <a:avLst/>
                <a:gdLst/>
                <a:ahLst/>
                <a:cxnLst/>
                <a:rect l="l" t="t" r="r" b="b"/>
                <a:pathLst>
                  <a:path w="13687" h="23063" extrusionOk="0">
                    <a:moveTo>
                      <a:pt x="10889" y="0"/>
                    </a:moveTo>
                    <a:cubicBezTo>
                      <a:pt x="4764" y="1588"/>
                      <a:pt x="3101" y="5293"/>
                      <a:pt x="0" y="16635"/>
                    </a:cubicBezTo>
                    <a:cubicBezTo>
                      <a:pt x="2949" y="19055"/>
                      <a:pt x="6201" y="21097"/>
                      <a:pt x="9679" y="22685"/>
                    </a:cubicBezTo>
                    <a:cubicBezTo>
                      <a:pt x="9982" y="22836"/>
                      <a:pt x="10284" y="22987"/>
                      <a:pt x="10587" y="23063"/>
                    </a:cubicBezTo>
                    <a:lnTo>
                      <a:pt x="11645" y="19736"/>
                    </a:lnTo>
                    <a:cubicBezTo>
                      <a:pt x="13687" y="8998"/>
                      <a:pt x="12401" y="1588"/>
                      <a:pt x="11040" y="227"/>
                    </a:cubicBezTo>
                    <a:cubicBezTo>
                      <a:pt x="10965" y="151"/>
                      <a:pt x="10965" y="76"/>
                      <a:pt x="10889" y="0"/>
                    </a:cubicBezTo>
                    <a:close/>
                  </a:path>
                </a:pathLst>
              </a:custGeom>
              <a:solidFill>
                <a:srgbClr val="E8627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61"/>
                                        </p:tgtEl>
                                        <p:attrNameLst>
                                          <p:attrName>style.visibility</p:attrName>
                                        </p:attrNameLst>
                                      </p:cBhvr>
                                      <p:to>
                                        <p:strVal val="visible"/>
                                      </p:to>
                                    </p:set>
                                    <p:animEffect transition="in" filter="fade">
                                      <p:cBhvr>
                                        <p:cTn id="7" dur="1000"/>
                                        <p:tgtEl>
                                          <p:spTgt spid="11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52" name="Shape 1152"/>
        <p:cNvGrpSpPr/>
        <p:nvPr/>
      </p:nvGrpSpPr>
      <p:grpSpPr>
        <a:xfrm>
          <a:off x="0" y="0"/>
          <a:ext cx="0" cy="0"/>
          <a:chOff x="0" y="0"/>
          <a:chExt cx="0" cy="0"/>
        </a:xfrm>
      </p:grpSpPr>
      <p:sp>
        <p:nvSpPr>
          <p:cNvPr id="1153" name="Google Shape;1153;p69"/>
          <p:cNvSpPr txBox="1"/>
          <p:nvPr>
            <p:ph type="title"/>
          </p:nvPr>
        </p:nvSpPr>
        <p:spPr>
          <a:xfrm>
            <a:off x="724050" y="347825"/>
            <a:ext cx="7695900" cy="48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alibri" panose="020F0502020204030204" charset="0"/>
                <a:cs typeface="Calibri" panose="020F0502020204030204" charset="0"/>
              </a:rPr>
              <a:t>OUR TEAM</a:t>
            </a:r>
            <a:endParaRPr lang="en-GB">
              <a:latin typeface="Calibri" panose="020F0502020204030204" charset="0"/>
              <a:cs typeface="Calibri" panose="020F0502020204030204" charset="0"/>
            </a:endParaRPr>
          </a:p>
        </p:txBody>
      </p:sp>
      <p:sp>
        <p:nvSpPr>
          <p:cNvPr id="1154" name="Google Shape;1154;p69"/>
          <p:cNvSpPr txBox="1"/>
          <p:nvPr>
            <p:ph type="subTitle" idx="1"/>
          </p:nvPr>
        </p:nvSpPr>
        <p:spPr>
          <a:xfrm>
            <a:off x="1701800" y="3316605"/>
            <a:ext cx="2651125" cy="3282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Muhammad Fajar S</a:t>
            </a:r>
            <a:endParaRPr lang="en-US" altLang="en-GB">
              <a:latin typeface="Calibri" panose="020F0502020204030204" charset="0"/>
              <a:cs typeface="Calibri" panose="020F0502020204030204" charset="0"/>
            </a:endParaRPr>
          </a:p>
        </p:txBody>
      </p:sp>
      <p:sp>
        <p:nvSpPr>
          <p:cNvPr id="1155" name="Google Shape;1155;p69"/>
          <p:cNvSpPr txBox="1"/>
          <p:nvPr>
            <p:ph type="subTitle" idx="2"/>
          </p:nvPr>
        </p:nvSpPr>
        <p:spPr>
          <a:xfrm>
            <a:off x="1880383" y="3721425"/>
            <a:ext cx="2343900" cy="88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altLang="en-GB">
                <a:latin typeface="Calibri" panose="020F0502020204030204" charset="0"/>
                <a:cs typeface="Calibri" panose="020F0502020204030204" charset="0"/>
              </a:rPr>
              <a:t>Frontend Dev</a:t>
            </a:r>
            <a:endParaRPr lang="en-US" altLang="en-GB">
              <a:latin typeface="Calibri" panose="020F0502020204030204" charset="0"/>
              <a:cs typeface="Calibri" panose="020F0502020204030204" charset="0"/>
            </a:endParaRPr>
          </a:p>
        </p:txBody>
      </p:sp>
      <p:sp>
        <p:nvSpPr>
          <p:cNvPr id="1156" name="Google Shape;1156;p69"/>
          <p:cNvSpPr txBox="1"/>
          <p:nvPr>
            <p:ph type="subTitle" idx="3"/>
          </p:nvPr>
        </p:nvSpPr>
        <p:spPr>
          <a:xfrm>
            <a:off x="4747720" y="3316725"/>
            <a:ext cx="2343900" cy="32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Raditya Dwi A</a:t>
            </a:r>
            <a:endParaRPr lang="en-US" altLang="en-GB">
              <a:latin typeface="Calibri" panose="020F0502020204030204" charset="0"/>
              <a:cs typeface="Calibri" panose="020F0502020204030204" charset="0"/>
            </a:endParaRPr>
          </a:p>
        </p:txBody>
      </p:sp>
      <p:sp>
        <p:nvSpPr>
          <p:cNvPr id="1157" name="Google Shape;1157;p69"/>
          <p:cNvSpPr txBox="1"/>
          <p:nvPr>
            <p:ph type="subTitle" idx="4"/>
          </p:nvPr>
        </p:nvSpPr>
        <p:spPr>
          <a:xfrm>
            <a:off x="4747733" y="3721425"/>
            <a:ext cx="2343900" cy="88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US" altLang="en-GB">
                <a:latin typeface="Calibri" panose="020F0502020204030204" charset="0"/>
                <a:cs typeface="Calibri" panose="020F0502020204030204" charset="0"/>
              </a:rPr>
              <a:t>Technical Writer, Documentation Spesialis</a:t>
            </a:r>
            <a:endParaRPr lang="en-US" altLang="en-GB">
              <a:latin typeface="Calibri" panose="020F0502020204030204" charset="0"/>
              <a:cs typeface="Calibri" panose="020F0502020204030204" charset="0"/>
            </a:endParaRPr>
          </a:p>
        </p:txBody>
      </p:sp>
      <p:sp>
        <p:nvSpPr>
          <p:cNvPr id="1160" name="Google Shape;1160;p69"/>
          <p:cNvSpPr/>
          <p:nvPr/>
        </p:nvSpPr>
        <p:spPr>
          <a:xfrm>
            <a:off x="3931800" y="880700"/>
            <a:ext cx="12804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nvGrpSpPr>
          <p:cNvPr id="1161" name="Google Shape;1161;p69"/>
          <p:cNvGrpSpPr/>
          <p:nvPr/>
        </p:nvGrpSpPr>
        <p:grpSpPr>
          <a:xfrm>
            <a:off x="5249658" y="1713934"/>
            <a:ext cx="1280400" cy="1466350"/>
            <a:chOff x="3931799" y="1838575"/>
            <a:chExt cx="1280400" cy="1466350"/>
          </a:xfrm>
        </p:grpSpPr>
        <p:sp>
          <p:nvSpPr>
            <p:cNvPr id="1162" name="Google Shape;1162;p69"/>
            <p:cNvSpPr/>
            <p:nvPr/>
          </p:nvSpPr>
          <p:spPr>
            <a:xfrm>
              <a:off x="3931799" y="2024525"/>
              <a:ext cx="1280400" cy="1280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nvGrpSpPr>
            <p:cNvPr id="1163" name="Google Shape;1163;p69"/>
            <p:cNvGrpSpPr/>
            <p:nvPr/>
          </p:nvGrpSpPr>
          <p:grpSpPr>
            <a:xfrm>
              <a:off x="3986751" y="1838575"/>
              <a:ext cx="1170498" cy="1466350"/>
              <a:chOff x="3090700" y="2286375"/>
              <a:chExt cx="1276025" cy="1598550"/>
            </a:xfrm>
          </p:grpSpPr>
          <p:sp>
            <p:nvSpPr>
              <p:cNvPr id="1164" name="Google Shape;1164;p69"/>
              <p:cNvSpPr/>
              <p:nvPr/>
            </p:nvSpPr>
            <p:spPr>
              <a:xfrm>
                <a:off x="3364800" y="3170325"/>
                <a:ext cx="1001925" cy="714600"/>
              </a:xfrm>
              <a:custGeom>
                <a:avLst/>
                <a:gdLst/>
                <a:ahLst/>
                <a:cxnLst/>
                <a:rect l="l" t="t" r="r" b="b"/>
                <a:pathLst>
                  <a:path w="40077" h="28584" extrusionOk="0">
                    <a:moveTo>
                      <a:pt x="20644" y="1"/>
                    </a:moveTo>
                    <a:lnTo>
                      <a:pt x="20644" y="454"/>
                    </a:lnTo>
                    <a:cubicBezTo>
                      <a:pt x="23131" y="3415"/>
                      <a:pt x="21145" y="4933"/>
                      <a:pt x="18088" y="4933"/>
                    </a:cubicBezTo>
                    <a:cubicBezTo>
                      <a:pt x="15289" y="4933"/>
                      <a:pt x="11591" y="3661"/>
                      <a:pt x="9604" y="1059"/>
                    </a:cubicBezTo>
                    <a:lnTo>
                      <a:pt x="9604" y="228"/>
                    </a:lnTo>
                    <a:cubicBezTo>
                      <a:pt x="6957" y="530"/>
                      <a:pt x="4386" y="984"/>
                      <a:pt x="1815" y="1589"/>
                    </a:cubicBezTo>
                    <a:cubicBezTo>
                      <a:pt x="1286" y="1816"/>
                      <a:pt x="832" y="2042"/>
                      <a:pt x="454" y="2345"/>
                    </a:cubicBezTo>
                    <a:cubicBezTo>
                      <a:pt x="1815" y="3782"/>
                      <a:pt x="3101" y="11116"/>
                      <a:pt x="1059" y="21854"/>
                    </a:cubicBezTo>
                    <a:lnTo>
                      <a:pt x="1" y="25256"/>
                    </a:lnTo>
                    <a:cubicBezTo>
                      <a:pt x="152" y="25256"/>
                      <a:pt x="227" y="25332"/>
                      <a:pt x="379" y="25332"/>
                    </a:cubicBezTo>
                    <a:cubicBezTo>
                      <a:pt x="5369" y="27449"/>
                      <a:pt x="10889" y="28583"/>
                      <a:pt x="16712" y="28583"/>
                    </a:cubicBezTo>
                    <a:cubicBezTo>
                      <a:pt x="20795" y="28583"/>
                      <a:pt x="24727" y="28054"/>
                      <a:pt x="28432" y="26995"/>
                    </a:cubicBezTo>
                    <a:cubicBezTo>
                      <a:pt x="28734" y="26920"/>
                      <a:pt x="28961" y="26844"/>
                      <a:pt x="29264" y="26769"/>
                    </a:cubicBezTo>
                    <a:cubicBezTo>
                      <a:pt x="31154" y="26164"/>
                      <a:pt x="33044" y="25407"/>
                      <a:pt x="34859" y="24576"/>
                    </a:cubicBezTo>
                    <a:cubicBezTo>
                      <a:pt x="36523" y="23744"/>
                      <a:pt x="38111" y="22837"/>
                      <a:pt x="39699" y="21854"/>
                    </a:cubicBezTo>
                    <a:cubicBezTo>
                      <a:pt x="39774" y="21778"/>
                      <a:pt x="39925" y="21702"/>
                      <a:pt x="40077" y="21627"/>
                    </a:cubicBezTo>
                    <a:cubicBezTo>
                      <a:pt x="38716" y="14292"/>
                      <a:pt x="37203" y="6579"/>
                      <a:pt x="34027" y="3101"/>
                    </a:cubicBezTo>
                    <a:cubicBezTo>
                      <a:pt x="31468" y="286"/>
                      <a:pt x="26473" y="69"/>
                      <a:pt x="24996" y="69"/>
                    </a:cubicBezTo>
                    <a:cubicBezTo>
                      <a:pt x="24728" y="69"/>
                      <a:pt x="24576" y="76"/>
                      <a:pt x="24576" y="76"/>
                    </a:cubicBezTo>
                    <a:lnTo>
                      <a:pt x="24197" y="76"/>
                    </a:lnTo>
                    <a:lnTo>
                      <a:pt x="206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65" name="Google Shape;1165;p69"/>
              <p:cNvSpPr/>
              <p:nvPr/>
            </p:nvSpPr>
            <p:spPr>
              <a:xfrm>
                <a:off x="3534925" y="2883000"/>
                <a:ext cx="68100" cy="134225"/>
              </a:xfrm>
              <a:custGeom>
                <a:avLst/>
                <a:gdLst/>
                <a:ahLst/>
                <a:cxnLst/>
                <a:rect l="l" t="t" r="r" b="b"/>
                <a:pathLst>
                  <a:path w="2724" h="5369" extrusionOk="0">
                    <a:moveTo>
                      <a:pt x="2648" y="0"/>
                    </a:moveTo>
                    <a:cubicBezTo>
                      <a:pt x="2648" y="0"/>
                      <a:pt x="2318" y="1384"/>
                      <a:pt x="430" y="1384"/>
                    </a:cubicBezTo>
                    <a:cubicBezTo>
                      <a:pt x="295" y="1384"/>
                      <a:pt x="152" y="1377"/>
                      <a:pt x="1" y="1361"/>
                    </a:cubicBezTo>
                    <a:lnTo>
                      <a:pt x="1" y="1361"/>
                    </a:lnTo>
                    <a:cubicBezTo>
                      <a:pt x="303" y="2496"/>
                      <a:pt x="530" y="3403"/>
                      <a:pt x="757" y="3781"/>
                    </a:cubicBezTo>
                    <a:cubicBezTo>
                      <a:pt x="1211" y="4537"/>
                      <a:pt x="1891" y="5142"/>
                      <a:pt x="2723" y="5369"/>
                    </a:cubicBezTo>
                    <a:lnTo>
                      <a:pt x="2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66" name="Google Shape;1166;p69"/>
              <p:cNvSpPr/>
              <p:nvPr/>
            </p:nvSpPr>
            <p:spPr>
              <a:xfrm>
                <a:off x="3444200" y="2286375"/>
                <a:ext cx="744825" cy="502125"/>
              </a:xfrm>
              <a:custGeom>
                <a:avLst/>
                <a:gdLst/>
                <a:ahLst/>
                <a:cxnLst/>
                <a:rect l="l" t="t" r="r" b="b"/>
                <a:pathLst>
                  <a:path w="29793" h="20085" extrusionOk="0">
                    <a:moveTo>
                      <a:pt x="12313" y="0"/>
                    </a:moveTo>
                    <a:cubicBezTo>
                      <a:pt x="7966" y="0"/>
                      <a:pt x="6331" y="1592"/>
                      <a:pt x="5067" y="2920"/>
                    </a:cubicBezTo>
                    <a:cubicBezTo>
                      <a:pt x="4311" y="3752"/>
                      <a:pt x="3932" y="4735"/>
                      <a:pt x="3857" y="5793"/>
                    </a:cubicBezTo>
                    <a:cubicBezTo>
                      <a:pt x="3781" y="5642"/>
                      <a:pt x="3554" y="5491"/>
                      <a:pt x="3403" y="5415"/>
                    </a:cubicBezTo>
                    <a:cubicBezTo>
                      <a:pt x="3403" y="5340"/>
                      <a:pt x="3328" y="5340"/>
                      <a:pt x="3328" y="5340"/>
                    </a:cubicBezTo>
                    <a:cubicBezTo>
                      <a:pt x="3031" y="5213"/>
                      <a:pt x="2723" y="5151"/>
                      <a:pt x="2421" y="5151"/>
                    </a:cubicBezTo>
                    <a:cubicBezTo>
                      <a:pt x="1645" y="5151"/>
                      <a:pt x="911" y="5560"/>
                      <a:pt x="530" y="6323"/>
                    </a:cubicBezTo>
                    <a:lnTo>
                      <a:pt x="3101" y="7684"/>
                    </a:lnTo>
                    <a:cubicBezTo>
                      <a:pt x="2420" y="7835"/>
                      <a:pt x="1664" y="8213"/>
                      <a:pt x="1135" y="8742"/>
                    </a:cubicBezTo>
                    <a:cubicBezTo>
                      <a:pt x="0" y="9877"/>
                      <a:pt x="303" y="13052"/>
                      <a:pt x="1362" y="16531"/>
                    </a:cubicBezTo>
                    <a:cubicBezTo>
                      <a:pt x="1487" y="16513"/>
                      <a:pt x="1612" y="16504"/>
                      <a:pt x="1736" y="16504"/>
                    </a:cubicBezTo>
                    <a:cubicBezTo>
                      <a:pt x="2662" y="16504"/>
                      <a:pt x="3532" y="16971"/>
                      <a:pt x="3932" y="17438"/>
                    </a:cubicBezTo>
                    <a:cubicBezTo>
                      <a:pt x="4084" y="17589"/>
                      <a:pt x="4235" y="17740"/>
                      <a:pt x="4386" y="17892"/>
                    </a:cubicBezTo>
                    <a:cubicBezTo>
                      <a:pt x="4613" y="18270"/>
                      <a:pt x="4915" y="18648"/>
                      <a:pt x="5142" y="19026"/>
                    </a:cubicBezTo>
                    <a:cubicBezTo>
                      <a:pt x="5596" y="19555"/>
                      <a:pt x="5974" y="20085"/>
                      <a:pt x="6125" y="20085"/>
                    </a:cubicBezTo>
                    <a:cubicBezTo>
                      <a:pt x="7184" y="20085"/>
                      <a:pt x="7713" y="15548"/>
                      <a:pt x="8243" y="12901"/>
                    </a:cubicBezTo>
                    <a:cubicBezTo>
                      <a:pt x="8847" y="10255"/>
                      <a:pt x="9074" y="9045"/>
                      <a:pt x="9906" y="8969"/>
                    </a:cubicBezTo>
                    <a:cubicBezTo>
                      <a:pt x="10007" y="8969"/>
                      <a:pt x="10074" y="8936"/>
                      <a:pt x="10153" y="8936"/>
                    </a:cubicBezTo>
                    <a:cubicBezTo>
                      <a:pt x="10192" y="8936"/>
                      <a:pt x="10234" y="8944"/>
                      <a:pt x="10284" y="8969"/>
                    </a:cubicBezTo>
                    <a:cubicBezTo>
                      <a:pt x="12750" y="9226"/>
                      <a:pt x="15251" y="9378"/>
                      <a:pt x="17740" y="9378"/>
                    </a:cubicBezTo>
                    <a:cubicBezTo>
                      <a:pt x="18914" y="9378"/>
                      <a:pt x="20085" y="9344"/>
                      <a:pt x="21248" y="9272"/>
                    </a:cubicBezTo>
                    <a:cubicBezTo>
                      <a:pt x="24953" y="8818"/>
                      <a:pt x="26541" y="7986"/>
                      <a:pt x="26693" y="7835"/>
                    </a:cubicBezTo>
                    <a:cubicBezTo>
                      <a:pt x="27146" y="8818"/>
                      <a:pt x="27524" y="9877"/>
                      <a:pt x="27600" y="11086"/>
                    </a:cubicBezTo>
                    <a:cubicBezTo>
                      <a:pt x="27902" y="13506"/>
                      <a:pt x="28054" y="15472"/>
                      <a:pt x="28129" y="17211"/>
                    </a:cubicBezTo>
                    <a:cubicBezTo>
                      <a:pt x="29188" y="15623"/>
                      <a:pt x="29793" y="13809"/>
                      <a:pt x="29793" y="11767"/>
                    </a:cubicBezTo>
                    <a:cubicBezTo>
                      <a:pt x="29793" y="9725"/>
                      <a:pt x="29264" y="7835"/>
                      <a:pt x="28205" y="6247"/>
                    </a:cubicBezTo>
                    <a:cubicBezTo>
                      <a:pt x="29415" y="4583"/>
                      <a:pt x="29793" y="2391"/>
                      <a:pt x="29264" y="349"/>
                    </a:cubicBezTo>
                    <a:lnTo>
                      <a:pt x="29264" y="349"/>
                    </a:lnTo>
                    <a:cubicBezTo>
                      <a:pt x="27733" y="1072"/>
                      <a:pt x="26070" y="1325"/>
                      <a:pt x="24341" y="1325"/>
                    </a:cubicBezTo>
                    <a:cubicBezTo>
                      <a:pt x="21372" y="1325"/>
                      <a:pt x="18210" y="580"/>
                      <a:pt x="15199" y="198"/>
                    </a:cubicBezTo>
                    <a:cubicBezTo>
                      <a:pt x="14121" y="61"/>
                      <a:pt x="13165" y="0"/>
                      <a:pt x="12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67" name="Google Shape;1167;p69"/>
              <p:cNvSpPr/>
              <p:nvPr/>
            </p:nvSpPr>
            <p:spPr>
              <a:xfrm>
                <a:off x="3398825" y="2482225"/>
                <a:ext cx="750500" cy="811450"/>
              </a:xfrm>
              <a:custGeom>
                <a:avLst/>
                <a:gdLst/>
                <a:ahLst/>
                <a:cxnLst/>
                <a:rect l="l" t="t" r="r" b="b"/>
                <a:pathLst>
                  <a:path w="30020" h="32458" extrusionOk="0">
                    <a:moveTo>
                      <a:pt x="26967" y="4501"/>
                    </a:moveTo>
                    <a:cubicBezTo>
                      <a:pt x="27239" y="4501"/>
                      <a:pt x="27513" y="4586"/>
                      <a:pt x="27751" y="4765"/>
                    </a:cubicBezTo>
                    <a:cubicBezTo>
                      <a:pt x="28356" y="5294"/>
                      <a:pt x="28508" y="6126"/>
                      <a:pt x="28054" y="6731"/>
                    </a:cubicBezTo>
                    <a:lnTo>
                      <a:pt x="25861" y="5067"/>
                    </a:lnTo>
                    <a:cubicBezTo>
                      <a:pt x="26136" y="4701"/>
                      <a:pt x="26549" y="4501"/>
                      <a:pt x="26967" y="4501"/>
                    </a:cubicBezTo>
                    <a:close/>
                    <a:moveTo>
                      <a:pt x="15761" y="4961"/>
                    </a:moveTo>
                    <a:cubicBezTo>
                      <a:pt x="16214" y="4961"/>
                      <a:pt x="16659" y="5213"/>
                      <a:pt x="16863" y="5672"/>
                    </a:cubicBezTo>
                    <a:lnTo>
                      <a:pt x="16939" y="5748"/>
                    </a:lnTo>
                    <a:lnTo>
                      <a:pt x="14519" y="7033"/>
                    </a:lnTo>
                    <a:cubicBezTo>
                      <a:pt x="14216" y="6277"/>
                      <a:pt x="14443" y="5445"/>
                      <a:pt x="15124" y="5143"/>
                    </a:cubicBezTo>
                    <a:cubicBezTo>
                      <a:pt x="15321" y="5020"/>
                      <a:pt x="15542" y="4961"/>
                      <a:pt x="15761" y="4961"/>
                    </a:cubicBezTo>
                    <a:close/>
                    <a:moveTo>
                      <a:pt x="26239" y="8545"/>
                    </a:moveTo>
                    <a:cubicBezTo>
                      <a:pt x="26844" y="8545"/>
                      <a:pt x="27373" y="9075"/>
                      <a:pt x="27298" y="9680"/>
                    </a:cubicBezTo>
                    <a:cubicBezTo>
                      <a:pt x="27298" y="10246"/>
                      <a:pt x="26834" y="10745"/>
                      <a:pt x="26279" y="10745"/>
                    </a:cubicBezTo>
                    <a:cubicBezTo>
                      <a:pt x="26241" y="10745"/>
                      <a:pt x="26202" y="10743"/>
                      <a:pt x="26164" y="10738"/>
                    </a:cubicBezTo>
                    <a:cubicBezTo>
                      <a:pt x="25559" y="10738"/>
                      <a:pt x="25029" y="10209"/>
                      <a:pt x="25105" y="9604"/>
                    </a:cubicBezTo>
                    <a:cubicBezTo>
                      <a:pt x="25105" y="8999"/>
                      <a:pt x="25634" y="8545"/>
                      <a:pt x="26239" y="8545"/>
                    </a:cubicBezTo>
                    <a:close/>
                    <a:moveTo>
                      <a:pt x="16824" y="8765"/>
                    </a:moveTo>
                    <a:cubicBezTo>
                      <a:pt x="16861" y="8765"/>
                      <a:pt x="16900" y="8767"/>
                      <a:pt x="16939" y="8772"/>
                    </a:cubicBezTo>
                    <a:cubicBezTo>
                      <a:pt x="17619" y="8772"/>
                      <a:pt x="18073" y="9302"/>
                      <a:pt x="18073" y="9906"/>
                    </a:cubicBezTo>
                    <a:cubicBezTo>
                      <a:pt x="18073" y="10473"/>
                      <a:pt x="17609" y="10972"/>
                      <a:pt x="16992" y="10972"/>
                    </a:cubicBezTo>
                    <a:cubicBezTo>
                      <a:pt x="16950" y="10972"/>
                      <a:pt x="16907" y="10970"/>
                      <a:pt x="16863" y="10965"/>
                    </a:cubicBezTo>
                    <a:cubicBezTo>
                      <a:pt x="16258" y="10965"/>
                      <a:pt x="15804" y="10436"/>
                      <a:pt x="15804" y="9831"/>
                    </a:cubicBezTo>
                    <a:cubicBezTo>
                      <a:pt x="15875" y="9265"/>
                      <a:pt x="16277" y="8765"/>
                      <a:pt x="16824" y="8765"/>
                    </a:cubicBezTo>
                    <a:close/>
                    <a:moveTo>
                      <a:pt x="21702" y="8545"/>
                    </a:moveTo>
                    <a:lnTo>
                      <a:pt x="24954" y="13309"/>
                    </a:lnTo>
                    <a:lnTo>
                      <a:pt x="25483" y="14141"/>
                    </a:lnTo>
                    <a:lnTo>
                      <a:pt x="22005" y="15275"/>
                    </a:lnTo>
                    <a:lnTo>
                      <a:pt x="21929" y="13914"/>
                    </a:lnTo>
                    <a:lnTo>
                      <a:pt x="21702" y="8545"/>
                    </a:lnTo>
                    <a:close/>
                    <a:moveTo>
                      <a:pt x="18829" y="17619"/>
                    </a:moveTo>
                    <a:lnTo>
                      <a:pt x="21400" y="18527"/>
                    </a:lnTo>
                    <a:cubicBezTo>
                      <a:pt x="21217" y="19136"/>
                      <a:pt x="20691" y="19499"/>
                      <a:pt x="20098" y="19499"/>
                    </a:cubicBezTo>
                    <a:cubicBezTo>
                      <a:pt x="19955" y="19499"/>
                      <a:pt x="19808" y="19478"/>
                      <a:pt x="19661" y="19434"/>
                    </a:cubicBezTo>
                    <a:cubicBezTo>
                      <a:pt x="19661" y="19434"/>
                      <a:pt x="19661" y="19358"/>
                      <a:pt x="19661" y="19358"/>
                    </a:cubicBezTo>
                    <a:cubicBezTo>
                      <a:pt x="18980" y="19056"/>
                      <a:pt x="18602" y="18300"/>
                      <a:pt x="18829" y="17619"/>
                    </a:cubicBezTo>
                    <a:close/>
                    <a:moveTo>
                      <a:pt x="28508" y="1"/>
                    </a:moveTo>
                    <a:cubicBezTo>
                      <a:pt x="28356" y="152"/>
                      <a:pt x="26768" y="984"/>
                      <a:pt x="23063" y="1438"/>
                    </a:cubicBezTo>
                    <a:cubicBezTo>
                      <a:pt x="21900" y="1510"/>
                      <a:pt x="20729" y="1544"/>
                      <a:pt x="19555" y="1544"/>
                    </a:cubicBezTo>
                    <a:cubicBezTo>
                      <a:pt x="17066" y="1544"/>
                      <a:pt x="14565" y="1392"/>
                      <a:pt x="12099" y="1135"/>
                    </a:cubicBezTo>
                    <a:cubicBezTo>
                      <a:pt x="12061" y="1097"/>
                      <a:pt x="12005" y="1078"/>
                      <a:pt x="11938" y="1078"/>
                    </a:cubicBezTo>
                    <a:cubicBezTo>
                      <a:pt x="11872" y="1078"/>
                      <a:pt x="11797" y="1097"/>
                      <a:pt x="11721" y="1135"/>
                    </a:cubicBezTo>
                    <a:cubicBezTo>
                      <a:pt x="10889" y="1211"/>
                      <a:pt x="10662" y="2421"/>
                      <a:pt x="10058" y="5067"/>
                    </a:cubicBezTo>
                    <a:cubicBezTo>
                      <a:pt x="9528" y="7714"/>
                      <a:pt x="8999" y="12251"/>
                      <a:pt x="7940" y="12251"/>
                    </a:cubicBezTo>
                    <a:cubicBezTo>
                      <a:pt x="7789" y="12251"/>
                      <a:pt x="7411" y="11797"/>
                      <a:pt x="7033" y="11192"/>
                    </a:cubicBezTo>
                    <a:cubicBezTo>
                      <a:pt x="6730" y="10814"/>
                      <a:pt x="6428" y="10436"/>
                      <a:pt x="6201" y="10058"/>
                    </a:cubicBezTo>
                    <a:cubicBezTo>
                      <a:pt x="6050" y="9906"/>
                      <a:pt x="5899" y="9755"/>
                      <a:pt x="5747" y="9604"/>
                    </a:cubicBezTo>
                    <a:cubicBezTo>
                      <a:pt x="5342" y="9199"/>
                      <a:pt x="4454" y="8673"/>
                      <a:pt x="3515" y="8673"/>
                    </a:cubicBezTo>
                    <a:cubicBezTo>
                      <a:pt x="3403" y="8673"/>
                      <a:pt x="3290" y="8680"/>
                      <a:pt x="3177" y="8697"/>
                    </a:cubicBezTo>
                    <a:cubicBezTo>
                      <a:pt x="2496" y="8772"/>
                      <a:pt x="1740" y="9226"/>
                      <a:pt x="1211" y="10285"/>
                    </a:cubicBezTo>
                    <a:cubicBezTo>
                      <a:pt x="1" y="12855"/>
                      <a:pt x="2269" y="16485"/>
                      <a:pt x="4235" y="17090"/>
                    </a:cubicBezTo>
                    <a:cubicBezTo>
                      <a:pt x="4689" y="17241"/>
                      <a:pt x="5067" y="17317"/>
                      <a:pt x="5445" y="17392"/>
                    </a:cubicBezTo>
                    <a:cubicBezTo>
                      <a:pt x="5596" y="17408"/>
                      <a:pt x="5739" y="17415"/>
                      <a:pt x="5874" y="17415"/>
                    </a:cubicBezTo>
                    <a:cubicBezTo>
                      <a:pt x="7762" y="17415"/>
                      <a:pt x="8092" y="16031"/>
                      <a:pt x="8092" y="16031"/>
                    </a:cubicBezTo>
                    <a:lnTo>
                      <a:pt x="8167" y="21476"/>
                    </a:lnTo>
                    <a:lnTo>
                      <a:pt x="8243" y="27752"/>
                    </a:lnTo>
                    <a:lnTo>
                      <a:pt x="8243" y="28583"/>
                    </a:lnTo>
                    <a:cubicBezTo>
                      <a:pt x="10230" y="31185"/>
                      <a:pt x="13928" y="32457"/>
                      <a:pt x="16727" y="32457"/>
                    </a:cubicBezTo>
                    <a:cubicBezTo>
                      <a:pt x="19784" y="32457"/>
                      <a:pt x="21770" y="30939"/>
                      <a:pt x="19283" y="27978"/>
                    </a:cubicBezTo>
                    <a:lnTo>
                      <a:pt x="19283" y="27525"/>
                    </a:lnTo>
                    <a:lnTo>
                      <a:pt x="19283" y="25029"/>
                    </a:lnTo>
                    <a:lnTo>
                      <a:pt x="19207" y="25786"/>
                    </a:lnTo>
                    <a:cubicBezTo>
                      <a:pt x="19207" y="25786"/>
                      <a:pt x="12024" y="24349"/>
                      <a:pt x="10587" y="22534"/>
                    </a:cubicBezTo>
                    <a:cubicBezTo>
                      <a:pt x="9906" y="21627"/>
                      <a:pt x="9377" y="20568"/>
                      <a:pt x="9150" y="19434"/>
                    </a:cubicBezTo>
                    <a:lnTo>
                      <a:pt x="9150" y="19434"/>
                    </a:lnTo>
                    <a:cubicBezTo>
                      <a:pt x="9755" y="20568"/>
                      <a:pt x="10662" y="21476"/>
                      <a:pt x="11797" y="22081"/>
                    </a:cubicBezTo>
                    <a:cubicBezTo>
                      <a:pt x="13763" y="23139"/>
                      <a:pt x="19283" y="24273"/>
                      <a:pt x="19283" y="24273"/>
                    </a:cubicBezTo>
                    <a:cubicBezTo>
                      <a:pt x="20438" y="24504"/>
                      <a:pt x="21593" y="24603"/>
                      <a:pt x="22748" y="24603"/>
                    </a:cubicBezTo>
                    <a:cubicBezTo>
                      <a:pt x="23105" y="24603"/>
                      <a:pt x="23462" y="24594"/>
                      <a:pt x="23819" y="24576"/>
                    </a:cubicBezTo>
                    <a:cubicBezTo>
                      <a:pt x="26315" y="24198"/>
                      <a:pt x="27903" y="22232"/>
                      <a:pt x="28659" y="19585"/>
                    </a:cubicBezTo>
                    <a:cubicBezTo>
                      <a:pt x="29566" y="16485"/>
                      <a:pt x="30020" y="13838"/>
                      <a:pt x="29944" y="9377"/>
                    </a:cubicBezTo>
                    <a:cubicBezTo>
                      <a:pt x="29869" y="7638"/>
                      <a:pt x="29717" y="5672"/>
                      <a:pt x="29491" y="3252"/>
                    </a:cubicBezTo>
                    <a:cubicBezTo>
                      <a:pt x="29339" y="2043"/>
                      <a:pt x="28961" y="984"/>
                      <a:pt x="28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68" name="Google Shape;1168;p69"/>
              <p:cNvSpPr/>
              <p:nvPr/>
            </p:nvSpPr>
            <p:spPr>
              <a:xfrm>
                <a:off x="3497125" y="2752550"/>
                <a:ext cx="1925" cy="25"/>
              </a:xfrm>
              <a:custGeom>
                <a:avLst/>
                <a:gdLst/>
                <a:ahLst/>
                <a:cxnLst/>
                <a:rect l="l" t="t" r="r" b="b"/>
                <a:pathLst>
                  <a:path w="77" h="1" extrusionOk="0">
                    <a:moveTo>
                      <a:pt x="1" y="1"/>
                    </a:moveTo>
                    <a:lnTo>
                      <a:pt x="76"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69" name="Google Shape;1169;p69"/>
              <p:cNvSpPr/>
              <p:nvPr/>
            </p:nvSpPr>
            <p:spPr>
              <a:xfrm>
                <a:off x="3880875" y="3089050"/>
                <a:ext cx="25" cy="18925"/>
              </a:xfrm>
              <a:custGeom>
                <a:avLst/>
                <a:gdLst/>
                <a:ahLst/>
                <a:cxnLst/>
                <a:rect l="l" t="t" r="r" b="b"/>
                <a:pathLst>
                  <a:path w="1" h="757" extrusionOk="0">
                    <a:moveTo>
                      <a:pt x="1" y="756"/>
                    </a:moveTo>
                    <a:lnTo>
                      <a:pt x="1" y="0"/>
                    </a:lnTo>
                    <a:lnTo>
                      <a:pt x="1"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0" name="Google Shape;1170;p69"/>
              <p:cNvSpPr/>
              <p:nvPr/>
            </p:nvSpPr>
            <p:spPr>
              <a:xfrm>
                <a:off x="3627575" y="2968050"/>
                <a:ext cx="253325" cy="158825"/>
              </a:xfrm>
              <a:custGeom>
                <a:avLst/>
                <a:gdLst/>
                <a:ahLst/>
                <a:cxnLst/>
                <a:rect l="l" t="t" r="r" b="b"/>
                <a:pathLst>
                  <a:path w="10133" h="6353" extrusionOk="0">
                    <a:moveTo>
                      <a:pt x="0" y="1"/>
                    </a:moveTo>
                    <a:lnTo>
                      <a:pt x="0" y="1"/>
                    </a:lnTo>
                    <a:cubicBezTo>
                      <a:pt x="303" y="1135"/>
                      <a:pt x="756" y="2194"/>
                      <a:pt x="1512" y="3101"/>
                    </a:cubicBezTo>
                    <a:cubicBezTo>
                      <a:pt x="2874" y="4916"/>
                      <a:pt x="10133" y="6353"/>
                      <a:pt x="10133" y="6353"/>
                    </a:cubicBezTo>
                    <a:lnTo>
                      <a:pt x="10133" y="5596"/>
                    </a:lnTo>
                    <a:lnTo>
                      <a:pt x="10133" y="4840"/>
                    </a:lnTo>
                    <a:cubicBezTo>
                      <a:pt x="10133" y="4840"/>
                      <a:pt x="4613" y="3706"/>
                      <a:pt x="2647" y="2648"/>
                    </a:cubicBezTo>
                    <a:cubicBezTo>
                      <a:pt x="1512" y="2043"/>
                      <a:pt x="605" y="113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1" name="Google Shape;1171;p69"/>
              <p:cNvSpPr/>
              <p:nvPr/>
            </p:nvSpPr>
            <p:spPr>
              <a:xfrm>
                <a:off x="3793925" y="2701525"/>
                <a:ext cx="56725" cy="55025"/>
              </a:xfrm>
              <a:custGeom>
                <a:avLst/>
                <a:gdLst/>
                <a:ahLst/>
                <a:cxnLst/>
                <a:rect l="l" t="t" r="r" b="b"/>
                <a:pathLst>
                  <a:path w="2269" h="2201" extrusionOk="0">
                    <a:moveTo>
                      <a:pt x="1210" y="0"/>
                    </a:moveTo>
                    <a:cubicBezTo>
                      <a:pt x="605" y="0"/>
                      <a:pt x="76" y="454"/>
                      <a:pt x="76" y="1059"/>
                    </a:cubicBezTo>
                    <a:cubicBezTo>
                      <a:pt x="0" y="1664"/>
                      <a:pt x="454" y="2193"/>
                      <a:pt x="1135" y="2193"/>
                    </a:cubicBezTo>
                    <a:cubicBezTo>
                      <a:pt x="1173" y="2198"/>
                      <a:pt x="1212" y="2200"/>
                      <a:pt x="1250" y="2200"/>
                    </a:cubicBezTo>
                    <a:cubicBezTo>
                      <a:pt x="1805" y="2200"/>
                      <a:pt x="2269" y="1701"/>
                      <a:pt x="2269" y="1134"/>
                    </a:cubicBezTo>
                    <a:cubicBezTo>
                      <a:pt x="2269" y="530"/>
                      <a:pt x="1815"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2" name="Google Shape;1172;p69"/>
              <p:cNvSpPr/>
              <p:nvPr/>
            </p:nvSpPr>
            <p:spPr>
              <a:xfrm>
                <a:off x="3754225" y="2605600"/>
                <a:ext cx="68075" cy="50575"/>
              </a:xfrm>
              <a:custGeom>
                <a:avLst/>
                <a:gdLst/>
                <a:ahLst/>
                <a:cxnLst/>
                <a:rect l="l" t="t" r="r" b="b"/>
                <a:pathLst>
                  <a:path w="2723" h="2023" extrusionOk="0">
                    <a:moveTo>
                      <a:pt x="1476" y="1"/>
                    </a:moveTo>
                    <a:cubicBezTo>
                      <a:pt x="1280" y="1"/>
                      <a:pt x="1084" y="44"/>
                      <a:pt x="908" y="132"/>
                    </a:cubicBezTo>
                    <a:cubicBezTo>
                      <a:pt x="227" y="510"/>
                      <a:pt x="0" y="1342"/>
                      <a:pt x="303" y="2023"/>
                    </a:cubicBezTo>
                    <a:lnTo>
                      <a:pt x="2723" y="813"/>
                    </a:lnTo>
                    <a:lnTo>
                      <a:pt x="2647" y="737"/>
                    </a:lnTo>
                    <a:cubicBezTo>
                      <a:pt x="2433" y="255"/>
                      <a:pt x="1953" y="1"/>
                      <a:pt x="1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3" name="Google Shape;1173;p69"/>
              <p:cNvSpPr/>
              <p:nvPr/>
            </p:nvSpPr>
            <p:spPr>
              <a:xfrm>
                <a:off x="3863875" y="2922700"/>
                <a:ext cx="69950" cy="47025"/>
              </a:xfrm>
              <a:custGeom>
                <a:avLst/>
                <a:gdLst/>
                <a:ahLst/>
                <a:cxnLst/>
                <a:rect l="l" t="t" r="r" b="b"/>
                <a:pathLst>
                  <a:path w="2798" h="1881" extrusionOk="0">
                    <a:moveTo>
                      <a:pt x="227" y="0"/>
                    </a:moveTo>
                    <a:lnTo>
                      <a:pt x="227" y="0"/>
                    </a:lnTo>
                    <a:cubicBezTo>
                      <a:pt x="0" y="681"/>
                      <a:pt x="378" y="1437"/>
                      <a:pt x="1059" y="1739"/>
                    </a:cubicBezTo>
                    <a:cubicBezTo>
                      <a:pt x="1059" y="1815"/>
                      <a:pt x="1059" y="1815"/>
                      <a:pt x="1059" y="1815"/>
                    </a:cubicBezTo>
                    <a:cubicBezTo>
                      <a:pt x="1191" y="1859"/>
                      <a:pt x="1329" y="1880"/>
                      <a:pt x="1468" y="1880"/>
                    </a:cubicBezTo>
                    <a:cubicBezTo>
                      <a:pt x="2040" y="1880"/>
                      <a:pt x="2615" y="1517"/>
                      <a:pt x="2798" y="908"/>
                    </a:cubicBezTo>
                    <a:lnTo>
                      <a:pt x="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4" name="Google Shape;1174;p69"/>
              <p:cNvSpPr/>
              <p:nvPr/>
            </p:nvSpPr>
            <p:spPr>
              <a:xfrm>
                <a:off x="4045350" y="2594725"/>
                <a:ext cx="66175" cy="55775"/>
              </a:xfrm>
              <a:custGeom>
                <a:avLst/>
                <a:gdLst/>
                <a:ahLst/>
                <a:cxnLst/>
                <a:rect l="l" t="t" r="r" b="b"/>
                <a:pathLst>
                  <a:path w="2647" h="2231" extrusionOk="0">
                    <a:moveTo>
                      <a:pt x="1106" y="1"/>
                    </a:moveTo>
                    <a:cubicBezTo>
                      <a:pt x="688" y="1"/>
                      <a:pt x="275" y="201"/>
                      <a:pt x="0" y="567"/>
                    </a:cubicBezTo>
                    <a:lnTo>
                      <a:pt x="2193" y="2231"/>
                    </a:lnTo>
                    <a:cubicBezTo>
                      <a:pt x="2647" y="1626"/>
                      <a:pt x="2495" y="794"/>
                      <a:pt x="1890" y="265"/>
                    </a:cubicBezTo>
                    <a:cubicBezTo>
                      <a:pt x="1652" y="86"/>
                      <a:pt x="1378" y="1"/>
                      <a:pt x="11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5" name="Google Shape;1175;p69"/>
              <p:cNvSpPr/>
              <p:nvPr/>
            </p:nvSpPr>
            <p:spPr>
              <a:xfrm>
                <a:off x="4026425" y="2695850"/>
                <a:ext cx="56750" cy="54850"/>
              </a:xfrm>
              <a:custGeom>
                <a:avLst/>
                <a:gdLst/>
                <a:ahLst/>
                <a:cxnLst/>
                <a:rect l="l" t="t" r="r" b="b"/>
                <a:pathLst>
                  <a:path w="2270" h="2194" extrusionOk="0">
                    <a:moveTo>
                      <a:pt x="1135" y="0"/>
                    </a:moveTo>
                    <a:cubicBezTo>
                      <a:pt x="530" y="0"/>
                      <a:pt x="1" y="454"/>
                      <a:pt x="1" y="1059"/>
                    </a:cubicBezTo>
                    <a:cubicBezTo>
                      <a:pt x="1" y="1664"/>
                      <a:pt x="455" y="2193"/>
                      <a:pt x="1060" y="2193"/>
                    </a:cubicBezTo>
                    <a:cubicBezTo>
                      <a:pt x="1664" y="2193"/>
                      <a:pt x="2194" y="1740"/>
                      <a:pt x="2194" y="1135"/>
                    </a:cubicBezTo>
                    <a:cubicBezTo>
                      <a:pt x="2269" y="530"/>
                      <a:pt x="1740" y="0"/>
                      <a:pt x="1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6" name="Google Shape;1176;p69"/>
              <p:cNvSpPr/>
              <p:nvPr/>
            </p:nvSpPr>
            <p:spPr>
              <a:xfrm>
                <a:off x="3941375" y="2697750"/>
                <a:ext cx="94550" cy="166375"/>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7" name="Google Shape;1177;p69"/>
              <p:cNvSpPr/>
              <p:nvPr/>
            </p:nvSpPr>
            <p:spPr>
              <a:xfrm>
                <a:off x="3090700" y="3210025"/>
                <a:ext cx="319500" cy="429150"/>
              </a:xfrm>
              <a:custGeom>
                <a:avLst/>
                <a:gdLst/>
                <a:ahLst/>
                <a:cxnLst/>
                <a:rect l="l" t="t" r="r" b="b"/>
                <a:pathLst>
                  <a:path w="12780" h="17166" extrusionOk="0">
                    <a:moveTo>
                      <a:pt x="12779" y="1"/>
                    </a:moveTo>
                    <a:lnTo>
                      <a:pt x="12779" y="1"/>
                    </a:lnTo>
                    <a:cubicBezTo>
                      <a:pt x="4462" y="1513"/>
                      <a:pt x="3403" y="6050"/>
                      <a:pt x="1815" y="10965"/>
                    </a:cubicBezTo>
                    <a:cubicBezTo>
                      <a:pt x="1286" y="12477"/>
                      <a:pt x="681" y="14594"/>
                      <a:pt x="0" y="16787"/>
                    </a:cubicBezTo>
                    <a:cubicBezTo>
                      <a:pt x="152" y="16938"/>
                      <a:pt x="227" y="17014"/>
                      <a:pt x="378" y="17165"/>
                    </a:cubicBezTo>
                    <a:cubicBezTo>
                      <a:pt x="3479" y="5823"/>
                      <a:pt x="5142" y="2194"/>
                      <a:pt x="11267" y="606"/>
                    </a:cubicBezTo>
                    <a:cubicBezTo>
                      <a:pt x="11267" y="606"/>
                      <a:pt x="11343" y="681"/>
                      <a:pt x="11418" y="757"/>
                    </a:cubicBezTo>
                    <a:cubicBezTo>
                      <a:pt x="11796" y="454"/>
                      <a:pt x="12250" y="228"/>
                      <a:pt x="127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78" name="Google Shape;1178;p69"/>
              <p:cNvSpPr/>
              <p:nvPr/>
            </p:nvSpPr>
            <p:spPr>
              <a:xfrm>
                <a:off x="3100150" y="3223275"/>
                <a:ext cx="342175" cy="576575"/>
              </a:xfrm>
              <a:custGeom>
                <a:avLst/>
                <a:gdLst/>
                <a:ahLst/>
                <a:cxnLst/>
                <a:rect l="l" t="t" r="r" b="b"/>
                <a:pathLst>
                  <a:path w="13687" h="23063" extrusionOk="0">
                    <a:moveTo>
                      <a:pt x="10889" y="0"/>
                    </a:moveTo>
                    <a:cubicBezTo>
                      <a:pt x="4764" y="1588"/>
                      <a:pt x="3101" y="5293"/>
                      <a:pt x="0" y="16635"/>
                    </a:cubicBezTo>
                    <a:cubicBezTo>
                      <a:pt x="2949" y="19055"/>
                      <a:pt x="6201" y="21097"/>
                      <a:pt x="9679" y="22685"/>
                    </a:cubicBezTo>
                    <a:cubicBezTo>
                      <a:pt x="9982" y="22836"/>
                      <a:pt x="10284" y="22987"/>
                      <a:pt x="10587" y="23063"/>
                    </a:cubicBezTo>
                    <a:lnTo>
                      <a:pt x="11645" y="19736"/>
                    </a:lnTo>
                    <a:cubicBezTo>
                      <a:pt x="13687" y="8998"/>
                      <a:pt x="12401" y="1588"/>
                      <a:pt x="11040" y="227"/>
                    </a:cubicBezTo>
                    <a:cubicBezTo>
                      <a:pt x="10965" y="151"/>
                      <a:pt x="10965" y="76"/>
                      <a:pt x="10889" y="0"/>
                    </a:cubicBezTo>
                    <a:close/>
                  </a:path>
                </a:pathLst>
              </a:custGeom>
              <a:solidFill>
                <a:srgbClr val="E86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grpSp>
      <p:sp>
        <p:nvSpPr>
          <p:cNvPr id="799" name="Google Shape;799;p66"/>
          <p:cNvSpPr txBox="1"/>
          <p:nvPr/>
        </p:nvSpPr>
        <p:spPr>
          <a:xfrm>
            <a:off x="612282" y="483983"/>
            <a:ext cx="1735800" cy="818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28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latin typeface="Calibri" panose="020F0502020204030204" charset="0"/>
                <a:cs typeface="Calibri" panose="020F0502020204030204" charset="0"/>
              </a:rPr>
              <a:t>01.</a:t>
            </a:r>
            <a:endParaRPr lang="en-GB">
              <a:latin typeface="Calibri" panose="020F0502020204030204" charset="0"/>
              <a:cs typeface="Calibri" panose="020F0502020204030204" charset="0"/>
            </a:endParaRPr>
          </a:p>
        </p:txBody>
      </p:sp>
      <p:grpSp>
        <p:nvGrpSpPr>
          <p:cNvPr id="19" name="Google Shape;1161;p69"/>
          <p:cNvGrpSpPr/>
          <p:nvPr/>
        </p:nvGrpSpPr>
        <p:grpSpPr>
          <a:xfrm>
            <a:off x="2317228" y="1713934"/>
            <a:ext cx="1280400" cy="1466350"/>
            <a:chOff x="3931799" y="1838575"/>
            <a:chExt cx="1280400" cy="1466350"/>
          </a:xfrm>
        </p:grpSpPr>
        <p:sp>
          <p:nvSpPr>
            <p:cNvPr id="2" name="Google Shape;1162;p69"/>
            <p:cNvSpPr/>
            <p:nvPr/>
          </p:nvSpPr>
          <p:spPr>
            <a:xfrm>
              <a:off x="3931799" y="2024525"/>
              <a:ext cx="1280400" cy="1280400"/>
            </a:xfrm>
            <a:prstGeom prst="ellipse">
              <a:avLst/>
            </a:pr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grpSp>
          <p:nvGrpSpPr>
            <p:cNvPr id="3" name="Google Shape;1163;p69"/>
            <p:cNvGrpSpPr/>
            <p:nvPr/>
          </p:nvGrpSpPr>
          <p:grpSpPr>
            <a:xfrm>
              <a:off x="3986751" y="1838575"/>
              <a:ext cx="1170498" cy="1466350"/>
              <a:chOff x="3090700" y="2286375"/>
              <a:chExt cx="1276025" cy="1598550"/>
            </a:xfrm>
          </p:grpSpPr>
          <p:sp>
            <p:nvSpPr>
              <p:cNvPr id="4" name="Google Shape;1164;p69"/>
              <p:cNvSpPr/>
              <p:nvPr/>
            </p:nvSpPr>
            <p:spPr>
              <a:xfrm>
                <a:off x="3364800" y="3170325"/>
                <a:ext cx="1001925" cy="714600"/>
              </a:xfrm>
              <a:custGeom>
                <a:avLst/>
                <a:gdLst/>
                <a:ahLst/>
                <a:cxnLst/>
                <a:rect l="l" t="t" r="r" b="b"/>
                <a:pathLst>
                  <a:path w="40077" h="28584" extrusionOk="0">
                    <a:moveTo>
                      <a:pt x="20644" y="1"/>
                    </a:moveTo>
                    <a:lnTo>
                      <a:pt x="20644" y="454"/>
                    </a:lnTo>
                    <a:cubicBezTo>
                      <a:pt x="23131" y="3415"/>
                      <a:pt x="21145" y="4933"/>
                      <a:pt x="18088" y="4933"/>
                    </a:cubicBezTo>
                    <a:cubicBezTo>
                      <a:pt x="15289" y="4933"/>
                      <a:pt x="11591" y="3661"/>
                      <a:pt x="9604" y="1059"/>
                    </a:cubicBezTo>
                    <a:lnTo>
                      <a:pt x="9604" y="228"/>
                    </a:lnTo>
                    <a:cubicBezTo>
                      <a:pt x="6957" y="530"/>
                      <a:pt x="4386" y="984"/>
                      <a:pt x="1815" y="1589"/>
                    </a:cubicBezTo>
                    <a:cubicBezTo>
                      <a:pt x="1286" y="1816"/>
                      <a:pt x="832" y="2042"/>
                      <a:pt x="454" y="2345"/>
                    </a:cubicBezTo>
                    <a:cubicBezTo>
                      <a:pt x="1815" y="3782"/>
                      <a:pt x="3101" y="11116"/>
                      <a:pt x="1059" y="21854"/>
                    </a:cubicBezTo>
                    <a:lnTo>
                      <a:pt x="1" y="25256"/>
                    </a:lnTo>
                    <a:cubicBezTo>
                      <a:pt x="152" y="25256"/>
                      <a:pt x="227" y="25332"/>
                      <a:pt x="379" y="25332"/>
                    </a:cubicBezTo>
                    <a:cubicBezTo>
                      <a:pt x="5369" y="27449"/>
                      <a:pt x="10889" y="28583"/>
                      <a:pt x="16712" y="28583"/>
                    </a:cubicBezTo>
                    <a:cubicBezTo>
                      <a:pt x="20795" y="28583"/>
                      <a:pt x="24727" y="28054"/>
                      <a:pt x="28432" y="26995"/>
                    </a:cubicBezTo>
                    <a:cubicBezTo>
                      <a:pt x="28734" y="26920"/>
                      <a:pt x="28961" y="26844"/>
                      <a:pt x="29264" y="26769"/>
                    </a:cubicBezTo>
                    <a:cubicBezTo>
                      <a:pt x="31154" y="26164"/>
                      <a:pt x="33044" y="25407"/>
                      <a:pt x="34859" y="24576"/>
                    </a:cubicBezTo>
                    <a:cubicBezTo>
                      <a:pt x="36523" y="23744"/>
                      <a:pt x="38111" y="22837"/>
                      <a:pt x="39699" y="21854"/>
                    </a:cubicBezTo>
                    <a:cubicBezTo>
                      <a:pt x="39774" y="21778"/>
                      <a:pt x="39925" y="21702"/>
                      <a:pt x="40077" y="21627"/>
                    </a:cubicBezTo>
                    <a:cubicBezTo>
                      <a:pt x="38716" y="14292"/>
                      <a:pt x="37203" y="6579"/>
                      <a:pt x="34027" y="3101"/>
                    </a:cubicBezTo>
                    <a:cubicBezTo>
                      <a:pt x="31468" y="286"/>
                      <a:pt x="26473" y="69"/>
                      <a:pt x="24996" y="69"/>
                    </a:cubicBezTo>
                    <a:cubicBezTo>
                      <a:pt x="24728" y="69"/>
                      <a:pt x="24576" y="76"/>
                      <a:pt x="24576" y="76"/>
                    </a:cubicBezTo>
                    <a:lnTo>
                      <a:pt x="24197" y="76"/>
                    </a:lnTo>
                    <a:lnTo>
                      <a:pt x="20644"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5" name="Google Shape;1165;p69"/>
              <p:cNvSpPr/>
              <p:nvPr/>
            </p:nvSpPr>
            <p:spPr>
              <a:xfrm>
                <a:off x="3534925" y="2883000"/>
                <a:ext cx="68100" cy="134225"/>
              </a:xfrm>
              <a:custGeom>
                <a:avLst/>
                <a:gdLst/>
                <a:ahLst/>
                <a:cxnLst/>
                <a:rect l="l" t="t" r="r" b="b"/>
                <a:pathLst>
                  <a:path w="2724" h="5369" extrusionOk="0">
                    <a:moveTo>
                      <a:pt x="2648" y="0"/>
                    </a:moveTo>
                    <a:cubicBezTo>
                      <a:pt x="2648" y="0"/>
                      <a:pt x="2318" y="1384"/>
                      <a:pt x="430" y="1384"/>
                    </a:cubicBezTo>
                    <a:cubicBezTo>
                      <a:pt x="295" y="1384"/>
                      <a:pt x="152" y="1377"/>
                      <a:pt x="1" y="1361"/>
                    </a:cubicBezTo>
                    <a:lnTo>
                      <a:pt x="1" y="1361"/>
                    </a:lnTo>
                    <a:cubicBezTo>
                      <a:pt x="303" y="2496"/>
                      <a:pt x="530" y="3403"/>
                      <a:pt x="757" y="3781"/>
                    </a:cubicBezTo>
                    <a:cubicBezTo>
                      <a:pt x="1211" y="4537"/>
                      <a:pt x="1891" y="5142"/>
                      <a:pt x="2723" y="5369"/>
                    </a:cubicBezTo>
                    <a:lnTo>
                      <a:pt x="2648"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6" name="Google Shape;1166;p69"/>
              <p:cNvSpPr/>
              <p:nvPr/>
            </p:nvSpPr>
            <p:spPr>
              <a:xfrm>
                <a:off x="3444200" y="2286375"/>
                <a:ext cx="744825" cy="502125"/>
              </a:xfrm>
              <a:custGeom>
                <a:avLst/>
                <a:gdLst/>
                <a:ahLst/>
                <a:cxnLst/>
                <a:rect l="l" t="t" r="r" b="b"/>
                <a:pathLst>
                  <a:path w="29793" h="20085" extrusionOk="0">
                    <a:moveTo>
                      <a:pt x="12313" y="0"/>
                    </a:moveTo>
                    <a:cubicBezTo>
                      <a:pt x="7966" y="0"/>
                      <a:pt x="6331" y="1592"/>
                      <a:pt x="5067" y="2920"/>
                    </a:cubicBezTo>
                    <a:cubicBezTo>
                      <a:pt x="4311" y="3752"/>
                      <a:pt x="3932" y="4735"/>
                      <a:pt x="3857" y="5793"/>
                    </a:cubicBezTo>
                    <a:cubicBezTo>
                      <a:pt x="3781" y="5642"/>
                      <a:pt x="3554" y="5491"/>
                      <a:pt x="3403" y="5415"/>
                    </a:cubicBezTo>
                    <a:cubicBezTo>
                      <a:pt x="3403" y="5340"/>
                      <a:pt x="3328" y="5340"/>
                      <a:pt x="3328" y="5340"/>
                    </a:cubicBezTo>
                    <a:cubicBezTo>
                      <a:pt x="3031" y="5213"/>
                      <a:pt x="2723" y="5151"/>
                      <a:pt x="2421" y="5151"/>
                    </a:cubicBezTo>
                    <a:cubicBezTo>
                      <a:pt x="1645" y="5151"/>
                      <a:pt x="911" y="5560"/>
                      <a:pt x="530" y="6323"/>
                    </a:cubicBezTo>
                    <a:lnTo>
                      <a:pt x="3101" y="7684"/>
                    </a:lnTo>
                    <a:cubicBezTo>
                      <a:pt x="2420" y="7835"/>
                      <a:pt x="1664" y="8213"/>
                      <a:pt x="1135" y="8742"/>
                    </a:cubicBezTo>
                    <a:cubicBezTo>
                      <a:pt x="0" y="9877"/>
                      <a:pt x="303" y="13052"/>
                      <a:pt x="1362" y="16531"/>
                    </a:cubicBezTo>
                    <a:cubicBezTo>
                      <a:pt x="1487" y="16513"/>
                      <a:pt x="1612" y="16504"/>
                      <a:pt x="1736" y="16504"/>
                    </a:cubicBezTo>
                    <a:cubicBezTo>
                      <a:pt x="2662" y="16504"/>
                      <a:pt x="3532" y="16971"/>
                      <a:pt x="3932" y="17438"/>
                    </a:cubicBezTo>
                    <a:cubicBezTo>
                      <a:pt x="4084" y="17589"/>
                      <a:pt x="4235" y="17740"/>
                      <a:pt x="4386" y="17892"/>
                    </a:cubicBezTo>
                    <a:cubicBezTo>
                      <a:pt x="4613" y="18270"/>
                      <a:pt x="4915" y="18648"/>
                      <a:pt x="5142" y="19026"/>
                    </a:cubicBezTo>
                    <a:cubicBezTo>
                      <a:pt x="5596" y="19555"/>
                      <a:pt x="5974" y="20085"/>
                      <a:pt x="6125" y="20085"/>
                    </a:cubicBezTo>
                    <a:cubicBezTo>
                      <a:pt x="7184" y="20085"/>
                      <a:pt x="7713" y="15548"/>
                      <a:pt x="8243" y="12901"/>
                    </a:cubicBezTo>
                    <a:cubicBezTo>
                      <a:pt x="8847" y="10255"/>
                      <a:pt x="9074" y="9045"/>
                      <a:pt x="9906" y="8969"/>
                    </a:cubicBezTo>
                    <a:cubicBezTo>
                      <a:pt x="10007" y="8969"/>
                      <a:pt x="10074" y="8936"/>
                      <a:pt x="10153" y="8936"/>
                    </a:cubicBezTo>
                    <a:cubicBezTo>
                      <a:pt x="10192" y="8936"/>
                      <a:pt x="10234" y="8944"/>
                      <a:pt x="10284" y="8969"/>
                    </a:cubicBezTo>
                    <a:cubicBezTo>
                      <a:pt x="12750" y="9226"/>
                      <a:pt x="15251" y="9378"/>
                      <a:pt x="17740" y="9378"/>
                    </a:cubicBezTo>
                    <a:cubicBezTo>
                      <a:pt x="18914" y="9378"/>
                      <a:pt x="20085" y="9344"/>
                      <a:pt x="21248" y="9272"/>
                    </a:cubicBezTo>
                    <a:cubicBezTo>
                      <a:pt x="24953" y="8818"/>
                      <a:pt x="26541" y="7986"/>
                      <a:pt x="26693" y="7835"/>
                    </a:cubicBezTo>
                    <a:cubicBezTo>
                      <a:pt x="27146" y="8818"/>
                      <a:pt x="27524" y="9877"/>
                      <a:pt x="27600" y="11086"/>
                    </a:cubicBezTo>
                    <a:cubicBezTo>
                      <a:pt x="27902" y="13506"/>
                      <a:pt x="28054" y="15472"/>
                      <a:pt x="28129" y="17211"/>
                    </a:cubicBezTo>
                    <a:cubicBezTo>
                      <a:pt x="29188" y="15623"/>
                      <a:pt x="29793" y="13809"/>
                      <a:pt x="29793" y="11767"/>
                    </a:cubicBezTo>
                    <a:cubicBezTo>
                      <a:pt x="29793" y="9725"/>
                      <a:pt x="29264" y="7835"/>
                      <a:pt x="28205" y="6247"/>
                    </a:cubicBezTo>
                    <a:cubicBezTo>
                      <a:pt x="29415" y="4583"/>
                      <a:pt x="29793" y="2391"/>
                      <a:pt x="29264" y="349"/>
                    </a:cubicBezTo>
                    <a:lnTo>
                      <a:pt x="29264" y="349"/>
                    </a:lnTo>
                    <a:cubicBezTo>
                      <a:pt x="27733" y="1072"/>
                      <a:pt x="26070" y="1325"/>
                      <a:pt x="24341" y="1325"/>
                    </a:cubicBezTo>
                    <a:cubicBezTo>
                      <a:pt x="21372" y="1325"/>
                      <a:pt x="18210" y="580"/>
                      <a:pt x="15199" y="198"/>
                    </a:cubicBezTo>
                    <a:cubicBezTo>
                      <a:pt x="14121" y="61"/>
                      <a:pt x="13165" y="0"/>
                      <a:pt x="12313"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 name="Google Shape;1167;p69"/>
              <p:cNvSpPr/>
              <p:nvPr/>
            </p:nvSpPr>
            <p:spPr>
              <a:xfrm>
                <a:off x="3398825" y="2482225"/>
                <a:ext cx="750500" cy="811450"/>
              </a:xfrm>
              <a:custGeom>
                <a:avLst/>
                <a:gdLst/>
                <a:ahLst/>
                <a:cxnLst/>
                <a:rect l="l" t="t" r="r" b="b"/>
                <a:pathLst>
                  <a:path w="30020" h="32458" extrusionOk="0">
                    <a:moveTo>
                      <a:pt x="26967" y="4501"/>
                    </a:moveTo>
                    <a:cubicBezTo>
                      <a:pt x="27239" y="4501"/>
                      <a:pt x="27513" y="4586"/>
                      <a:pt x="27751" y="4765"/>
                    </a:cubicBezTo>
                    <a:cubicBezTo>
                      <a:pt x="28356" y="5294"/>
                      <a:pt x="28508" y="6126"/>
                      <a:pt x="28054" y="6731"/>
                    </a:cubicBezTo>
                    <a:lnTo>
                      <a:pt x="25861" y="5067"/>
                    </a:lnTo>
                    <a:cubicBezTo>
                      <a:pt x="26136" y="4701"/>
                      <a:pt x="26549" y="4501"/>
                      <a:pt x="26967" y="4501"/>
                    </a:cubicBezTo>
                    <a:close/>
                    <a:moveTo>
                      <a:pt x="15761" y="4961"/>
                    </a:moveTo>
                    <a:cubicBezTo>
                      <a:pt x="16214" y="4961"/>
                      <a:pt x="16659" y="5213"/>
                      <a:pt x="16863" y="5672"/>
                    </a:cubicBezTo>
                    <a:lnTo>
                      <a:pt x="16939" y="5748"/>
                    </a:lnTo>
                    <a:lnTo>
                      <a:pt x="14519" y="7033"/>
                    </a:lnTo>
                    <a:cubicBezTo>
                      <a:pt x="14216" y="6277"/>
                      <a:pt x="14443" y="5445"/>
                      <a:pt x="15124" y="5143"/>
                    </a:cubicBezTo>
                    <a:cubicBezTo>
                      <a:pt x="15321" y="5020"/>
                      <a:pt x="15542" y="4961"/>
                      <a:pt x="15761" y="4961"/>
                    </a:cubicBezTo>
                    <a:close/>
                    <a:moveTo>
                      <a:pt x="26239" y="8545"/>
                    </a:moveTo>
                    <a:cubicBezTo>
                      <a:pt x="26844" y="8545"/>
                      <a:pt x="27373" y="9075"/>
                      <a:pt x="27298" y="9680"/>
                    </a:cubicBezTo>
                    <a:cubicBezTo>
                      <a:pt x="27298" y="10246"/>
                      <a:pt x="26834" y="10745"/>
                      <a:pt x="26279" y="10745"/>
                    </a:cubicBezTo>
                    <a:cubicBezTo>
                      <a:pt x="26241" y="10745"/>
                      <a:pt x="26202" y="10743"/>
                      <a:pt x="26164" y="10738"/>
                    </a:cubicBezTo>
                    <a:cubicBezTo>
                      <a:pt x="25559" y="10738"/>
                      <a:pt x="25029" y="10209"/>
                      <a:pt x="25105" y="9604"/>
                    </a:cubicBezTo>
                    <a:cubicBezTo>
                      <a:pt x="25105" y="8999"/>
                      <a:pt x="25634" y="8545"/>
                      <a:pt x="26239" y="8545"/>
                    </a:cubicBezTo>
                    <a:close/>
                    <a:moveTo>
                      <a:pt x="16824" y="8765"/>
                    </a:moveTo>
                    <a:cubicBezTo>
                      <a:pt x="16861" y="8765"/>
                      <a:pt x="16900" y="8767"/>
                      <a:pt x="16939" y="8772"/>
                    </a:cubicBezTo>
                    <a:cubicBezTo>
                      <a:pt x="17619" y="8772"/>
                      <a:pt x="18073" y="9302"/>
                      <a:pt x="18073" y="9906"/>
                    </a:cubicBezTo>
                    <a:cubicBezTo>
                      <a:pt x="18073" y="10473"/>
                      <a:pt x="17609" y="10972"/>
                      <a:pt x="16992" y="10972"/>
                    </a:cubicBezTo>
                    <a:cubicBezTo>
                      <a:pt x="16950" y="10972"/>
                      <a:pt x="16907" y="10970"/>
                      <a:pt x="16863" y="10965"/>
                    </a:cubicBezTo>
                    <a:cubicBezTo>
                      <a:pt x="16258" y="10965"/>
                      <a:pt x="15804" y="10436"/>
                      <a:pt x="15804" y="9831"/>
                    </a:cubicBezTo>
                    <a:cubicBezTo>
                      <a:pt x="15875" y="9265"/>
                      <a:pt x="16277" y="8765"/>
                      <a:pt x="16824" y="8765"/>
                    </a:cubicBezTo>
                    <a:close/>
                    <a:moveTo>
                      <a:pt x="21702" y="8545"/>
                    </a:moveTo>
                    <a:lnTo>
                      <a:pt x="24954" y="13309"/>
                    </a:lnTo>
                    <a:lnTo>
                      <a:pt x="25483" y="14141"/>
                    </a:lnTo>
                    <a:lnTo>
                      <a:pt x="22005" y="15275"/>
                    </a:lnTo>
                    <a:lnTo>
                      <a:pt x="21929" y="13914"/>
                    </a:lnTo>
                    <a:lnTo>
                      <a:pt x="21702" y="8545"/>
                    </a:lnTo>
                    <a:close/>
                    <a:moveTo>
                      <a:pt x="18829" y="17619"/>
                    </a:moveTo>
                    <a:lnTo>
                      <a:pt x="21400" y="18527"/>
                    </a:lnTo>
                    <a:cubicBezTo>
                      <a:pt x="21217" y="19136"/>
                      <a:pt x="20691" y="19499"/>
                      <a:pt x="20098" y="19499"/>
                    </a:cubicBezTo>
                    <a:cubicBezTo>
                      <a:pt x="19955" y="19499"/>
                      <a:pt x="19808" y="19478"/>
                      <a:pt x="19661" y="19434"/>
                    </a:cubicBezTo>
                    <a:cubicBezTo>
                      <a:pt x="19661" y="19434"/>
                      <a:pt x="19661" y="19358"/>
                      <a:pt x="19661" y="19358"/>
                    </a:cubicBezTo>
                    <a:cubicBezTo>
                      <a:pt x="18980" y="19056"/>
                      <a:pt x="18602" y="18300"/>
                      <a:pt x="18829" y="17619"/>
                    </a:cubicBezTo>
                    <a:close/>
                    <a:moveTo>
                      <a:pt x="28508" y="1"/>
                    </a:moveTo>
                    <a:cubicBezTo>
                      <a:pt x="28356" y="152"/>
                      <a:pt x="26768" y="984"/>
                      <a:pt x="23063" y="1438"/>
                    </a:cubicBezTo>
                    <a:cubicBezTo>
                      <a:pt x="21900" y="1510"/>
                      <a:pt x="20729" y="1544"/>
                      <a:pt x="19555" y="1544"/>
                    </a:cubicBezTo>
                    <a:cubicBezTo>
                      <a:pt x="17066" y="1544"/>
                      <a:pt x="14565" y="1392"/>
                      <a:pt x="12099" y="1135"/>
                    </a:cubicBezTo>
                    <a:cubicBezTo>
                      <a:pt x="12061" y="1097"/>
                      <a:pt x="12005" y="1078"/>
                      <a:pt x="11938" y="1078"/>
                    </a:cubicBezTo>
                    <a:cubicBezTo>
                      <a:pt x="11872" y="1078"/>
                      <a:pt x="11797" y="1097"/>
                      <a:pt x="11721" y="1135"/>
                    </a:cubicBezTo>
                    <a:cubicBezTo>
                      <a:pt x="10889" y="1211"/>
                      <a:pt x="10662" y="2421"/>
                      <a:pt x="10058" y="5067"/>
                    </a:cubicBezTo>
                    <a:cubicBezTo>
                      <a:pt x="9528" y="7714"/>
                      <a:pt x="8999" y="12251"/>
                      <a:pt x="7940" y="12251"/>
                    </a:cubicBezTo>
                    <a:cubicBezTo>
                      <a:pt x="7789" y="12251"/>
                      <a:pt x="7411" y="11797"/>
                      <a:pt x="7033" y="11192"/>
                    </a:cubicBezTo>
                    <a:cubicBezTo>
                      <a:pt x="6730" y="10814"/>
                      <a:pt x="6428" y="10436"/>
                      <a:pt x="6201" y="10058"/>
                    </a:cubicBezTo>
                    <a:cubicBezTo>
                      <a:pt x="6050" y="9906"/>
                      <a:pt x="5899" y="9755"/>
                      <a:pt x="5747" y="9604"/>
                    </a:cubicBezTo>
                    <a:cubicBezTo>
                      <a:pt x="5342" y="9199"/>
                      <a:pt x="4454" y="8673"/>
                      <a:pt x="3515" y="8673"/>
                    </a:cubicBezTo>
                    <a:cubicBezTo>
                      <a:pt x="3403" y="8673"/>
                      <a:pt x="3290" y="8680"/>
                      <a:pt x="3177" y="8697"/>
                    </a:cubicBezTo>
                    <a:cubicBezTo>
                      <a:pt x="2496" y="8772"/>
                      <a:pt x="1740" y="9226"/>
                      <a:pt x="1211" y="10285"/>
                    </a:cubicBezTo>
                    <a:cubicBezTo>
                      <a:pt x="1" y="12855"/>
                      <a:pt x="2269" y="16485"/>
                      <a:pt x="4235" y="17090"/>
                    </a:cubicBezTo>
                    <a:cubicBezTo>
                      <a:pt x="4689" y="17241"/>
                      <a:pt x="5067" y="17317"/>
                      <a:pt x="5445" y="17392"/>
                    </a:cubicBezTo>
                    <a:cubicBezTo>
                      <a:pt x="5596" y="17408"/>
                      <a:pt x="5739" y="17415"/>
                      <a:pt x="5874" y="17415"/>
                    </a:cubicBezTo>
                    <a:cubicBezTo>
                      <a:pt x="7762" y="17415"/>
                      <a:pt x="8092" y="16031"/>
                      <a:pt x="8092" y="16031"/>
                    </a:cubicBezTo>
                    <a:lnTo>
                      <a:pt x="8167" y="21476"/>
                    </a:lnTo>
                    <a:lnTo>
                      <a:pt x="8243" y="27752"/>
                    </a:lnTo>
                    <a:lnTo>
                      <a:pt x="8243" y="28583"/>
                    </a:lnTo>
                    <a:cubicBezTo>
                      <a:pt x="10230" y="31185"/>
                      <a:pt x="13928" y="32457"/>
                      <a:pt x="16727" y="32457"/>
                    </a:cubicBezTo>
                    <a:cubicBezTo>
                      <a:pt x="19784" y="32457"/>
                      <a:pt x="21770" y="30939"/>
                      <a:pt x="19283" y="27978"/>
                    </a:cubicBezTo>
                    <a:lnTo>
                      <a:pt x="19283" y="27525"/>
                    </a:lnTo>
                    <a:lnTo>
                      <a:pt x="19283" y="25029"/>
                    </a:lnTo>
                    <a:lnTo>
                      <a:pt x="19207" y="25786"/>
                    </a:lnTo>
                    <a:cubicBezTo>
                      <a:pt x="19207" y="25786"/>
                      <a:pt x="12024" y="24349"/>
                      <a:pt x="10587" y="22534"/>
                    </a:cubicBezTo>
                    <a:cubicBezTo>
                      <a:pt x="9906" y="21627"/>
                      <a:pt x="9377" y="20568"/>
                      <a:pt x="9150" y="19434"/>
                    </a:cubicBezTo>
                    <a:lnTo>
                      <a:pt x="9150" y="19434"/>
                    </a:lnTo>
                    <a:cubicBezTo>
                      <a:pt x="9755" y="20568"/>
                      <a:pt x="10662" y="21476"/>
                      <a:pt x="11797" y="22081"/>
                    </a:cubicBezTo>
                    <a:cubicBezTo>
                      <a:pt x="13763" y="23139"/>
                      <a:pt x="19283" y="24273"/>
                      <a:pt x="19283" y="24273"/>
                    </a:cubicBezTo>
                    <a:cubicBezTo>
                      <a:pt x="20438" y="24504"/>
                      <a:pt x="21593" y="24603"/>
                      <a:pt x="22748" y="24603"/>
                    </a:cubicBezTo>
                    <a:cubicBezTo>
                      <a:pt x="23105" y="24603"/>
                      <a:pt x="23462" y="24594"/>
                      <a:pt x="23819" y="24576"/>
                    </a:cubicBezTo>
                    <a:cubicBezTo>
                      <a:pt x="26315" y="24198"/>
                      <a:pt x="27903" y="22232"/>
                      <a:pt x="28659" y="19585"/>
                    </a:cubicBezTo>
                    <a:cubicBezTo>
                      <a:pt x="29566" y="16485"/>
                      <a:pt x="30020" y="13838"/>
                      <a:pt x="29944" y="9377"/>
                    </a:cubicBezTo>
                    <a:cubicBezTo>
                      <a:pt x="29869" y="7638"/>
                      <a:pt x="29717" y="5672"/>
                      <a:pt x="29491" y="3252"/>
                    </a:cubicBezTo>
                    <a:cubicBezTo>
                      <a:pt x="29339" y="2043"/>
                      <a:pt x="28961" y="984"/>
                      <a:pt x="28508" y="1"/>
                    </a:cubicBez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8" name="Google Shape;1168;p69"/>
              <p:cNvSpPr/>
              <p:nvPr/>
            </p:nvSpPr>
            <p:spPr>
              <a:xfrm>
                <a:off x="3497125" y="2752550"/>
                <a:ext cx="1925" cy="25"/>
              </a:xfrm>
              <a:custGeom>
                <a:avLst/>
                <a:gdLst/>
                <a:ahLst/>
                <a:cxnLst/>
                <a:rect l="l" t="t" r="r" b="b"/>
                <a:pathLst>
                  <a:path w="77" h="1" extrusionOk="0">
                    <a:moveTo>
                      <a:pt x="1" y="1"/>
                    </a:moveTo>
                    <a:lnTo>
                      <a:pt x="76" y="1"/>
                    </a:lnTo>
                    <a:close/>
                  </a:path>
                </a:pathLst>
              </a:custGeom>
              <a:solidFill>
                <a:srgbClr val="F28F8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9" name="Google Shape;1169;p69"/>
              <p:cNvSpPr/>
              <p:nvPr/>
            </p:nvSpPr>
            <p:spPr>
              <a:xfrm>
                <a:off x="3880875" y="3089050"/>
                <a:ext cx="25" cy="18925"/>
              </a:xfrm>
              <a:custGeom>
                <a:avLst/>
                <a:gdLst/>
                <a:ahLst/>
                <a:cxnLst/>
                <a:rect l="l" t="t" r="r" b="b"/>
                <a:pathLst>
                  <a:path w="1" h="757" extrusionOk="0">
                    <a:moveTo>
                      <a:pt x="1" y="756"/>
                    </a:moveTo>
                    <a:lnTo>
                      <a:pt x="1" y="0"/>
                    </a:lnTo>
                    <a:lnTo>
                      <a:pt x="1" y="0"/>
                    </a:lnTo>
                    <a:close/>
                  </a:path>
                </a:pathLst>
              </a:custGeom>
              <a:solidFill>
                <a:srgbClr val="B16668"/>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0" name="Google Shape;1170;p69"/>
              <p:cNvSpPr/>
              <p:nvPr/>
            </p:nvSpPr>
            <p:spPr>
              <a:xfrm>
                <a:off x="3627575" y="2968050"/>
                <a:ext cx="253325" cy="158825"/>
              </a:xfrm>
              <a:custGeom>
                <a:avLst/>
                <a:gdLst/>
                <a:ahLst/>
                <a:cxnLst/>
                <a:rect l="l" t="t" r="r" b="b"/>
                <a:pathLst>
                  <a:path w="10133" h="6353" extrusionOk="0">
                    <a:moveTo>
                      <a:pt x="0" y="1"/>
                    </a:moveTo>
                    <a:lnTo>
                      <a:pt x="0" y="1"/>
                    </a:lnTo>
                    <a:cubicBezTo>
                      <a:pt x="303" y="1135"/>
                      <a:pt x="756" y="2194"/>
                      <a:pt x="1512" y="3101"/>
                    </a:cubicBezTo>
                    <a:cubicBezTo>
                      <a:pt x="2874" y="4916"/>
                      <a:pt x="10133" y="6353"/>
                      <a:pt x="10133" y="6353"/>
                    </a:cubicBezTo>
                    <a:lnTo>
                      <a:pt x="10133" y="5596"/>
                    </a:lnTo>
                    <a:lnTo>
                      <a:pt x="10133" y="4840"/>
                    </a:lnTo>
                    <a:cubicBezTo>
                      <a:pt x="10133" y="4840"/>
                      <a:pt x="4613" y="3706"/>
                      <a:pt x="2647" y="2648"/>
                    </a:cubicBezTo>
                    <a:cubicBezTo>
                      <a:pt x="1512" y="2043"/>
                      <a:pt x="605" y="1135"/>
                      <a:pt x="0" y="1"/>
                    </a:cubicBez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1" name="Google Shape;1171;p69"/>
              <p:cNvSpPr/>
              <p:nvPr/>
            </p:nvSpPr>
            <p:spPr>
              <a:xfrm>
                <a:off x="3793925" y="2701525"/>
                <a:ext cx="56725" cy="55025"/>
              </a:xfrm>
              <a:custGeom>
                <a:avLst/>
                <a:gdLst/>
                <a:ahLst/>
                <a:cxnLst/>
                <a:rect l="l" t="t" r="r" b="b"/>
                <a:pathLst>
                  <a:path w="2269" h="2201" extrusionOk="0">
                    <a:moveTo>
                      <a:pt x="1210" y="0"/>
                    </a:moveTo>
                    <a:cubicBezTo>
                      <a:pt x="605" y="0"/>
                      <a:pt x="76" y="454"/>
                      <a:pt x="76" y="1059"/>
                    </a:cubicBezTo>
                    <a:cubicBezTo>
                      <a:pt x="0" y="1664"/>
                      <a:pt x="454" y="2193"/>
                      <a:pt x="1135" y="2193"/>
                    </a:cubicBezTo>
                    <a:cubicBezTo>
                      <a:pt x="1173" y="2198"/>
                      <a:pt x="1212" y="2200"/>
                      <a:pt x="1250" y="2200"/>
                    </a:cubicBezTo>
                    <a:cubicBezTo>
                      <a:pt x="1805" y="2200"/>
                      <a:pt x="2269" y="1701"/>
                      <a:pt x="2269" y="1134"/>
                    </a:cubicBezTo>
                    <a:cubicBezTo>
                      <a:pt x="2269" y="530"/>
                      <a:pt x="1815" y="0"/>
                      <a:pt x="121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2" name="Google Shape;1172;p69"/>
              <p:cNvSpPr/>
              <p:nvPr/>
            </p:nvSpPr>
            <p:spPr>
              <a:xfrm>
                <a:off x="3754225" y="2605600"/>
                <a:ext cx="68075" cy="50575"/>
              </a:xfrm>
              <a:custGeom>
                <a:avLst/>
                <a:gdLst/>
                <a:ahLst/>
                <a:cxnLst/>
                <a:rect l="l" t="t" r="r" b="b"/>
                <a:pathLst>
                  <a:path w="2723" h="2023" extrusionOk="0">
                    <a:moveTo>
                      <a:pt x="1476" y="1"/>
                    </a:moveTo>
                    <a:cubicBezTo>
                      <a:pt x="1280" y="1"/>
                      <a:pt x="1084" y="44"/>
                      <a:pt x="908" y="132"/>
                    </a:cubicBezTo>
                    <a:cubicBezTo>
                      <a:pt x="227" y="510"/>
                      <a:pt x="0" y="1342"/>
                      <a:pt x="303" y="2023"/>
                    </a:cubicBezTo>
                    <a:lnTo>
                      <a:pt x="2723" y="813"/>
                    </a:lnTo>
                    <a:lnTo>
                      <a:pt x="2647" y="737"/>
                    </a:lnTo>
                    <a:cubicBezTo>
                      <a:pt x="2433" y="255"/>
                      <a:pt x="1953" y="1"/>
                      <a:pt x="1476"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3" name="Google Shape;1173;p69"/>
              <p:cNvSpPr/>
              <p:nvPr/>
            </p:nvSpPr>
            <p:spPr>
              <a:xfrm>
                <a:off x="3863875" y="2922700"/>
                <a:ext cx="69950" cy="47025"/>
              </a:xfrm>
              <a:custGeom>
                <a:avLst/>
                <a:gdLst/>
                <a:ahLst/>
                <a:cxnLst/>
                <a:rect l="l" t="t" r="r" b="b"/>
                <a:pathLst>
                  <a:path w="2798" h="1881" extrusionOk="0">
                    <a:moveTo>
                      <a:pt x="227" y="0"/>
                    </a:moveTo>
                    <a:lnTo>
                      <a:pt x="227" y="0"/>
                    </a:lnTo>
                    <a:cubicBezTo>
                      <a:pt x="0" y="681"/>
                      <a:pt x="378" y="1437"/>
                      <a:pt x="1059" y="1739"/>
                    </a:cubicBezTo>
                    <a:cubicBezTo>
                      <a:pt x="1059" y="1815"/>
                      <a:pt x="1059" y="1815"/>
                      <a:pt x="1059" y="1815"/>
                    </a:cubicBezTo>
                    <a:cubicBezTo>
                      <a:pt x="1191" y="1859"/>
                      <a:pt x="1329" y="1880"/>
                      <a:pt x="1468" y="1880"/>
                    </a:cubicBezTo>
                    <a:cubicBezTo>
                      <a:pt x="2040" y="1880"/>
                      <a:pt x="2615" y="1517"/>
                      <a:pt x="2798" y="908"/>
                    </a:cubicBezTo>
                    <a:lnTo>
                      <a:pt x="227"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4" name="Google Shape;1174;p69"/>
              <p:cNvSpPr/>
              <p:nvPr/>
            </p:nvSpPr>
            <p:spPr>
              <a:xfrm>
                <a:off x="4045350" y="2594725"/>
                <a:ext cx="66175" cy="55775"/>
              </a:xfrm>
              <a:custGeom>
                <a:avLst/>
                <a:gdLst/>
                <a:ahLst/>
                <a:cxnLst/>
                <a:rect l="l" t="t" r="r" b="b"/>
                <a:pathLst>
                  <a:path w="2647" h="2231" extrusionOk="0">
                    <a:moveTo>
                      <a:pt x="1106" y="1"/>
                    </a:moveTo>
                    <a:cubicBezTo>
                      <a:pt x="688" y="1"/>
                      <a:pt x="275" y="201"/>
                      <a:pt x="0" y="567"/>
                    </a:cubicBezTo>
                    <a:lnTo>
                      <a:pt x="2193" y="2231"/>
                    </a:lnTo>
                    <a:cubicBezTo>
                      <a:pt x="2647" y="1626"/>
                      <a:pt x="2495" y="794"/>
                      <a:pt x="1890" y="265"/>
                    </a:cubicBezTo>
                    <a:cubicBezTo>
                      <a:pt x="1652" y="86"/>
                      <a:pt x="1378" y="1"/>
                      <a:pt x="1106"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5" name="Google Shape;1175;p69"/>
              <p:cNvSpPr/>
              <p:nvPr/>
            </p:nvSpPr>
            <p:spPr>
              <a:xfrm>
                <a:off x="4026425" y="2695850"/>
                <a:ext cx="56750" cy="54850"/>
              </a:xfrm>
              <a:custGeom>
                <a:avLst/>
                <a:gdLst/>
                <a:ahLst/>
                <a:cxnLst/>
                <a:rect l="l" t="t" r="r" b="b"/>
                <a:pathLst>
                  <a:path w="2270" h="2194" extrusionOk="0">
                    <a:moveTo>
                      <a:pt x="1135" y="0"/>
                    </a:moveTo>
                    <a:cubicBezTo>
                      <a:pt x="530" y="0"/>
                      <a:pt x="1" y="454"/>
                      <a:pt x="1" y="1059"/>
                    </a:cubicBezTo>
                    <a:cubicBezTo>
                      <a:pt x="1" y="1664"/>
                      <a:pt x="455" y="2193"/>
                      <a:pt x="1060" y="2193"/>
                    </a:cubicBezTo>
                    <a:cubicBezTo>
                      <a:pt x="1664" y="2193"/>
                      <a:pt x="2194" y="1740"/>
                      <a:pt x="2194" y="1135"/>
                    </a:cubicBezTo>
                    <a:cubicBezTo>
                      <a:pt x="2269" y="530"/>
                      <a:pt x="1740" y="0"/>
                      <a:pt x="113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6" name="Google Shape;1176;p69"/>
              <p:cNvSpPr/>
              <p:nvPr/>
            </p:nvSpPr>
            <p:spPr>
              <a:xfrm>
                <a:off x="3941375" y="2697750"/>
                <a:ext cx="94550" cy="166375"/>
              </a:xfrm>
              <a:custGeom>
                <a:avLst/>
                <a:gdLst/>
                <a:ahLst/>
                <a:cxnLst/>
                <a:rect l="l" t="t" r="r" b="b"/>
                <a:pathLst>
                  <a:path w="3782" h="6655" extrusionOk="0">
                    <a:moveTo>
                      <a:pt x="0" y="0"/>
                    </a:moveTo>
                    <a:lnTo>
                      <a:pt x="227" y="5293"/>
                    </a:lnTo>
                    <a:lnTo>
                      <a:pt x="303" y="6654"/>
                    </a:lnTo>
                    <a:lnTo>
                      <a:pt x="3781" y="5520"/>
                    </a:lnTo>
                    <a:lnTo>
                      <a:pt x="3252" y="4688"/>
                    </a:lnTo>
                    <a:lnTo>
                      <a:pt x="0"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7" name="Google Shape;1177;p69"/>
              <p:cNvSpPr/>
              <p:nvPr/>
            </p:nvSpPr>
            <p:spPr>
              <a:xfrm>
                <a:off x="3090700" y="3210025"/>
                <a:ext cx="319500" cy="429150"/>
              </a:xfrm>
              <a:custGeom>
                <a:avLst/>
                <a:gdLst/>
                <a:ahLst/>
                <a:cxnLst/>
                <a:rect l="l" t="t" r="r" b="b"/>
                <a:pathLst>
                  <a:path w="12780" h="17166" extrusionOk="0">
                    <a:moveTo>
                      <a:pt x="12779" y="1"/>
                    </a:moveTo>
                    <a:lnTo>
                      <a:pt x="12779" y="1"/>
                    </a:lnTo>
                    <a:cubicBezTo>
                      <a:pt x="4462" y="1513"/>
                      <a:pt x="3403" y="6050"/>
                      <a:pt x="1815" y="10965"/>
                    </a:cubicBezTo>
                    <a:cubicBezTo>
                      <a:pt x="1286" y="12477"/>
                      <a:pt x="681" y="14594"/>
                      <a:pt x="0" y="16787"/>
                    </a:cubicBezTo>
                    <a:cubicBezTo>
                      <a:pt x="152" y="16938"/>
                      <a:pt x="227" y="17014"/>
                      <a:pt x="378" y="17165"/>
                    </a:cubicBezTo>
                    <a:cubicBezTo>
                      <a:pt x="3479" y="5823"/>
                      <a:pt x="5142" y="2194"/>
                      <a:pt x="11267" y="606"/>
                    </a:cubicBezTo>
                    <a:cubicBezTo>
                      <a:pt x="11267" y="606"/>
                      <a:pt x="11343" y="681"/>
                      <a:pt x="11418" y="757"/>
                    </a:cubicBezTo>
                    <a:cubicBezTo>
                      <a:pt x="11796" y="454"/>
                      <a:pt x="12250" y="228"/>
                      <a:pt x="12779" y="1"/>
                    </a:cubicBez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18" name="Google Shape;1178;p69"/>
              <p:cNvSpPr/>
              <p:nvPr/>
            </p:nvSpPr>
            <p:spPr>
              <a:xfrm>
                <a:off x="3100150" y="3223275"/>
                <a:ext cx="342175" cy="576575"/>
              </a:xfrm>
              <a:custGeom>
                <a:avLst/>
                <a:gdLst/>
                <a:ahLst/>
                <a:cxnLst/>
                <a:rect l="l" t="t" r="r" b="b"/>
                <a:pathLst>
                  <a:path w="13687" h="23063" extrusionOk="0">
                    <a:moveTo>
                      <a:pt x="10889" y="0"/>
                    </a:moveTo>
                    <a:cubicBezTo>
                      <a:pt x="4764" y="1588"/>
                      <a:pt x="3101" y="5293"/>
                      <a:pt x="0" y="16635"/>
                    </a:cubicBezTo>
                    <a:cubicBezTo>
                      <a:pt x="2949" y="19055"/>
                      <a:pt x="6201" y="21097"/>
                      <a:pt x="9679" y="22685"/>
                    </a:cubicBezTo>
                    <a:cubicBezTo>
                      <a:pt x="9982" y="22836"/>
                      <a:pt x="10284" y="22987"/>
                      <a:pt x="10587" y="23063"/>
                    </a:cubicBezTo>
                    <a:lnTo>
                      <a:pt x="11645" y="19736"/>
                    </a:lnTo>
                    <a:cubicBezTo>
                      <a:pt x="13687" y="8998"/>
                      <a:pt x="12401" y="1588"/>
                      <a:pt x="11040" y="227"/>
                    </a:cubicBezTo>
                    <a:cubicBezTo>
                      <a:pt x="10965" y="151"/>
                      <a:pt x="10965" y="76"/>
                      <a:pt x="10889" y="0"/>
                    </a:cubicBezTo>
                    <a:close/>
                  </a:path>
                </a:pathLst>
              </a:custGeom>
              <a:solidFill>
                <a:srgbClr val="E8627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Calibri" panose="020F0502020204030204" charset="0"/>
                  <a:cs typeface="Calibri" panose="020F0502020204030204" charset="0"/>
                </a:endParaRPr>
              </a:p>
            </p:txBody>
          </p:sp>
        </p:gr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61"/>
                                        </p:tgtEl>
                                        <p:attrNameLst>
                                          <p:attrName>style.visibility</p:attrName>
                                        </p:attrNameLst>
                                      </p:cBhvr>
                                      <p:to>
                                        <p:strVal val="visible"/>
                                      </p:to>
                                    </p:set>
                                    <p:animEffect transition="in" filter="fade">
                                      <p:cBhvr>
                                        <p:cTn id="7" dur="1000"/>
                                        <p:tgtEl>
                                          <p:spTgt spid="11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91" name="Shape 791"/>
        <p:cNvGrpSpPr/>
        <p:nvPr/>
      </p:nvGrpSpPr>
      <p:grpSpPr>
        <a:xfrm>
          <a:off x="0" y="0"/>
          <a:ext cx="0" cy="0"/>
          <a:chOff x="0" y="0"/>
          <a:chExt cx="0" cy="0"/>
        </a:xfrm>
      </p:grpSpPr>
      <p:sp>
        <p:nvSpPr>
          <p:cNvPr id="792" name="Google Shape;792;p65"/>
          <p:cNvSpPr txBox="1"/>
          <p:nvPr>
            <p:ph type="title"/>
          </p:nvPr>
        </p:nvSpPr>
        <p:spPr>
          <a:xfrm>
            <a:off x="1890000" y="244589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BACKGROUND</a:t>
            </a:r>
            <a:endParaRPr lang="en-US" altLang="en-GB">
              <a:latin typeface="Calibri" panose="020F0502020204030204" charset="0"/>
              <a:cs typeface="Calibri" panose="020F0502020204030204" charset="0"/>
            </a:endParaRPr>
          </a:p>
        </p:txBody>
      </p:sp>
      <p:sp>
        <p:nvSpPr>
          <p:cNvPr id="793" name="Google Shape;793;p65"/>
          <p:cNvSpPr txBox="1"/>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2</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63" name="Shape 1563"/>
        <p:cNvGrpSpPr/>
        <p:nvPr/>
      </p:nvGrpSpPr>
      <p:grpSpPr>
        <a:xfrm>
          <a:off x="0" y="0"/>
          <a:ext cx="0" cy="0"/>
          <a:chOff x="0" y="0"/>
          <a:chExt cx="0" cy="0"/>
        </a:xfrm>
      </p:grpSpPr>
      <p:sp>
        <p:nvSpPr>
          <p:cNvPr id="1565" name="Google Shape;1565;p76"/>
          <p:cNvSpPr txBox="1"/>
          <p:nvPr>
            <p:ph type="subTitle" idx="1"/>
          </p:nvPr>
        </p:nvSpPr>
        <p:spPr>
          <a:xfrm>
            <a:off x="443865" y="1419860"/>
            <a:ext cx="7783195" cy="3373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US">
                <a:latin typeface="Calibri" panose="020F0502020204030204" charset="0"/>
                <a:cs typeface="Calibri" panose="020F0502020204030204" charset="0"/>
              </a:rPr>
              <a:t>Di era modern, proses diagnosa penyakit sering kali menjadi tantangan, terutama ketika gejala yang dilaporkan pasien bervariasi dan membutuhkan analisis cepat. Banyak klinik atau dokter individu yang belum memiliki sistem yang terintegrasi untuk membantu proses diagnosa ini, sehingga mereka mengandalkan metode manual yang memakan waktu dan rentan terhadap kesalahan.</a:t>
            </a:r>
            <a:endParaRPr lang="en-US" altLang="en-US">
              <a:latin typeface="Calibri" panose="020F0502020204030204" charset="0"/>
              <a:cs typeface="Calibri" panose="020F0502020204030204" charset="0"/>
            </a:endParaRPr>
          </a:p>
          <a:p>
            <a:pPr marL="0" lvl="0" indent="0" algn="l" rtl="0">
              <a:spcBef>
                <a:spcPts val="0"/>
              </a:spcBef>
              <a:spcAft>
                <a:spcPts val="0"/>
              </a:spcAft>
              <a:buClr>
                <a:schemeClr val="dk1"/>
              </a:buClr>
              <a:buSzPts val="1100"/>
              <a:buFont typeface="Arial" panose="020B0604020202020204"/>
              <a:buNone/>
            </a:pPr>
            <a:endParaRPr lang="en-US" altLang="en-US">
              <a:latin typeface="Calibri" panose="020F0502020204030204" charset="0"/>
              <a:cs typeface="Calibri" panose="020F0502020204030204" charset="0"/>
            </a:endParaRPr>
          </a:p>
          <a:p>
            <a:pPr marL="0" lvl="0" indent="0" algn="l" rtl="0">
              <a:spcBef>
                <a:spcPts val="0"/>
              </a:spcBef>
              <a:spcAft>
                <a:spcPts val="0"/>
              </a:spcAft>
              <a:buClr>
                <a:schemeClr val="dk1"/>
              </a:buClr>
              <a:buSzPts val="1100"/>
              <a:buFont typeface="Arial" panose="020B0604020202020204"/>
              <a:buNone/>
            </a:pPr>
            <a:r>
              <a:rPr lang="en-US" altLang="en-US">
                <a:latin typeface="Calibri" panose="020F0502020204030204" charset="0"/>
                <a:cs typeface="Calibri" panose="020F0502020204030204" charset="0"/>
              </a:rPr>
              <a:t>Aplikasi DiagnosaPenyakit hadir sebagai solusi teknologi untuk mendukung dokter dalam menganalisis gejala pasien secara efisien. Dengan fitur yang fokus pada spesialisasi utama, yaitu Poli Umum. aplikasi ini dirancang untuk memberikan hasil diagnosa awal yang akurat berdasarkan gejala yang dimasukkan.</a:t>
            </a:r>
            <a:endParaRPr lang="en-US" altLang="en-US">
              <a:latin typeface="Calibri" panose="020F0502020204030204" charset="0"/>
              <a:cs typeface="Calibri" panose="020F0502020204030204" charset="0"/>
            </a:endParaRPr>
          </a:p>
          <a:p>
            <a:pPr marL="0" lvl="0" indent="0" algn="l" rtl="0">
              <a:spcBef>
                <a:spcPts val="0"/>
              </a:spcBef>
              <a:spcAft>
                <a:spcPts val="0"/>
              </a:spcAft>
              <a:buClr>
                <a:schemeClr val="dk1"/>
              </a:buClr>
              <a:buSzPts val="1100"/>
              <a:buFont typeface="Arial" panose="020B0604020202020204"/>
              <a:buNone/>
            </a:pPr>
            <a:endParaRPr lang="en-US" altLang="en-US">
              <a:latin typeface="Calibri" panose="020F0502020204030204" charset="0"/>
              <a:cs typeface="Calibri" panose="020F0502020204030204" charset="0"/>
            </a:endParaRPr>
          </a:p>
        </p:txBody>
      </p:sp>
      <p:sp>
        <p:nvSpPr>
          <p:cNvPr id="792" name="Google Shape;792;p65"/>
          <p:cNvSpPr txBox="1"/>
          <p:nvPr/>
        </p:nvSpPr>
        <p:spPr>
          <a:xfrm>
            <a:off x="1620125" y="771395"/>
            <a:ext cx="5364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US" altLang="en-GB" sz="2400">
                <a:latin typeface="Calibri" panose="020F0502020204030204" charset="0"/>
                <a:cs typeface="Calibri" panose="020F0502020204030204" charset="0"/>
              </a:rPr>
              <a:t>BACKGROUND</a:t>
            </a:r>
            <a:endParaRPr lang="en-US" altLang="en-GB" sz="2400">
              <a:latin typeface="Calibri" panose="020F0502020204030204" charset="0"/>
              <a:cs typeface="Calibri" panose="020F0502020204030204" charset="0"/>
            </a:endParaRPr>
          </a:p>
        </p:txBody>
      </p:sp>
      <p:sp>
        <p:nvSpPr>
          <p:cNvPr id="793" name="Google Shape;793;p65"/>
          <p:cNvSpPr txBox="1"/>
          <p:nvPr>
            <p:ph type="title" idx="2"/>
          </p:nvPr>
        </p:nvSpPr>
        <p:spPr>
          <a:xfrm>
            <a:off x="108165" y="411400"/>
            <a:ext cx="1281000" cy="4782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2</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63" name="Shape 1563"/>
        <p:cNvGrpSpPr/>
        <p:nvPr/>
      </p:nvGrpSpPr>
      <p:grpSpPr>
        <a:xfrm>
          <a:off x="0" y="0"/>
          <a:ext cx="0" cy="0"/>
          <a:chOff x="0" y="0"/>
          <a:chExt cx="0" cy="0"/>
        </a:xfrm>
      </p:grpSpPr>
      <p:sp>
        <p:nvSpPr>
          <p:cNvPr id="1565" name="Google Shape;1565;p76"/>
          <p:cNvSpPr txBox="1"/>
          <p:nvPr>
            <p:ph type="subTitle" idx="1"/>
          </p:nvPr>
        </p:nvSpPr>
        <p:spPr>
          <a:xfrm>
            <a:off x="443865" y="1419860"/>
            <a:ext cx="7783195" cy="3373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US">
                <a:latin typeface="Calibri" panose="020F0502020204030204" charset="0"/>
                <a:cs typeface="Calibri" panose="020F0502020204030204" charset="0"/>
              </a:rPr>
              <a:t>Aplikasi ini tidak hanya membantu dokter dalam proses analisis, tetapi juga memungkinkan pencatatan riwayat konsultasi yang terorganisir dengan baik untuk keperluan arsip atau tindak lanjut.</a:t>
            </a:r>
            <a:endParaRPr lang="en-US" altLang="en-US">
              <a:latin typeface="Calibri" panose="020F0502020204030204" charset="0"/>
              <a:cs typeface="Calibri" panose="020F0502020204030204" charset="0"/>
            </a:endParaRPr>
          </a:p>
          <a:p>
            <a:pPr marL="0" lvl="0" indent="0" algn="l" rtl="0">
              <a:spcBef>
                <a:spcPts val="0"/>
              </a:spcBef>
              <a:spcAft>
                <a:spcPts val="0"/>
              </a:spcAft>
              <a:buClr>
                <a:schemeClr val="dk1"/>
              </a:buClr>
              <a:buSzPts val="1100"/>
              <a:buFont typeface="Arial" panose="020B0604020202020204"/>
              <a:buNone/>
            </a:pPr>
            <a:endParaRPr lang="en-US" altLang="en-US">
              <a:latin typeface="Calibri" panose="020F0502020204030204" charset="0"/>
              <a:cs typeface="Calibri" panose="020F0502020204030204" charset="0"/>
            </a:endParaRPr>
          </a:p>
          <a:p>
            <a:pPr marL="0" lvl="0" indent="0" algn="l" rtl="0">
              <a:spcBef>
                <a:spcPts val="0"/>
              </a:spcBef>
              <a:spcAft>
                <a:spcPts val="0"/>
              </a:spcAft>
              <a:buClr>
                <a:schemeClr val="dk1"/>
              </a:buClr>
              <a:buSzPts val="1100"/>
              <a:buFont typeface="Arial" panose="020B0604020202020204"/>
              <a:buNone/>
            </a:pPr>
            <a:r>
              <a:rPr lang="en-US" altLang="en-US">
                <a:latin typeface="Calibri" panose="020F0502020204030204" charset="0"/>
                <a:cs typeface="Calibri" panose="020F0502020204030204" charset="0"/>
              </a:rPr>
              <a:t>Sistem ini dapat digunakan baik secara lokal, sehingga fleksibel untuk berbagai kebutuhan operasional. Integrasi dengan file Excel juga memberikan kemudahan bagi pengguna untuk menyimpan dan mengelola data pasien dalam format yang familiar dan mudah diakses.</a:t>
            </a:r>
            <a:endParaRPr lang="en-US" altLang="en-US">
              <a:latin typeface="Calibri" panose="020F0502020204030204" charset="0"/>
              <a:cs typeface="Calibri" panose="020F0502020204030204" charset="0"/>
            </a:endParaRPr>
          </a:p>
          <a:p>
            <a:pPr marL="0" lvl="0" indent="0" algn="l" rtl="0">
              <a:spcBef>
                <a:spcPts val="0"/>
              </a:spcBef>
              <a:spcAft>
                <a:spcPts val="0"/>
              </a:spcAft>
              <a:buClr>
                <a:schemeClr val="dk1"/>
              </a:buClr>
              <a:buSzPts val="1100"/>
              <a:buFont typeface="Arial" panose="020B0604020202020204"/>
              <a:buNone/>
            </a:pPr>
            <a:endParaRPr lang="en-US" altLang="en-US">
              <a:latin typeface="Calibri" panose="020F0502020204030204" charset="0"/>
              <a:cs typeface="Calibri" panose="020F0502020204030204" charset="0"/>
            </a:endParaRPr>
          </a:p>
          <a:p>
            <a:pPr marL="0" lvl="0" indent="0" algn="l" rtl="0">
              <a:spcBef>
                <a:spcPts val="0"/>
              </a:spcBef>
              <a:spcAft>
                <a:spcPts val="0"/>
              </a:spcAft>
              <a:buClr>
                <a:schemeClr val="dk1"/>
              </a:buClr>
              <a:buSzPts val="1100"/>
              <a:buFont typeface="Arial" panose="020B0604020202020204"/>
              <a:buNone/>
            </a:pPr>
            <a:r>
              <a:rPr lang="en-US" altLang="en-US">
                <a:latin typeface="Calibri" panose="020F0502020204030204" charset="0"/>
                <a:cs typeface="Calibri" panose="020F0502020204030204" charset="0"/>
              </a:rPr>
              <a:t>Dengan aplikasi DiagnosaPenyakit, diharapkan dokter dapat memberikan pelayanan yang lebih cepat, efisien, dan berbasis data, sekaligus meningkatkan akurasi diagnosa untuk mendukung kesehatan pasien.</a:t>
            </a:r>
            <a:endParaRPr lang="en-US" altLang="en-US">
              <a:latin typeface="Calibri" panose="020F0502020204030204" charset="0"/>
              <a:cs typeface="Calibri" panose="020F0502020204030204" charset="0"/>
            </a:endParaRPr>
          </a:p>
          <a:p>
            <a:pPr marL="0" lvl="0" indent="0" algn="l" rtl="0">
              <a:spcBef>
                <a:spcPts val="0"/>
              </a:spcBef>
              <a:spcAft>
                <a:spcPts val="0"/>
              </a:spcAft>
              <a:buClr>
                <a:schemeClr val="dk1"/>
              </a:buClr>
              <a:buSzPts val="1100"/>
              <a:buFont typeface="Arial" panose="020B0604020202020204"/>
              <a:buNone/>
            </a:pPr>
            <a:endParaRPr lang="en-US" altLang="en-US">
              <a:latin typeface="Calibri" panose="020F0502020204030204" charset="0"/>
              <a:cs typeface="Calibri" panose="020F0502020204030204" charset="0"/>
            </a:endParaRPr>
          </a:p>
          <a:p>
            <a:pPr marL="0" lvl="0" indent="0" algn="l" rtl="0">
              <a:spcBef>
                <a:spcPts val="0"/>
              </a:spcBef>
              <a:spcAft>
                <a:spcPts val="0"/>
              </a:spcAft>
              <a:buClr>
                <a:schemeClr val="dk1"/>
              </a:buClr>
              <a:buSzPts val="1100"/>
              <a:buFont typeface="Arial" panose="020B0604020202020204"/>
              <a:buNone/>
            </a:pPr>
            <a:endParaRPr lang="en-US" altLang="en-US">
              <a:latin typeface="Calibri" panose="020F0502020204030204" charset="0"/>
              <a:cs typeface="Calibri" panose="020F0502020204030204" charset="0"/>
            </a:endParaRPr>
          </a:p>
        </p:txBody>
      </p:sp>
      <p:sp>
        <p:nvSpPr>
          <p:cNvPr id="792" name="Google Shape;792;p65"/>
          <p:cNvSpPr txBox="1"/>
          <p:nvPr/>
        </p:nvSpPr>
        <p:spPr>
          <a:xfrm>
            <a:off x="1620125" y="771395"/>
            <a:ext cx="5364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1pPr>
            <a:lvl2pPr marR="0" lvl="1"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2pPr>
            <a:lvl3pPr marR="0" lvl="2"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3pPr>
            <a:lvl4pPr marR="0" lvl="3"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4pPr>
            <a:lvl5pPr marR="0" lvl="4"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5pPr>
            <a:lvl6pPr marR="0" lvl="5"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6pPr>
            <a:lvl7pPr marR="0" lvl="6"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7pPr>
            <a:lvl8pPr marR="0" lvl="7"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8pPr>
            <a:lvl9pPr marR="0" lvl="8" algn="ctr" rtl="0">
              <a:lnSpc>
                <a:spcPct val="100000"/>
              </a:lnSpc>
              <a:spcBef>
                <a:spcPts val="0"/>
              </a:spcBef>
              <a:spcAft>
                <a:spcPts val="0"/>
              </a:spcAft>
              <a:buClr>
                <a:schemeClr val="accent1"/>
              </a:buClr>
              <a:buSzPts val="3600"/>
              <a:buFont typeface="Montserrat"/>
              <a:buNone/>
              <a:defRPr sz="36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US" altLang="en-GB" sz="2400">
                <a:latin typeface="Calibri" panose="020F0502020204030204" charset="0"/>
                <a:cs typeface="Calibri" panose="020F0502020204030204" charset="0"/>
              </a:rPr>
              <a:t>BACKGROUND</a:t>
            </a:r>
            <a:endParaRPr lang="en-US" altLang="en-GB" sz="2400">
              <a:latin typeface="Calibri" panose="020F0502020204030204" charset="0"/>
              <a:cs typeface="Calibri" panose="020F0502020204030204" charset="0"/>
            </a:endParaRPr>
          </a:p>
        </p:txBody>
      </p:sp>
      <p:sp>
        <p:nvSpPr>
          <p:cNvPr id="793" name="Google Shape;793;p65"/>
          <p:cNvSpPr txBox="1"/>
          <p:nvPr>
            <p:ph type="title" idx="2"/>
          </p:nvPr>
        </p:nvSpPr>
        <p:spPr>
          <a:xfrm>
            <a:off x="108165" y="411400"/>
            <a:ext cx="1281000" cy="4782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2</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30" name="Shape 2430"/>
        <p:cNvGrpSpPr/>
        <p:nvPr/>
      </p:nvGrpSpPr>
      <p:grpSpPr>
        <a:xfrm>
          <a:off x="0" y="0"/>
          <a:ext cx="0" cy="0"/>
          <a:chOff x="0" y="0"/>
          <a:chExt cx="0" cy="0"/>
        </a:xfrm>
      </p:grpSpPr>
      <p:grpSp>
        <p:nvGrpSpPr>
          <p:cNvPr id="2431" name="Google Shape;2431;p85"/>
          <p:cNvGrpSpPr/>
          <p:nvPr/>
        </p:nvGrpSpPr>
        <p:grpSpPr>
          <a:xfrm>
            <a:off x="1100774" y="1695501"/>
            <a:ext cx="6942865" cy="2632923"/>
            <a:chOff x="1757021" y="1442027"/>
            <a:chExt cx="5629959" cy="2135033"/>
          </a:xfrm>
        </p:grpSpPr>
        <p:sp>
          <p:nvSpPr>
            <p:cNvPr id="2432" name="Google Shape;2432;p85"/>
            <p:cNvSpPr/>
            <p:nvPr/>
          </p:nvSpPr>
          <p:spPr>
            <a:xfrm>
              <a:off x="1757021" y="3252525"/>
              <a:ext cx="5629959" cy="324536"/>
            </a:xfrm>
            <a:custGeom>
              <a:avLst/>
              <a:gdLst/>
              <a:ahLst/>
              <a:cxnLst/>
              <a:rect l="l" t="t" r="r" b="b"/>
              <a:pathLst>
                <a:path w="85816" h="4947" extrusionOk="0">
                  <a:moveTo>
                    <a:pt x="42908" y="0"/>
                  </a:moveTo>
                  <a:cubicBezTo>
                    <a:pt x="31530" y="0"/>
                    <a:pt x="20615" y="260"/>
                    <a:pt x="12568" y="725"/>
                  </a:cubicBezTo>
                  <a:cubicBezTo>
                    <a:pt x="4520" y="1189"/>
                    <a:pt x="0" y="1814"/>
                    <a:pt x="0" y="2470"/>
                  </a:cubicBezTo>
                  <a:cubicBezTo>
                    <a:pt x="0" y="3127"/>
                    <a:pt x="4520" y="3758"/>
                    <a:pt x="12568" y="4222"/>
                  </a:cubicBezTo>
                  <a:cubicBezTo>
                    <a:pt x="20615" y="4687"/>
                    <a:pt x="31530" y="4947"/>
                    <a:pt x="42908" y="4947"/>
                  </a:cubicBezTo>
                  <a:cubicBezTo>
                    <a:pt x="54287" y="4947"/>
                    <a:pt x="65201" y="4687"/>
                    <a:pt x="73249" y="4222"/>
                  </a:cubicBezTo>
                  <a:cubicBezTo>
                    <a:pt x="81297" y="3758"/>
                    <a:pt x="85816" y="3127"/>
                    <a:pt x="85816" y="2470"/>
                  </a:cubicBezTo>
                  <a:cubicBezTo>
                    <a:pt x="85816" y="1814"/>
                    <a:pt x="81297" y="1189"/>
                    <a:pt x="73249" y="725"/>
                  </a:cubicBezTo>
                  <a:cubicBezTo>
                    <a:pt x="65201" y="260"/>
                    <a:pt x="54287" y="0"/>
                    <a:pt x="42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nvGrpSpPr>
            <p:cNvPr id="2433" name="Google Shape;2433;p85"/>
            <p:cNvGrpSpPr/>
            <p:nvPr/>
          </p:nvGrpSpPr>
          <p:grpSpPr>
            <a:xfrm>
              <a:off x="2969729" y="1442027"/>
              <a:ext cx="3116828" cy="1939669"/>
              <a:chOff x="2863350" y="1442027"/>
              <a:chExt cx="3116828" cy="1939669"/>
            </a:xfrm>
          </p:grpSpPr>
          <p:sp>
            <p:nvSpPr>
              <p:cNvPr id="2434" name="Google Shape;2434;p85"/>
              <p:cNvSpPr/>
              <p:nvPr/>
            </p:nvSpPr>
            <p:spPr>
              <a:xfrm>
                <a:off x="3110287" y="1442027"/>
                <a:ext cx="2622954" cy="1593682"/>
              </a:xfrm>
              <a:custGeom>
                <a:avLst/>
                <a:gdLst/>
                <a:ahLst/>
                <a:cxnLst/>
                <a:rect l="l" t="t" r="r" b="b"/>
                <a:pathLst>
                  <a:path w="39981" h="24293" extrusionOk="0">
                    <a:moveTo>
                      <a:pt x="564" y="0"/>
                    </a:moveTo>
                    <a:cubicBezTo>
                      <a:pt x="255" y="0"/>
                      <a:pt x="1" y="254"/>
                      <a:pt x="1" y="564"/>
                    </a:cubicBezTo>
                    <a:lnTo>
                      <a:pt x="1" y="24292"/>
                    </a:lnTo>
                    <a:lnTo>
                      <a:pt x="39980" y="24292"/>
                    </a:lnTo>
                    <a:lnTo>
                      <a:pt x="39980" y="564"/>
                    </a:lnTo>
                    <a:cubicBezTo>
                      <a:pt x="39980" y="254"/>
                      <a:pt x="39726" y="0"/>
                      <a:pt x="39417" y="0"/>
                    </a:cubicBezTo>
                    <a:close/>
                  </a:path>
                </a:pathLst>
              </a:custGeom>
              <a:solidFill>
                <a:srgbClr val="537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2435" name="Google Shape;2435;p85"/>
              <p:cNvSpPr/>
              <p:nvPr/>
            </p:nvSpPr>
            <p:spPr>
              <a:xfrm>
                <a:off x="3110287" y="2982833"/>
                <a:ext cx="2622954" cy="52876"/>
              </a:xfrm>
              <a:custGeom>
                <a:avLst/>
                <a:gdLst/>
                <a:ahLst/>
                <a:cxnLst/>
                <a:rect l="l" t="t" r="r" b="b"/>
                <a:pathLst>
                  <a:path w="39981" h="806" extrusionOk="0">
                    <a:moveTo>
                      <a:pt x="1" y="1"/>
                    </a:moveTo>
                    <a:lnTo>
                      <a:pt x="1" y="805"/>
                    </a:lnTo>
                    <a:lnTo>
                      <a:pt x="39980" y="805"/>
                    </a:lnTo>
                    <a:lnTo>
                      <a:pt x="39980" y="1"/>
                    </a:lnTo>
                    <a:close/>
                  </a:path>
                </a:pathLst>
              </a:custGeom>
              <a:solidFill>
                <a:srgbClr val="365F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2436" name="Google Shape;2436;p85"/>
              <p:cNvSpPr/>
              <p:nvPr/>
            </p:nvSpPr>
            <p:spPr>
              <a:xfrm>
                <a:off x="2863350" y="3035643"/>
                <a:ext cx="3116828" cy="346053"/>
              </a:xfrm>
              <a:custGeom>
                <a:avLst/>
                <a:gdLst/>
                <a:ahLst/>
                <a:cxnLst/>
                <a:rect l="l" t="t" r="r" b="b"/>
                <a:pathLst>
                  <a:path w="47509" h="5275" extrusionOk="0">
                    <a:moveTo>
                      <a:pt x="991" y="0"/>
                    </a:moveTo>
                    <a:cubicBezTo>
                      <a:pt x="447" y="0"/>
                      <a:pt x="1" y="440"/>
                      <a:pt x="1" y="991"/>
                    </a:cubicBezTo>
                    <a:lnTo>
                      <a:pt x="1" y="1362"/>
                    </a:lnTo>
                    <a:cubicBezTo>
                      <a:pt x="1" y="1913"/>
                      <a:pt x="447" y="2353"/>
                      <a:pt x="991" y="2353"/>
                    </a:cubicBezTo>
                    <a:cubicBezTo>
                      <a:pt x="1877" y="2353"/>
                      <a:pt x="2712" y="2755"/>
                      <a:pt x="3257" y="3449"/>
                    </a:cubicBezTo>
                    <a:cubicBezTo>
                      <a:pt x="4180" y="4600"/>
                      <a:pt x="5572" y="5275"/>
                      <a:pt x="7046" y="5275"/>
                    </a:cubicBezTo>
                    <a:lnTo>
                      <a:pt x="40463" y="5275"/>
                    </a:lnTo>
                    <a:cubicBezTo>
                      <a:pt x="41937" y="5275"/>
                      <a:pt x="43329" y="4600"/>
                      <a:pt x="44246" y="3449"/>
                    </a:cubicBezTo>
                    <a:cubicBezTo>
                      <a:pt x="44797" y="2755"/>
                      <a:pt x="45632" y="2353"/>
                      <a:pt x="46518" y="2353"/>
                    </a:cubicBezTo>
                    <a:cubicBezTo>
                      <a:pt x="47062" y="2353"/>
                      <a:pt x="47508" y="1913"/>
                      <a:pt x="47508" y="1362"/>
                    </a:cubicBezTo>
                    <a:lnTo>
                      <a:pt x="47508" y="991"/>
                    </a:lnTo>
                    <a:cubicBezTo>
                      <a:pt x="47508" y="440"/>
                      <a:pt x="47062" y="0"/>
                      <a:pt x="46518" y="0"/>
                    </a:cubicBezTo>
                    <a:close/>
                  </a:path>
                </a:pathLst>
              </a:custGeom>
              <a:solidFill>
                <a:srgbClr val="537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2437" name="Google Shape;2437;p85"/>
              <p:cNvSpPr/>
              <p:nvPr/>
            </p:nvSpPr>
            <p:spPr>
              <a:xfrm>
                <a:off x="3044092" y="3229367"/>
                <a:ext cx="2755344" cy="152329"/>
              </a:xfrm>
              <a:custGeom>
                <a:avLst/>
                <a:gdLst/>
                <a:ahLst/>
                <a:cxnLst/>
                <a:rect l="l" t="t" r="r" b="b"/>
                <a:pathLst>
                  <a:path w="41999" h="2322" extrusionOk="0">
                    <a:moveTo>
                      <a:pt x="1" y="0"/>
                    </a:moveTo>
                    <a:cubicBezTo>
                      <a:pt x="186" y="143"/>
                      <a:pt x="354" y="310"/>
                      <a:pt x="502" y="496"/>
                    </a:cubicBezTo>
                    <a:cubicBezTo>
                      <a:pt x="1425" y="1653"/>
                      <a:pt x="2817" y="2322"/>
                      <a:pt x="4291" y="2322"/>
                    </a:cubicBezTo>
                    <a:lnTo>
                      <a:pt x="37708" y="2322"/>
                    </a:lnTo>
                    <a:cubicBezTo>
                      <a:pt x="39182" y="2322"/>
                      <a:pt x="40574" y="1653"/>
                      <a:pt x="41491" y="496"/>
                    </a:cubicBezTo>
                    <a:cubicBezTo>
                      <a:pt x="41645" y="310"/>
                      <a:pt x="41813" y="143"/>
                      <a:pt x="4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grpSp>
      <p:sp>
        <p:nvSpPr>
          <p:cNvPr id="2439" name="Google Shape;2439;p85"/>
          <p:cNvSpPr txBox="1"/>
          <p:nvPr>
            <p:ph type="title"/>
          </p:nvPr>
        </p:nvSpPr>
        <p:spPr>
          <a:xfrm>
            <a:off x="718400" y="848616"/>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PROJECT DEMO</a:t>
            </a:r>
            <a:endParaRPr lang="en-US" altLang="en-GB">
              <a:latin typeface="Calibri" panose="020F0502020204030204" charset="0"/>
              <a:cs typeface="Calibri" panose="020F0502020204030204" charset="0"/>
            </a:endParaRPr>
          </a:p>
        </p:txBody>
      </p:sp>
      <p:sp>
        <p:nvSpPr>
          <p:cNvPr id="2448" name="Google Shape;2448;p85"/>
          <p:cNvSpPr/>
          <p:nvPr/>
        </p:nvSpPr>
        <p:spPr>
          <a:xfrm>
            <a:off x="3354425" y="1382985"/>
            <a:ext cx="24048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793" name="Google Shape;793;p65"/>
          <p:cNvSpPr txBox="1"/>
          <p:nvPr/>
        </p:nvSpPr>
        <p:spPr>
          <a:xfrm>
            <a:off x="108165" y="411400"/>
            <a:ext cx="1281000" cy="478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2pPr>
            <a:lvl3pPr marR="0" lvl="2"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3pPr>
            <a:lvl4pPr marR="0" lvl="3"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4pPr>
            <a:lvl5pPr marR="0" lvl="4"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5pPr>
            <a:lvl6pPr marR="0" lvl="5"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6pPr>
            <a:lvl7pPr marR="0" lvl="6"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7pPr>
            <a:lvl8pPr marR="0" lvl="7"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8pPr>
            <a:lvl9pPr marR="0" lvl="8" algn="l" rtl="0">
              <a:lnSpc>
                <a:spcPct val="100000"/>
              </a:lnSpc>
              <a:spcBef>
                <a:spcPts val="0"/>
              </a:spcBef>
              <a:spcAft>
                <a:spcPts val="0"/>
              </a:spcAft>
              <a:buClr>
                <a:schemeClr val="accent1"/>
              </a:buClr>
              <a:buSzPts val="2400"/>
              <a:buFont typeface="Montserrat"/>
              <a:buNone/>
              <a:defRPr sz="2400" b="1" i="0" u="none" strike="noStrike" cap="none">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3</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pic>
        <p:nvPicPr>
          <p:cNvPr id="2" name="Picture 1"/>
          <p:cNvPicPr>
            <a:picLocks noChangeAspect="1"/>
          </p:cNvPicPr>
          <p:nvPr/>
        </p:nvPicPr>
        <p:blipFill>
          <a:blip r:embed="rId1"/>
          <a:stretch>
            <a:fillRect/>
          </a:stretch>
        </p:blipFill>
        <p:spPr>
          <a:xfrm>
            <a:off x="3019425" y="1866900"/>
            <a:ext cx="2952750" cy="1661795"/>
          </a:xfrm>
          <a:prstGeom prst="rect">
            <a:avLst/>
          </a:prstGeom>
        </p:spPr>
      </p:pic>
      <p:grpSp>
        <p:nvGrpSpPr>
          <p:cNvPr id="2440" name="Google Shape;2440;p85"/>
          <p:cNvGrpSpPr/>
          <p:nvPr/>
        </p:nvGrpSpPr>
        <p:grpSpPr>
          <a:xfrm>
            <a:off x="3058572" y="2395133"/>
            <a:ext cx="2911576" cy="1079867"/>
            <a:chOff x="3344596" y="2009358"/>
            <a:chExt cx="2360993" cy="875662"/>
          </a:xfrm>
        </p:grpSpPr>
        <p:grpSp>
          <p:nvGrpSpPr>
            <p:cNvPr id="2441" name="Google Shape;2441;p85"/>
            <p:cNvGrpSpPr/>
            <p:nvPr/>
          </p:nvGrpSpPr>
          <p:grpSpPr>
            <a:xfrm>
              <a:off x="4295409" y="2009358"/>
              <a:ext cx="448804" cy="448852"/>
              <a:chOff x="4189031" y="2009358"/>
              <a:chExt cx="448804" cy="448852"/>
            </a:xfrm>
          </p:grpSpPr>
          <p:sp>
            <p:nvSpPr>
              <p:cNvPr id="2442" name="Google Shape;2442;p85"/>
              <p:cNvSpPr/>
              <p:nvPr/>
            </p:nvSpPr>
            <p:spPr>
              <a:xfrm>
                <a:off x="4189031" y="2009358"/>
                <a:ext cx="448804" cy="448852"/>
              </a:xfrm>
              <a:custGeom>
                <a:avLst/>
                <a:gdLst/>
                <a:ahLst/>
                <a:cxnLst/>
                <a:rect l="l" t="t" r="r" b="b"/>
                <a:pathLst>
                  <a:path w="6841" h="6842" extrusionOk="0">
                    <a:moveTo>
                      <a:pt x="3418" y="1"/>
                    </a:moveTo>
                    <a:cubicBezTo>
                      <a:pt x="1529" y="1"/>
                      <a:pt x="0" y="1536"/>
                      <a:pt x="0" y="3424"/>
                    </a:cubicBezTo>
                    <a:cubicBezTo>
                      <a:pt x="0" y="5312"/>
                      <a:pt x="1529" y="6841"/>
                      <a:pt x="3418" y="6841"/>
                    </a:cubicBezTo>
                    <a:cubicBezTo>
                      <a:pt x="5306" y="6841"/>
                      <a:pt x="6841" y="5312"/>
                      <a:pt x="6841" y="3424"/>
                    </a:cubicBezTo>
                    <a:cubicBezTo>
                      <a:pt x="6841" y="1536"/>
                      <a:pt x="5306" y="1"/>
                      <a:pt x="3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2443" name="Google Shape;2443;p85"/>
              <p:cNvSpPr/>
              <p:nvPr/>
            </p:nvSpPr>
            <p:spPr>
              <a:xfrm>
                <a:off x="4354290" y="2144958"/>
                <a:ext cx="156862" cy="178045"/>
              </a:xfrm>
              <a:custGeom>
                <a:avLst/>
                <a:gdLst/>
                <a:ahLst/>
                <a:cxnLst/>
                <a:rect l="l" t="t" r="r" b="b"/>
                <a:pathLst>
                  <a:path w="2391" h="2714" extrusionOk="0">
                    <a:moveTo>
                      <a:pt x="442" y="0"/>
                    </a:moveTo>
                    <a:cubicBezTo>
                      <a:pt x="213" y="0"/>
                      <a:pt x="1" y="183"/>
                      <a:pt x="1" y="441"/>
                    </a:cubicBezTo>
                    <a:lnTo>
                      <a:pt x="1" y="2273"/>
                    </a:lnTo>
                    <a:cubicBezTo>
                      <a:pt x="1" y="2531"/>
                      <a:pt x="213" y="2714"/>
                      <a:pt x="442" y="2714"/>
                    </a:cubicBezTo>
                    <a:cubicBezTo>
                      <a:pt x="521" y="2714"/>
                      <a:pt x="601" y="2692"/>
                      <a:pt x="676" y="2645"/>
                    </a:cubicBezTo>
                    <a:lnTo>
                      <a:pt x="2118" y="1728"/>
                    </a:lnTo>
                    <a:cubicBezTo>
                      <a:pt x="2390" y="1555"/>
                      <a:pt x="2390" y="1159"/>
                      <a:pt x="2118" y="986"/>
                    </a:cubicBezTo>
                    <a:lnTo>
                      <a:pt x="676" y="69"/>
                    </a:lnTo>
                    <a:cubicBezTo>
                      <a:pt x="601" y="22"/>
                      <a:pt x="521" y="0"/>
                      <a:pt x="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grpSp>
          <p:nvGrpSpPr>
            <p:cNvPr id="2444" name="Google Shape;2444;p85"/>
            <p:cNvGrpSpPr/>
            <p:nvPr/>
          </p:nvGrpSpPr>
          <p:grpSpPr>
            <a:xfrm>
              <a:off x="3344596" y="2800524"/>
              <a:ext cx="2360993" cy="84496"/>
              <a:chOff x="3238217" y="2800524"/>
              <a:chExt cx="2360993" cy="84496"/>
            </a:xfrm>
          </p:grpSpPr>
          <p:sp>
            <p:nvSpPr>
              <p:cNvPr id="2445" name="Google Shape;2445;p85"/>
              <p:cNvSpPr/>
              <p:nvPr/>
            </p:nvSpPr>
            <p:spPr>
              <a:xfrm>
                <a:off x="3238217" y="2829717"/>
                <a:ext cx="2360993" cy="26044"/>
              </a:xfrm>
              <a:custGeom>
                <a:avLst/>
                <a:gdLst/>
                <a:ahLst/>
                <a:cxnLst/>
                <a:rect l="l" t="t" r="r" b="b"/>
                <a:pathLst>
                  <a:path w="35988" h="397" extrusionOk="0">
                    <a:moveTo>
                      <a:pt x="199" y="1"/>
                    </a:moveTo>
                    <a:cubicBezTo>
                      <a:pt x="88" y="1"/>
                      <a:pt x="1" y="87"/>
                      <a:pt x="1" y="199"/>
                    </a:cubicBezTo>
                    <a:cubicBezTo>
                      <a:pt x="1" y="310"/>
                      <a:pt x="88" y="397"/>
                      <a:pt x="199" y="397"/>
                    </a:cubicBezTo>
                    <a:lnTo>
                      <a:pt x="35789" y="397"/>
                    </a:lnTo>
                    <a:cubicBezTo>
                      <a:pt x="35901" y="397"/>
                      <a:pt x="35987" y="310"/>
                      <a:pt x="35987" y="199"/>
                    </a:cubicBezTo>
                    <a:cubicBezTo>
                      <a:pt x="35987" y="87"/>
                      <a:pt x="35901" y="1"/>
                      <a:pt x="35789" y="1"/>
                    </a:cubicBezTo>
                    <a:close/>
                  </a:path>
                </a:pathLst>
              </a:custGeom>
              <a:solidFill>
                <a:srgbClr val="C36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2446" name="Google Shape;2446;p85"/>
              <p:cNvSpPr/>
              <p:nvPr/>
            </p:nvSpPr>
            <p:spPr>
              <a:xfrm>
                <a:off x="4250765" y="2829717"/>
                <a:ext cx="1348445" cy="26044"/>
              </a:xfrm>
              <a:custGeom>
                <a:avLst/>
                <a:gdLst/>
                <a:ahLst/>
                <a:cxnLst/>
                <a:rect l="l" t="t" r="r" b="b"/>
                <a:pathLst>
                  <a:path w="20554" h="397" extrusionOk="0">
                    <a:moveTo>
                      <a:pt x="192" y="1"/>
                    </a:moveTo>
                    <a:cubicBezTo>
                      <a:pt x="87" y="1"/>
                      <a:pt x="0" y="87"/>
                      <a:pt x="0" y="199"/>
                    </a:cubicBezTo>
                    <a:cubicBezTo>
                      <a:pt x="0" y="310"/>
                      <a:pt x="87" y="397"/>
                      <a:pt x="192" y="397"/>
                    </a:cubicBezTo>
                    <a:lnTo>
                      <a:pt x="20355" y="397"/>
                    </a:lnTo>
                    <a:cubicBezTo>
                      <a:pt x="20467" y="397"/>
                      <a:pt x="20553" y="310"/>
                      <a:pt x="20553" y="199"/>
                    </a:cubicBezTo>
                    <a:cubicBezTo>
                      <a:pt x="20553" y="87"/>
                      <a:pt x="20467" y="1"/>
                      <a:pt x="203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sp>
            <p:nvSpPr>
              <p:cNvPr id="2447" name="Google Shape;2447;p85"/>
              <p:cNvSpPr/>
              <p:nvPr/>
            </p:nvSpPr>
            <p:spPr>
              <a:xfrm>
                <a:off x="4208122" y="2800524"/>
                <a:ext cx="84499" cy="84496"/>
              </a:xfrm>
              <a:custGeom>
                <a:avLst/>
                <a:gdLst/>
                <a:ahLst/>
                <a:cxnLst/>
                <a:rect l="l" t="t" r="r" b="b"/>
                <a:pathLst>
                  <a:path w="1288" h="1288" extrusionOk="0">
                    <a:moveTo>
                      <a:pt x="644" y="0"/>
                    </a:moveTo>
                    <a:cubicBezTo>
                      <a:pt x="291" y="0"/>
                      <a:pt x="0" y="285"/>
                      <a:pt x="0" y="644"/>
                    </a:cubicBezTo>
                    <a:cubicBezTo>
                      <a:pt x="0" y="997"/>
                      <a:pt x="291" y="1288"/>
                      <a:pt x="644" y="1288"/>
                    </a:cubicBezTo>
                    <a:cubicBezTo>
                      <a:pt x="1003" y="1288"/>
                      <a:pt x="1288" y="997"/>
                      <a:pt x="1288" y="644"/>
                    </a:cubicBezTo>
                    <a:cubicBezTo>
                      <a:pt x="1288" y="285"/>
                      <a:pt x="1003" y="0"/>
                      <a:pt x="644" y="0"/>
                    </a:cubicBezTo>
                    <a:close/>
                  </a:path>
                </a:pathLst>
              </a:custGeom>
              <a:solidFill>
                <a:srgbClr val="365F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charset="0"/>
                  <a:cs typeface="Calibri" panose="020F0502020204030204" charset="0"/>
                </a:endParaRPr>
              </a:p>
            </p:txBody>
          </p:sp>
        </p:gr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91" name="Shape 791"/>
        <p:cNvGrpSpPr/>
        <p:nvPr/>
      </p:nvGrpSpPr>
      <p:grpSpPr>
        <a:xfrm>
          <a:off x="0" y="0"/>
          <a:ext cx="0" cy="0"/>
          <a:chOff x="0" y="0"/>
          <a:chExt cx="0" cy="0"/>
        </a:xfrm>
      </p:grpSpPr>
      <p:sp>
        <p:nvSpPr>
          <p:cNvPr id="792" name="Google Shape;792;p65"/>
          <p:cNvSpPr txBox="1"/>
          <p:nvPr>
            <p:ph type="title"/>
          </p:nvPr>
        </p:nvSpPr>
        <p:spPr>
          <a:xfrm>
            <a:off x="1890000" y="244589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atin typeface="Calibri" panose="020F0502020204030204" charset="0"/>
                <a:cs typeface="Calibri" panose="020F0502020204030204" charset="0"/>
              </a:rPr>
              <a:t>EXPLANATION</a:t>
            </a:r>
            <a:endParaRPr lang="en-US" altLang="en-GB">
              <a:latin typeface="Calibri" panose="020F0502020204030204" charset="0"/>
              <a:cs typeface="Calibri" panose="020F0502020204030204" charset="0"/>
            </a:endParaRPr>
          </a:p>
        </p:txBody>
      </p:sp>
      <p:sp>
        <p:nvSpPr>
          <p:cNvPr id="793" name="Google Shape;793;p65"/>
          <p:cNvSpPr txBox="1"/>
          <p:nvPr>
            <p:ph type="title" idx="2"/>
          </p:nvPr>
        </p:nvSpPr>
        <p:spPr>
          <a:xfrm>
            <a:off x="3931500" y="1884600"/>
            <a:ext cx="1281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alibri" panose="020F0502020204030204" charset="0"/>
                <a:cs typeface="Calibri" panose="020F0502020204030204" charset="0"/>
              </a:rPr>
              <a:t>0</a:t>
            </a:r>
            <a:r>
              <a:rPr lang="en-US" altLang="en-GB">
                <a:latin typeface="Calibri" panose="020F0502020204030204" charset="0"/>
                <a:cs typeface="Calibri" panose="020F0502020204030204" charset="0"/>
              </a:rPr>
              <a:t>4</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ssistant Health App Pitch Deck XL by Slidesgo">
  <a:themeElements>
    <a:clrScheme name="Simple Light">
      <a:dk1>
        <a:srgbClr val="F2F6F8"/>
      </a:dk1>
      <a:lt1>
        <a:srgbClr val="FFFFFF"/>
      </a:lt1>
      <a:dk2>
        <a:srgbClr val="4D4D4D"/>
      </a:dk2>
      <a:lt2>
        <a:srgbClr val="30394B"/>
      </a:lt2>
      <a:accent1>
        <a:srgbClr val="005E7D"/>
      </a:accent1>
      <a:accent2>
        <a:srgbClr val="337E92"/>
      </a:accent2>
      <a:accent3>
        <a:srgbClr val="E4ECF1"/>
      </a:accent3>
      <a:accent4>
        <a:srgbClr val="FC6D78"/>
      </a:accent4>
      <a:accent5>
        <a:srgbClr val="FECACE"/>
      </a:accent5>
      <a:accent6>
        <a:srgbClr val="FDA2A9"/>
      </a:accent6>
      <a:hlink>
        <a:srgbClr val="3039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5482</Words>
  <Application>WPS Presentation</Application>
  <PresentationFormat/>
  <Paragraphs>205</Paragraphs>
  <Slides>19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19</vt:i4>
      </vt:variant>
    </vt:vector>
  </HeadingPairs>
  <TitlesOfParts>
    <vt:vector size="39" baseType="lpstr">
      <vt:lpstr>Arial</vt:lpstr>
      <vt:lpstr>SimSun</vt:lpstr>
      <vt:lpstr>Wingdings</vt:lpstr>
      <vt:lpstr>Arial</vt:lpstr>
      <vt:lpstr>Montserrat</vt:lpstr>
      <vt:lpstr>Permanent Marker</vt:lpstr>
      <vt:lpstr>Segoe Print</vt:lpstr>
      <vt:lpstr>Rokkitt ExtraBold</vt:lpstr>
      <vt:lpstr>Montserrat Medium</vt:lpstr>
      <vt:lpstr>Helvetica Neue Light</vt:lpstr>
      <vt:lpstr>Ribeye</vt:lpstr>
      <vt:lpstr>Raleway</vt:lpstr>
      <vt:lpstr>Microsoft YaHei</vt:lpstr>
      <vt:lpstr>Arial Unicode MS</vt:lpstr>
      <vt:lpstr>Calibri</vt:lpstr>
      <vt:lpstr>Monotype Corsiva</vt:lpstr>
      <vt:lpstr>Mongolian Baiti</vt:lpstr>
      <vt:lpstr>Cascadia Mono Light</vt:lpstr>
      <vt:lpstr>Cascadia Mono SemiBold</vt:lpstr>
      <vt:lpstr>Assistant Health App Pitch Deck XL by Slidesgo</vt:lpstr>
      <vt:lpstr>DIAGNOSA PENYAKIT SYSTEM ~ BIDAN ANI</vt:lpstr>
      <vt:lpstr>01.</vt:lpstr>
      <vt:lpstr>OUR TEAM</vt:lpstr>
      <vt:lpstr>OUR TEAM</vt:lpstr>
      <vt:lpstr>02.</vt:lpstr>
      <vt:lpstr>02.</vt:lpstr>
      <vt:lpstr>02.</vt:lpstr>
      <vt:lpstr>PROJECT DEMO</vt:lpstr>
      <vt:lpstr>04.</vt:lpstr>
      <vt:lpstr>USER FLOW</vt:lpstr>
      <vt:lpstr>DIAGNOSA PHASE</vt:lpstr>
      <vt:lpstr>DIAGNOSA PHASE</vt:lpstr>
      <vt:lpstr>DIAGNOSA PHASE</vt:lpstr>
      <vt:lpstr>DIAGNOSA PHASE</vt:lpstr>
      <vt:lpstr>DIAGNOSA PHASE</vt:lpstr>
      <vt:lpstr>05.</vt:lpstr>
      <vt:lpstr>HOPES</vt:lpstr>
      <vt:lpstr>HOPES</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DIAGNOSA PENYAKIT SYSTEM ~ BIDAN ANI</dc:title>
  <dc:creator/>
  <cp:lastModifiedBy>Fauzan akbar Wijaya</cp:lastModifiedBy>
  <cp:revision>2</cp:revision>
  <dcterms:created xsi:type="dcterms:W3CDTF">2025-01-01T08:21:00Z</dcterms:created>
  <dcterms:modified xsi:type="dcterms:W3CDTF">2025-01-01T09:02:29Z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D44597B98F8C44419457DC89A6310349_12</vt:lpwstr>
  </property>
  <property fmtid="{D5CDD505-2E9C-101B-9397-08002B2CF9AE}" pid="3" name="KSOProductBuildVer">
    <vt:lpwstr>1033-12.2.0.19307</vt:lpwstr>
  </property>
</Properties>
</file>