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8D531-B902-499A-847E-6FBCBC3131E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F16D-E70B-4FAA-8F8B-D9ECE0D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9740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57175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6005C90-ED64-4253-A15A-9B03AF885C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E6E7-689E-4538-BDA0-3E8CAA5893F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4" y="1197405"/>
            <a:ext cx="8246071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Restful-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2266340"/>
            <a:ext cx="7940660" cy="61662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42516018 Erasmus </a:t>
            </a:r>
            <a:r>
              <a:rPr lang="en-US" dirty="0" err="1"/>
              <a:t>T</a:t>
            </a:r>
            <a:r>
              <a:rPr lang="en-US" dirty="0" err="1" smtClean="0"/>
              <a:t>ambing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42516046 </a:t>
            </a:r>
            <a:r>
              <a:rPr lang="en-US" dirty="0" err="1" smtClean="0"/>
              <a:t>Hikmah</a:t>
            </a:r>
            <a:r>
              <a:rPr lang="en-US" dirty="0" smtClean="0"/>
              <a:t> </a:t>
            </a:r>
            <a:r>
              <a:rPr lang="en-US" dirty="0" err="1" smtClean="0"/>
              <a:t>Dwiyanti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asir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5" y="128470"/>
            <a:ext cx="8246071" cy="763525"/>
          </a:xfrm>
        </p:spPr>
        <p:txBody>
          <a:bodyPr>
            <a:normAutofit/>
          </a:bodyPr>
          <a:lstStyle/>
          <a:p>
            <a:r>
              <a:rPr lang="en-US" b="1" dirty="0"/>
              <a:t>RESTful Web </a:t>
            </a:r>
            <a:r>
              <a:rPr lang="en-US" b="1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1" cy="366491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API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API di server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REST </a:t>
            </a:r>
            <a:r>
              <a:rPr lang="en-US" dirty="0"/>
              <a:t>(</a:t>
            </a:r>
            <a:r>
              <a:rPr lang="en-US" i="1" dirty="0" err="1"/>
              <a:t>REpresentational</a:t>
            </a:r>
            <a:r>
              <a:rPr lang="en-US" i="1" dirty="0"/>
              <a:t> State Transfer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HTTP (</a:t>
            </a:r>
            <a:r>
              <a:rPr lang="en-US" i="1" dirty="0"/>
              <a:t>Hypertext Transfer Protocol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protocol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data. REST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Roy Fielding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REST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API </a:t>
            </a:r>
            <a:r>
              <a:rPr lang="en-US" dirty="0" err="1"/>
              <a:t>terlihat</a:t>
            </a:r>
            <a:r>
              <a:rPr lang="en-US" dirty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API.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sepotong</a:t>
            </a:r>
            <a:r>
              <a:rPr lang="en-US" dirty="0"/>
              <a:t> data </a:t>
            </a:r>
            <a:r>
              <a:rPr lang="en-US" dirty="0" smtClean="0"/>
              <a:t>(resource)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menautkan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URL </a:t>
            </a:r>
            <a:r>
              <a:rPr lang="en-US" dirty="0" err="1"/>
              <a:t>tertentu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260907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Keuntungan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38813"/>
            <a:ext cx="7177135" cy="3817625"/>
          </a:xfrm>
        </p:spPr>
        <p:txBody>
          <a:bodyPr>
            <a:noAutofit/>
          </a:bodyPr>
          <a:lstStyle/>
          <a:p>
            <a:pPr algn="just"/>
            <a:r>
              <a:rPr lang="en-US" sz="1400" dirty="0" err="1" smtClean="0"/>
              <a:t>Pemisahan</a:t>
            </a:r>
            <a:r>
              <a:rPr lang="en-US" sz="1400" dirty="0" smtClean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server: </a:t>
            </a:r>
            <a:r>
              <a:rPr lang="en-US" sz="1400" dirty="0" err="1"/>
              <a:t>protokol</a:t>
            </a:r>
            <a:r>
              <a:rPr lang="en-US" sz="1400" dirty="0"/>
              <a:t> REST </a:t>
            </a:r>
            <a:r>
              <a:rPr lang="en-US" sz="1400" dirty="0" err="1"/>
              <a:t>benar-benar</a:t>
            </a:r>
            <a:r>
              <a:rPr lang="en-US" sz="1400" dirty="0"/>
              <a:t> </a:t>
            </a:r>
            <a:r>
              <a:rPr lang="en-US" sz="1400" dirty="0" err="1"/>
              <a:t>memisahkan</a:t>
            </a:r>
            <a:r>
              <a:rPr lang="en-US" sz="1400" dirty="0"/>
              <a:t> </a:t>
            </a: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server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penyimpanan</a:t>
            </a:r>
            <a:r>
              <a:rPr lang="en-US" sz="1400" dirty="0"/>
              <a:t> data.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keuntungan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perkembangan</a:t>
            </a:r>
            <a:r>
              <a:rPr lang="en-US" sz="1400" dirty="0"/>
              <a:t>. </a:t>
            </a:r>
            <a:r>
              <a:rPr lang="en-US" sz="1400" dirty="0" err="1"/>
              <a:t>Misalnya</a:t>
            </a:r>
            <a:r>
              <a:rPr lang="en-US" sz="1400" dirty="0"/>
              <a:t>, </a:t>
            </a:r>
            <a:r>
              <a:rPr lang="en-US" sz="1400" dirty="0" err="1"/>
              <a:t>ia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portabilitas</a:t>
            </a:r>
            <a:r>
              <a:rPr lang="en-US" sz="1400" dirty="0"/>
              <a:t> </a:t>
            </a: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platform lain,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skalabilitas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dikembangkan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independen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/>
            <a:r>
              <a:rPr lang="en-US" sz="1400" dirty="0" err="1" smtClean="0"/>
              <a:t>Visibilitas</a:t>
            </a:r>
            <a:r>
              <a:rPr lang="en-US" sz="1400" dirty="0"/>
              <a:t>, </a:t>
            </a:r>
            <a:r>
              <a:rPr lang="en-US" sz="1400" dirty="0" smtClean="0"/>
              <a:t>reliability,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skalabilitas</a:t>
            </a:r>
            <a:r>
              <a:rPr lang="en-US" sz="1400" dirty="0"/>
              <a:t>. </a:t>
            </a:r>
            <a:r>
              <a:rPr lang="en-US" sz="1400" dirty="0" err="1"/>
              <a:t>Pemisahan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server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keuntungan</a:t>
            </a:r>
            <a:r>
              <a:rPr lang="en-US" sz="1400" dirty="0"/>
              <a:t> </a:t>
            </a:r>
            <a:r>
              <a:rPr lang="en-US" sz="1400" dirty="0" err="1"/>
              <a:t>nyata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mengukur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terlalu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.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bermigrasi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server lain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database, </a:t>
            </a:r>
            <a:r>
              <a:rPr lang="en-US" sz="1400" dirty="0" err="1"/>
              <a:t>asalkan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benar</a:t>
            </a:r>
            <a:r>
              <a:rPr lang="en-US" sz="1400" dirty="0"/>
              <a:t>. </a:t>
            </a:r>
            <a:endParaRPr lang="en-US" sz="1400" dirty="0" smtClean="0"/>
          </a:p>
          <a:p>
            <a:pPr algn="just"/>
            <a:r>
              <a:rPr lang="en-US" sz="1400" dirty="0" smtClean="0"/>
              <a:t>REST </a:t>
            </a:r>
            <a:r>
              <a:rPr lang="en-US" sz="1400" dirty="0"/>
              <a:t>API </a:t>
            </a:r>
            <a:r>
              <a:rPr lang="en-US" sz="1400" dirty="0" err="1"/>
              <a:t>selalu</a:t>
            </a:r>
            <a:r>
              <a:rPr lang="en-US" sz="1400" dirty="0"/>
              <a:t> </a:t>
            </a:r>
            <a:r>
              <a:rPr lang="en-US" sz="1400" dirty="0" err="1"/>
              <a:t>terlepas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platform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: REST API </a:t>
            </a:r>
            <a:r>
              <a:rPr lang="en-US" sz="1400" dirty="0" err="1"/>
              <a:t>selalu</a:t>
            </a:r>
            <a:r>
              <a:rPr lang="en-US" sz="1400" dirty="0"/>
              <a:t> </a:t>
            </a:r>
            <a:r>
              <a:rPr lang="en-US" sz="1400" dirty="0" err="1"/>
              <a:t>beradaptasi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platform yang </a:t>
            </a:r>
            <a:r>
              <a:rPr lang="en-US" sz="1400" dirty="0" err="1"/>
              <a:t>digunakan</a:t>
            </a:r>
            <a:r>
              <a:rPr lang="en-US" sz="1400" dirty="0"/>
              <a:t>, yang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kebebasan</a:t>
            </a:r>
            <a:r>
              <a:rPr lang="en-US" sz="1400" dirty="0"/>
              <a:t> yang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menguji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. </a:t>
            </a:r>
            <a:r>
              <a:rPr lang="en-US" sz="1400" dirty="0" err="1"/>
              <a:t>Dengan</a:t>
            </a:r>
            <a:r>
              <a:rPr lang="en-US" sz="1400" dirty="0"/>
              <a:t> REST API,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server PHP, Java, Python, </a:t>
            </a:r>
            <a:r>
              <a:rPr lang="en-US" sz="1400" dirty="0" err="1"/>
              <a:t>atau</a:t>
            </a:r>
            <a:r>
              <a:rPr lang="en-US" sz="1400" dirty="0"/>
              <a:t> Node.js. </a:t>
            </a:r>
            <a:r>
              <a:rPr lang="en-US" sz="1400" dirty="0" err="1"/>
              <a:t>Satu-satunya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respons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selalu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pertukaran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, </a:t>
            </a:r>
            <a:r>
              <a:rPr lang="en-US" sz="1400" dirty="0" err="1"/>
              <a:t>biasanya</a:t>
            </a:r>
            <a:r>
              <a:rPr lang="en-US" sz="1400" dirty="0"/>
              <a:t> XML </a:t>
            </a:r>
            <a:r>
              <a:rPr lang="en-US" sz="1400" dirty="0" err="1"/>
              <a:t>atau</a:t>
            </a:r>
            <a:r>
              <a:rPr lang="en-US" sz="1400" dirty="0"/>
              <a:t> JSON.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28470"/>
            <a:ext cx="3970330" cy="763525"/>
          </a:xfrm>
        </p:spPr>
        <p:txBody>
          <a:bodyPr>
            <a:noAutofit/>
          </a:bodyPr>
          <a:lstStyle/>
          <a:p>
            <a:r>
              <a:rPr lang="en-US" sz="3200" dirty="0"/>
              <a:t>4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penting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/>
              <a:t>rest </a:t>
            </a:r>
            <a:r>
              <a:rPr lang="en-US" sz="3200" dirty="0" err="1"/>
              <a:t>api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96260" y="1350109"/>
            <a:ext cx="8704185" cy="3512215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</a:rPr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endpoint</a:t>
            </a:r>
          </a:p>
          <a:p>
            <a:pPr marL="0" indent="0" algn="l">
              <a:buNone/>
            </a:pPr>
            <a:r>
              <a:rPr lang="en-US" sz="1400" dirty="0" smtClean="0"/>
              <a:t>Root-endpoint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API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minta</a:t>
            </a:r>
            <a:r>
              <a:rPr lang="en-US" sz="1400" dirty="0"/>
              <a:t>. </a:t>
            </a:r>
            <a:r>
              <a:rPr lang="en-US" sz="1400" dirty="0" err="1" smtClean="0"/>
              <a:t>Misalnya</a:t>
            </a:r>
            <a:r>
              <a:rPr lang="en-US" sz="1400" dirty="0" smtClean="0"/>
              <a:t> Root-endpoint API </a:t>
            </a:r>
            <a:r>
              <a:rPr lang="en-US" sz="1400" dirty="0"/>
              <a:t>Twitter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/>
              <a:t>https://api.twitter.com.</a:t>
            </a:r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method</a:t>
            </a:r>
          </a:p>
          <a:p>
            <a:pPr marL="0" indent="0" algn="l">
              <a:buNone/>
            </a:pP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 smtClean="0"/>
              <a:t>berarti</a:t>
            </a:r>
            <a:r>
              <a:rPr lang="en-US" sz="1400" dirty="0" smtClean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 smtClean="0"/>
              <a:t>dibuat</a:t>
            </a:r>
            <a:r>
              <a:rPr lang="en-US" sz="1400" dirty="0"/>
              <a:t>.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: Create, Read, Update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smtClean="0"/>
              <a:t>Delete </a:t>
            </a:r>
            <a:r>
              <a:rPr lang="en-US" sz="1400" dirty="0"/>
              <a:t>(CRUD).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kirim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server.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 smtClean="0"/>
              <a:t>metode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/>
              <a:t> </a:t>
            </a:r>
            <a:r>
              <a:rPr lang="en-US" sz="1400" dirty="0" smtClean="0"/>
              <a:t>Post, Put, Delete, Get </a:t>
            </a:r>
            <a:r>
              <a:rPr lang="en-US" sz="1400" dirty="0" err="1" smtClean="0"/>
              <a:t>dll</a:t>
            </a:r>
            <a:r>
              <a:rPr lang="en-US" sz="1400" dirty="0" smtClean="0"/>
              <a:t>.</a:t>
            </a:r>
            <a:endParaRPr lang="en-US" sz="1400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headers</a:t>
            </a:r>
          </a:p>
          <a:p>
            <a:pPr marL="0" indent="0" algn="l">
              <a:buNone/>
            </a:pPr>
            <a:r>
              <a:rPr lang="en-US" sz="1400" dirty="0"/>
              <a:t>Header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server.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otentikasi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konten</a:t>
            </a:r>
            <a:r>
              <a:rPr lang="en-US" sz="1400" dirty="0"/>
              <a:t> </a:t>
            </a:r>
            <a:r>
              <a:rPr lang="en-US" sz="1400" dirty="0" smtClean="0"/>
              <a:t>body</a:t>
            </a:r>
            <a:r>
              <a:rPr lang="en-US" sz="1400" dirty="0"/>
              <a:t>. </a:t>
            </a:r>
            <a:r>
              <a:rPr lang="en-US" sz="1400" dirty="0" err="1"/>
              <a:t>Contoh</a:t>
            </a:r>
            <a:r>
              <a:rPr lang="en-US" sz="1400" dirty="0"/>
              <a:t> di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header yang </a:t>
            </a:r>
            <a:r>
              <a:rPr lang="en-US" sz="1400" dirty="0" err="1"/>
              <a:t>memberitahu</a:t>
            </a:r>
            <a:r>
              <a:rPr lang="en-US" sz="1400" dirty="0"/>
              <a:t> server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mengharapkan</a:t>
            </a:r>
            <a:r>
              <a:rPr lang="en-US" sz="1400" dirty="0"/>
              <a:t> </a:t>
            </a:r>
            <a:r>
              <a:rPr lang="en-US" sz="1400" dirty="0" err="1"/>
              <a:t>konten</a:t>
            </a:r>
            <a:r>
              <a:rPr lang="en-US" sz="1400" dirty="0"/>
              <a:t> JSON</a:t>
            </a:r>
            <a:r>
              <a:rPr lang="en-US" sz="1400" dirty="0" smtClean="0"/>
              <a:t>.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</a:t>
            </a:r>
            <a:r>
              <a:rPr lang="en-US" sz="1400" dirty="0"/>
              <a:t>: "Content-Type: </a:t>
            </a:r>
            <a:r>
              <a:rPr lang="en-US" sz="1400" dirty="0" smtClean="0"/>
              <a:t>application/</a:t>
            </a:r>
            <a:r>
              <a:rPr lang="en-US" sz="1400" dirty="0" err="1" smtClean="0"/>
              <a:t>json</a:t>
            </a:r>
            <a:r>
              <a:rPr lang="en-US" sz="1400" dirty="0" smtClean="0"/>
              <a:t>“.</a:t>
            </a:r>
            <a:endParaRPr lang="en-US" sz="1400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The data (or body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1400" dirty="0"/>
              <a:t>Data (</a:t>
            </a:r>
            <a:r>
              <a:rPr lang="en-US" sz="1400" dirty="0" err="1"/>
              <a:t>kadang-kadang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smtClean="0"/>
              <a:t>“body"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smtClean="0"/>
              <a:t>“message")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smtClean="0"/>
              <a:t>di </a:t>
            </a:r>
            <a:r>
              <a:rPr lang="en-US" sz="1400" dirty="0" err="1" smtClean="0"/>
              <a:t>kirim</a:t>
            </a:r>
            <a:r>
              <a:rPr lang="en-US" sz="1400" dirty="0" smtClean="0"/>
              <a:t>/request </a:t>
            </a:r>
            <a:r>
              <a:rPr lang="en-US" sz="1400" dirty="0" err="1"/>
              <a:t>ke</a:t>
            </a:r>
            <a:r>
              <a:rPr lang="en-US" sz="1400" dirty="0"/>
              <a:t> server. </a:t>
            </a:r>
            <a:r>
              <a:rPr lang="en-US" sz="1400" dirty="0" err="1"/>
              <a:t>Opsi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POST, PUT, PATCH </a:t>
            </a:r>
            <a:r>
              <a:rPr lang="en-US" sz="1400" dirty="0" err="1"/>
              <a:t>atau</a:t>
            </a:r>
            <a:r>
              <a:rPr lang="en-US" sz="1400" dirty="0"/>
              <a:t> DELETE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524521"/>
            <a:ext cx="8158156" cy="3337803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09" y="1044700"/>
            <a:ext cx="8076896" cy="479822"/>
          </a:xfrm>
        </p:spPr>
        <p:txBody>
          <a:bodyPr/>
          <a:lstStyle/>
          <a:p>
            <a:r>
              <a:rPr lang="en-US" dirty="0" err="1" smtClean="0"/>
              <a:t>Membangun</a:t>
            </a:r>
            <a:r>
              <a:rPr lang="en-US" dirty="0" smtClean="0"/>
              <a:t> Restful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Native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54374" y="2419045"/>
            <a:ext cx="7482545" cy="7635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 API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Native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CodeIgniter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493</Words>
  <Application>Microsoft Office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Restful-api</vt:lpstr>
      <vt:lpstr>RESTful Web Services</vt:lpstr>
      <vt:lpstr>Keuntungan</vt:lpstr>
      <vt:lpstr>4 komponen penting  dalam rest api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124</cp:revision>
  <dcterms:created xsi:type="dcterms:W3CDTF">2013-08-21T19:17:07Z</dcterms:created>
  <dcterms:modified xsi:type="dcterms:W3CDTF">2019-06-27T18:59:34Z</dcterms:modified>
</cp:coreProperties>
</file>