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>
        <p:scale>
          <a:sx n="50" d="100"/>
          <a:sy n="50" d="100"/>
        </p:scale>
        <p:origin x="147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5T10:10:5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00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010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552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98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422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24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1193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519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146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907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174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124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667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436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980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48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15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BDA03C-68CD-4583-816E-95B261FD4714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5193-C53F-4647-8685-E9B4E151E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002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3389-6C54-4A97-84C6-DC48CF940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591" y="2572933"/>
            <a:ext cx="9846207" cy="2539905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power point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932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Pengaturan</a:t>
            </a:r>
            <a:r>
              <a:rPr lang="en-US" dirty="0"/>
              <a:t> transition di Power Point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D14A8-EBD0-4F29-9E4C-DBD1C057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peralihan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slide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slide </a:t>
            </a:r>
            <a:r>
              <a:rPr lang="en-US" dirty="0" err="1"/>
              <a:t>lainnya</a:t>
            </a:r>
            <a:r>
              <a:rPr lang="en-US" dirty="0"/>
              <a:t>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.</a:t>
            </a:r>
          </a:p>
          <a:p>
            <a:r>
              <a:rPr lang="en-US" dirty="0" err="1"/>
              <a:t>Pilih</a:t>
            </a:r>
            <a:r>
              <a:rPr lang="en-US" dirty="0"/>
              <a:t> slide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transisi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transisitions</a:t>
            </a:r>
            <a:r>
              <a:rPr lang="en-US" dirty="0"/>
              <a:t> pada tab ribbon power point</a:t>
            </a:r>
          </a:p>
          <a:p>
            <a:r>
              <a:rPr lang="en-US" dirty="0" err="1"/>
              <a:t>Disana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tertampil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yang kalian </a:t>
            </a:r>
            <a:r>
              <a:rPr lang="en-US" dirty="0" err="1"/>
              <a:t>inginkan</a:t>
            </a:r>
            <a:endParaRPr lang="en-US" dirty="0"/>
          </a:p>
          <a:p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transisi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yang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inginkan</a:t>
            </a:r>
            <a:r>
              <a:rPr lang="en-ID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19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pada power point</a:t>
            </a:r>
            <a:br>
              <a:rPr lang="en-US" dirty="0"/>
            </a:br>
            <a:r>
              <a:rPr lang="en-US" sz="1400" dirty="0"/>
              <a:t>*(</a:t>
            </a:r>
            <a:r>
              <a:rPr lang="en-US" sz="1400" dirty="0" err="1"/>
              <a:t>Mengatur</a:t>
            </a:r>
            <a:r>
              <a:rPr lang="en-US" sz="1400" dirty="0"/>
              <a:t> </a:t>
            </a:r>
            <a:r>
              <a:rPr lang="en-US" sz="1400" dirty="0" err="1"/>
              <a:t>transisi</a:t>
            </a:r>
            <a:r>
              <a:rPr lang="en-US" sz="1400" dirty="0"/>
              <a:t> pada slide </a:t>
            </a:r>
            <a:r>
              <a:rPr lang="en-US" sz="1400" dirty="0" err="1"/>
              <a:t>ini</a:t>
            </a:r>
            <a:r>
              <a:rPr lang="en-US" sz="1400" dirty="0"/>
              <a:t>)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969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di Power Point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D14A8-EBD0-4F29-9E4C-DBD1C057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dianimasikan</a:t>
            </a:r>
            <a:r>
              <a:rPr lang="en-US" dirty="0"/>
              <a:t> pada power point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</a:p>
          <a:p>
            <a:r>
              <a:rPr lang="en-ID" dirty="0" err="1"/>
              <a:t>Klik</a:t>
            </a:r>
            <a:r>
              <a:rPr lang="en-ID" dirty="0"/>
              <a:t> animations pada tab ribbon power point</a:t>
            </a:r>
          </a:p>
          <a:p>
            <a:r>
              <a:rPr lang="en-ID" dirty="0" err="1"/>
              <a:t>Disana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animasi</a:t>
            </a:r>
            <a:r>
              <a:rPr lang="en-ID" dirty="0"/>
              <a:t>.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dianimasikan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animasi</a:t>
            </a:r>
            <a:r>
              <a:rPr lang="en-ID" dirty="0"/>
              <a:t> yang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inginkan</a:t>
            </a:r>
            <a:r>
              <a:rPr lang="en-ID" dirty="0"/>
              <a:t> di </a:t>
            </a:r>
            <a:r>
              <a:rPr lang="en-ID" dirty="0" err="1"/>
              <a:t>fitur</a:t>
            </a:r>
            <a:r>
              <a:rPr lang="en-ID" dirty="0"/>
              <a:t> animation</a:t>
            </a:r>
          </a:p>
          <a:p>
            <a:r>
              <a:rPr lang="en-ID" dirty="0"/>
              <a:t>Anda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motion paths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beragam</a:t>
            </a:r>
            <a:r>
              <a:rPr lang="en-ID" dirty="0"/>
              <a:t> </a:t>
            </a:r>
            <a:r>
              <a:rPr lang="en-ID" dirty="0" err="1"/>
              <a:t>animasi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mengklik</a:t>
            </a:r>
            <a:r>
              <a:rPr lang="en-ID" dirty="0"/>
              <a:t> add animations pada tab animations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51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25" y="550805"/>
            <a:ext cx="10252049" cy="2305163"/>
          </a:xfrm>
        </p:spPr>
        <p:txBody>
          <a:bodyPr/>
          <a:lstStyle/>
          <a:p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pada power point</a:t>
            </a:r>
            <a:br>
              <a:rPr lang="en-US" dirty="0"/>
            </a:br>
            <a:r>
              <a:rPr lang="en-US" sz="1400" dirty="0"/>
              <a:t>*(</a:t>
            </a:r>
            <a:r>
              <a:rPr lang="en-US" sz="1400" dirty="0" err="1"/>
              <a:t>Menambahkan</a:t>
            </a:r>
            <a:r>
              <a:rPr lang="en-US" sz="1400" dirty="0"/>
              <a:t> </a:t>
            </a:r>
            <a:r>
              <a:rPr lang="en-US" sz="1400" dirty="0" err="1"/>
              <a:t>animasi</a:t>
            </a:r>
            <a:r>
              <a:rPr lang="en-US" sz="1400" dirty="0"/>
              <a:t> pada </a:t>
            </a:r>
            <a:r>
              <a:rPr lang="en-US" sz="1400" dirty="0" err="1"/>
              <a:t>objek</a:t>
            </a:r>
            <a:r>
              <a:rPr lang="en-US" sz="1400" dirty="0"/>
              <a:t> di  slide </a:t>
            </a:r>
            <a:r>
              <a:rPr lang="en-US" sz="1400" dirty="0" err="1"/>
              <a:t>ini</a:t>
            </a:r>
            <a:r>
              <a:rPr lang="en-US" sz="1400" dirty="0"/>
              <a:t>)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07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 animation pane di Power Point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D14A8-EBD0-4F29-9E4C-DBD1C057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Animation pane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timeline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timeline pada animation pane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:</a:t>
            </a:r>
          </a:p>
          <a:p>
            <a:r>
              <a:rPr lang="en-US" dirty="0" err="1"/>
              <a:t>Klik</a:t>
            </a:r>
            <a:r>
              <a:rPr lang="en-US" dirty="0"/>
              <a:t> tab animations pada tab ribbon power point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animation pane.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pane di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power point</a:t>
            </a:r>
          </a:p>
          <a:p>
            <a:r>
              <a:rPr lang="en-US" dirty="0" err="1"/>
              <a:t>Disana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timeline </a:t>
            </a:r>
            <a:r>
              <a:rPr lang="en-US" dirty="0" err="1"/>
              <a:t>sesuka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misalkan</a:t>
            </a:r>
            <a:r>
              <a:rPr lang="en-US" dirty="0"/>
              <a:t> pada </a:t>
            </a:r>
            <a:r>
              <a:rPr lang="en-US" dirty="0" err="1"/>
              <a:t>detik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dianimasikan</a:t>
            </a:r>
            <a:r>
              <a:rPr lang="en-US" dirty="0"/>
              <a:t>,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dianimasikan</a:t>
            </a:r>
            <a:r>
              <a:rPr lang="en-US" dirty="0"/>
              <a:t> dan lain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852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92" y="400823"/>
            <a:ext cx="10177621" cy="2044665"/>
          </a:xfrm>
        </p:spPr>
        <p:txBody>
          <a:bodyPr/>
          <a:lstStyle/>
          <a:p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animation pane pada power point</a:t>
            </a:r>
            <a:br>
              <a:rPr lang="en-US" dirty="0"/>
            </a:br>
            <a:r>
              <a:rPr lang="en-US" sz="1400" dirty="0"/>
              <a:t>*(</a:t>
            </a:r>
            <a:r>
              <a:rPr lang="en-US" sz="1400" dirty="0" err="1"/>
              <a:t>Menggunakan</a:t>
            </a:r>
            <a:r>
              <a:rPr lang="en-US" sz="1400" dirty="0"/>
              <a:t> animation pane pada </a:t>
            </a:r>
            <a:r>
              <a:rPr lang="en-US" sz="1400" dirty="0" err="1"/>
              <a:t>objek</a:t>
            </a:r>
            <a:r>
              <a:rPr lang="en-US" sz="1400" dirty="0"/>
              <a:t> di  slide </a:t>
            </a:r>
            <a:r>
              <a:rPr lang="en-US" sz="1400" dirty="0" err="1"/>
              <a:t>ini</a:t>
            </a:r>
            <a:r>
              <a:rPr lang="en-US" sz="1400" dirty="0"/>
              <a:t>)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9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 motion paths di Power Point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D14A8-EBD0-4F29-9E4C-DBD1C057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Motion Paths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pada Microsoft PowerPoint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pada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(path) yang </a:t>
            </a:r>
            <a:r>
              <a:rPr lang="en-US" dirty="0" err="1"/>
              <a:t>dibuat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motion paths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:</a:t>
            </a:r>
          </a:p>
          <a:p>
            <a:r>
              <a:rPr lang="en-US" dirty="0" err="1"/>
              <a:t>Klik</a:t>
            </a:r>
            <a:r>
              <a:rPr lang="en-US" dirty="0"/>
              <a:t> tab animations pada tab ribbon power point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dianimasikan</a:t>
            </a:r>
            <a:r>
              <a:rPr lang="en-US" dirty="0"/>
              <a:t>.</a:t>
            </a:r>
          </a:p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add animation pada tab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Disana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motion paths</a:t>
            </a:r>
          </a:p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motion paths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. Anda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mengkostumisasi</a:t>
            </a:r>
            <a:r>
              <a:rPr lang="en-US" dirty="0"/>
              <a:t> motion paths </a:t>
            </a:r>
            <a:r>
              <a:rPr lang="en-US" dirty="0" err="1"/>
              <a:t>sesuai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435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59" y="337029"/>
            <a:ext cx="9911807" cy="2214786"/>
          </a:xfrm>
        </p:spPr>
        <p:txBody>
          <a:bodyPr/>
          <a:lstStyle/>
          <a:p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motion paths pada power point</a:t>
            </a:r>
            <a:br>
              <a:rPr lang="en-US" dirty="0"/>
            </a:br>
            <a:r>
              <a:rPr lang="en-US" sz="1400" dirty="0"/>
              <a:t>*(</a:t>
            </a:r>
            <a:r>
              <a:rPr lang="en-US" sz="1400" dirty="0" err="1"/>
              <a:t>Menggunakan</a:t>
            </a:r>
            <a:r>
              <a:rPr lang="en-US" sz="1400" dirty="0"/>
              <a:t> motion paths pada </a:t>
            </a:r>
            <a:r>
              <a:rPr lang="en-US" sz="1400" dirty="0" err="1"/>
              <a:t>objek</a:t>
            </a:r>
            <a:r>
              <a:rPr lang="en-US" sz="1400" dirty="0"/>
              <a:t> di  slide </a:t>
            </a:r>
            <a:r>
              <a:rPr lang="en-US" sz="1400" dirty="0" err="1"/>
              <a:t>ini</a:t>
            </a:r>
            <a:r>
              <a:rPr lang="en-US" sz="1400" dirty="0"/>
              <a:t>)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84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 </a:t>
            </a:r>
            <a:r>
              <a:rPr lang="en-US" dirty="0" err="1"/>
              <a:t>animasi</a:t>
            </a:r>
            <a:r>
              <a:rPr lang="en-US" dirty="0"/>
              <a:t> trigger di Power Point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D14A8-EBD0-4F29-9E4C-DBD1C057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Trigger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ajar </a:t>
            </a:r>
            <a:r>
              <a:rPr lang="en-US" dirty="0" err="1"/>
              <a:t>powerpoint</a:t>
            </a:r>
            <a:r>
              <a:rPr lang="en-US" dirty="0"/>
              <a:t>.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navigasi</a:t>
            </a:r>
            <a:r>
              <a:rPr lang="en-US" dirty="0"/>
              <a:t> di </a:t>
            </a:r>
            <a:r>
              <a:rPr lang="en-US" dirty="0" err="1"/>
              <a:t>klik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trigger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yang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tampilkan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: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dianimasikan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tab animations pada power point.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trigger</a:t>
            </a:r>
          </a:p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onclick dan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mana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triger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menganimasikan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dianimasikan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096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67" y="368926"/>
            <a:ext cx="10135091" cy="1938340"/>
          </a:xfrm>
        </p:spPr>
        <p:txBody>
          <a:bodyPr/>
          <a:lstStyle/>
          <a:p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trigger pada power point</a:t>
            </a:r>
            <a:br>
              <a:rPr lang="en-US" dirty="0"/>
            </a:br>
            <a:r>
              <a:rPr lang="en-US" sz="1400" dirty="0"/>
              <a:t>*(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animasi</a:t>
            </a:r>
            <a:r>
              <a:rPr lang="en-US" sz="1400" dirty="0"/>
              <a:t> trigger pada </a:t>
            </a:r>
            <a:r>
              <a:rPr lang="en-US" sz="1400" dirty="0" err="1"/>
              <a:t>objek</a:t>
            </a:r>
            <a:r>
              <a:rPr lang="en-US" sz="1400" dirty="0"/>
              <a:t> di  slide </a:t>
            </a:r>
            <a:r>
              <a:rPr lang="en-US" sz="1400" dirty="0" err="1"/>
              <a:t>ini</a:t>
            </a:r>
            <a:r>
              <a:rPr lang="en-US" sz="1400" dirty="0"/>
              <a:t>)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07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E2E2-3B20-4A6E-AC75-D6644D13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Animasi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022C-AC4C-48F6-9A35-FC250A6D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 err="1">
                <a:effectLst/>
              </a:rPr>
              <a:t>Animasi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adalah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kumpulan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gambar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dari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objek</a:t>
            </a:r>
            <a:r>
              <a:rPr lang="en-ID" b="0" i="0" dirty="0">
                <a:effectLst/>
              </a:rPr>
              <a:t> yang </a:t>
            </a:r>
            <a:r>
              <a:rPr lang="en-ID" b="0" i="0" dirty="0" err="1">
                <a:effectLst/>
              </a:rPr>
              <a:t>diolah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menghasilkan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gerakan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tertentu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sehingga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seolah-olah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gambar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tersebut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hidup</a:t>
            </a:r>
            <a:r>
              <a:rPr lang="en-ID" b="0" i="0" dirty="0">
                <a:effectLst/>
              </a:rPr>
              <a:t>. </a:t>
            </a:r>
            <a:r>
              <a:rPr lang="en-ID" b="0" i="0" dirty="0" err="1">
                <a:effectLst/>
              </a:rPr>
              <a:t>Objek</a:t>
            </a:r>
            <a:r>
              <a:rPr lang="en-ID" b="0" i="0" dirty="0">
                <a:effectLst/>
              </a:rPr>
              <a:t> yang </a:t>
            </a:r>
            <a:r>
              <a:rPr lang="en-ID" b="0" i="0" dirty="0" err="1">
                <a:effectLst/>
              </a:rPr>
              <a:t>dimaksud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dapat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berupa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manusia</a:t>
            </a:r>
            <a:r>
              <a:rPr lang="en-ID" b="0" i="0" dirty="0">
                <a:effectLst/>
              </a:rPr>
              <a:t>, </a:t>
            </a:r>
            <a:r>
              <a:rPr lang="en-ID" b="0" i="0" dirty="0" err="1">
                <a:effectLst/>
              </a:rPr>
              <a:t>binatang</a:t>
            </a:r>
            <a:r>
              <a:rPr lang="en-ID" b="0" i="0" dirty="0">
                <a:effectLst/>
              </a:rPr>
              <a:t>, </a:t>
            </a:r>
            <a:r>
              <a:rPr lang="en-ID" b="0" i="0" dirty="0" err="1">
                <a:effectLst/>
              </a:rPr>
              <a:t>tumbuhan</a:t>
            </a:r>
            <a:r>
              <a:rPr lang="en-ID" b="0" i="0" dirty="0">
                <a:effectLst/>
              </a:rPr>
              <a:t>, </a:t>
            </a:r>
            <a:r>
              <a:rPr lang="en-ID" b="0" i="0" dirty="0" err="1">
                <a:effectLst/>
              </a:rPr>
              <a:t>bangunan</a:t>
            </a:r>
            <a:r>
              <a:rPr lang="en-ID" b="0" i="0" dirty="0">
                <a:effectLst/>
              </a:rPr>
              <a:t>, </a:t>
            </a:r>
            <a:r>
              <a:rPr lang="en-ID" b="0" i="0" dirty="0" err="1">
                <a:effectLst/>
              </a:rPr>
              <a:t>hingga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teks</a:t>
            </a:r>
            <a:r>
              <a:rPr lang="en-ID" b="0" i="0" dirty="0">
                <a:effectLst/>
              </a:rPr>
              <a:t>.</a:t>
            </a:r>
          </a:p>
          <a:p>
            <a:endParaRPr lang="en-ID" dirty="0"/>
          </a:p>
          <a:p>
            <a:r>
              <a:rPr lang="en-ID" b="0" i="0" dirty="0" err="1">
                <a:effectLst/>
              </a:rPr>
              <a:t>Selain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bergerak</a:t>
            </a:r>
            <a:r>
              <a:rPr lang="en-ID" b="0" i="0" dirty="0">
                <a:effectLst/>
              </a:rPr>
              <a:t>, </a:t>
            </a:r>
            <a:r>
              <a:rPr lang="en-ID" b="0" i="0" dirty="0" err="1">
                <a:effectLst/>
              </a:rPr>
              <a:t>pengolahan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sekumpulan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gambar</a:t>
            </a:r>
            <a:r>
              <a:rPr lang="en-ID" b="0" i="0" dirty="0">
                <a:effectLst/>
              </a:rPr>
              <a:t> juga </a:t>
            </a:r>
            <a:r>
              <a:rPr lang="en-ID" b="0" i="0" dirty="0" err="1">
                <a:effectLst/>
              </a:rPr>
              <a:t>memvariasikan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efek</a:t>
            </a:r>
            <a:r>
              <a:rPr lang="en-ID" b="0" i="0" dirty="0">
                <a:effectLst/>
              </a:rPr>
              <a:t> dan filter, </a:t>
            </a:r>
            <a:r>
              <a:rPr lang="en-ID" b="0" i="0" dirty="0" err="1">
                <a:effectLst/>
              </a:rPr>
              <a:t>hingga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suara</a:t>
            </a:r>
            <a:r>
              <a:rPr lang="en-ID" b="0" i="0" dirty="0">
                <a:effectLst/>
              </a:rPr>
              <a:t> yang </a:t>
            </a:r>
            <a:r>
              <a:rPr lang="en-ID" b="0" i="0" dirty="0" err="1">
                <a:effectLst/>
              </a:rPr>
              <a:t>sejalan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gerakan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animasi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tersebut</a:t>
            </a:r>
            <a:r>
              <a:rPr lang="en-ID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542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dan </a:t>
            </a:r>
            <a:r>
              <a:rPr lang="en-US" dirty="0" err="1"/>
              <a:t>pengaturan</a:t>
            </a:r>
            <a:r>
              <a:rPr lang="en-US" dirty="0"/>
              <a:t> audio di Power Point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D14A8-EBD0-4F29-9E4C-DBD1C057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audio pada power point,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: </a:t>
            </a:r>
          </a:p>
          <a:p>
            <a:r>
              <a:rPr lang="en-US" dirty="0" err="1"/>
              <a:t>Klik</a:t>
            </a:r>
            <a:r>
              <a:rPr lang="en-US" dirty="0"/>
              <a:t> tab insert pada power point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audio.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file audio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merekam</a:t>
            </a:r>
            <a:r>
              <a:rPr lang="en-US" dirty="0"/>
              <a:t> audio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memutar</a:t>
            </a:r>
            <a:r>
              <a:rPr lang="en-US" dirty="0"/>
              <a:t> audio di power point </a:t>
            </a:r>
            <a:r>
              <a:rPr lang="en-US" dirty="0" err="1"/>
              <a:t>ini</a:t>
            </a:r>
            <a:r>
              <a:rPr lang="en-US" dirty="0"/>
              <a:t>, file audio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file wav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audio </a:t>
            </a:r>
            <a:r>
              <a:rPr lang="en-US" dirty="0" err="1"/>
              <a:t>tersebut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tab playback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audio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.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audio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memutar</a:t>
            </a:r>
            <a:r>
              <a:rPr lang="en-US" dirty="0"/>
              <a:t> audio di background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memutar</a:t>
            </a:r>
            <a:r>
              <a:rPr lang="en-US" dirty="0"/>
              <a:t> </a:t>
            </a:r>
            <a:r>
              <a:rPr lang="en-US" dirty="0" err="1"/>
              <a:t>audionya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trigger onclick.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2756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42" y="422089"/>
            <a:ext cx="9901174" cy="1768219"/>
          </a:xfrm>
        </p:spPr>
        <p:txBody>
          <a:bodyPr/>
          <a:lstStyle/>
          <a:p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dan </a:t>
            </a:r>
            <a:r>
              <a:rPr lang="en-US" dirty="0" err="1"/>
              <a:t>pengaturan</a:t>
            </a:r>
            <a:r>
              <a:rPr lang="en-US" dirty="0"/>
              <a:t> audio pada power point</a:t>
            </a:r>
            <a:br>
              <a:rPr lang="en-US" dirty="0"/>
            </a:br>
            <a:r>
              <a:rPr lang="en-US" sz="1400" dirty="0"/>
              <a:t>*(</a:t>
            </a:r>
            <a:r>
              <a:rPr lang="en-US" sz="1400" dirty="0" err="1"/>
              <a:t>Menambahkan</a:t>
            </a:r>
            <a:r>
              <a:rPr lang="en-US" sz="1400" dirty="0"/>
              <a:t> dan </a:t>
            </a:r>
            <a:r>
              <a:rPr lang="en-US" sz="1400" dirty="0" err="1"/>
              <a:t>mengatur</a:t>
            </a:r>
            <a:r>
              <a:rPr lang="en-US" sz="1400" dirty="0"/>
              <a:t> audio pada </a:t>
            </a:r>
            <a:r>
              <a:rPr lang="en-US" sz="1400" dirty="0" err="1"/>
              <a:t>objek</a:t>
            </a:r>
            <a:r>
              <a:rPr lang="en-US" sz="1400" dirty="0"/>
              <a:t> di  slide </a:t>
            </a:r>
            <a:r>
              <a:rPr lang="en-US" sz="1400" dirty="0" err="1"/>
              <a:t>ini</a:t>
            </a:r>
            <a:r>
              <a:rPr lang="en-US" sz="1400" dirty="0"/>
              <a:t>)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070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31" y="475254"/>
            <a:ext cx="10081929" cy="1630829"/>
          </a:xfrm>
        </p:spPr>
        <p:txBody>
          <a:bodyPr/>
          <a:lstStyle/>
          <a:p>
            <a:r>
              <a:rPr lang="en-US" dirty="0" err="1"/>
              <a:t>Pengkonversian</a:t>
            </a:r>
            <a:r>
              <a:rPr lang="en-US" dirty="0"/>
              <a:t> power point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video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D14A8-EBD0-4F29-9E4C-DBD1C057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mengkonversi</a:t>
            </a:r>
            <a:r>
              <a:rPr lang="en-US" dirty="0"/>
              <a:t> power point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video,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: </a:t>
            </a:r>
          </a:p>
          <a:p>
            <a:r>
              <a:rPr lang="en-US" dirty="0" err="1"/>
              <a:t>Klik</a:t>
            </a:r>
            <a:r>
              <a:rPr lang="en-US" dirty="0"/>
              <a:t> tab file pada power point</a:t>
            </a:r>
          </a:p>
          <a:p>
            <a:r>
              <a:rPr lang="en-US" dirty="0" err="1"/>
              <a:t>Klik</a:t>
            </a:r>
            <a:r>
              <a:rPr lang="en-US" dirty="0"/>
              <a:t> export pada side bar dan </a:t>
            </a:r>
            <a:r>
              <a:rPr lang="en-US" dirty="0" err="1"/>
              <a:t>pilih</a:t>
            </a:r>
            <a:r>
              <a:rPr lang="en-US" dirty="0"/>
              <a:t> create a video.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atur</a:t>
            </a:r>
            <a:r>
              <a:rPr lang="en-US" dirty="0"/>
              <a:t> format video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endParaRPr lang="en-US" dirty="0"/>
          </a:p>
          <a:p>
            <a:r>
              <a:rPr lang="en-US" dirty="0"/>
              <a:t>Setelah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create video dan </a:t>
            </a:r>
            <a:r>
              <a:rPr lang="en-US" dirty="0" err="1"/>
              <a:t>atur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video </a:t>
            </a:r>
            <a:r>
              <a:rPr lang="en-US" dirty="0" err="1"/>
              <a:t>anda</a:t>
            </a:r>
            <a:r>
              <a:rPr lang="en-US" dirty="0"/>
              <a:t> dan </a:t>
            </a:r>
            <a:r>
              <a:rPr lang="en-US" dirty="0" err="1"/>
              <a:t>klik</a:t>
            </a:r>
            <a:r>
              <a:rPr lang="en-US" dirty="0"/>
              <a:t> save.</a:t>
            </a:r>
          </a:p>
          <a:p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pengkonversian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800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31" y="400826"/>
            <a:ext cx="10007503" cy="1927707"/>
          </a:xfrm>
        </p:spPr>
        <p:txBody>
          <a:bodyPr/>
          <a:lstStyle/>
          <a:p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Pengkonversian</a:t>
            </a:r>
            <a:r>
              <a:rPr lang="en-US" dirty="0"/>
              <a:t> power point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video</a:t>
            </a:r>
            <a:br>
              <a:rPr lang="en-US" dirty="0"/>
            </a:br>
            <a:r>
              <a:rPr lang="en-US" sz="1400" dirty="0"/>
              <a:t>*(</a:t>
            </a:r>
            <a:r>
              <a:rPr lang="en-US" sz="1400" dirty="0" err="1"/>
              <a:t>Pengkonversian</a:t>
            </a:r>
            <a:r>
              <a:rPr lang="en-US" sz="1400" dirty="0"/>
              <a:t> power point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video  di slide </a:t>
            </a:r>
            <a:r>
              <a:rPr lang="en-US" sz="1400" dirty="0" err="1"/>
              <a:t>ini</a:t>
            </a:r>
            <a:r>
              <a:rPr lang="en-US" sz="1400" dirty="0"/>
              <a:t>)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591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36" y="295052"/>
            <a:ext cx="10039401" cy="1618808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power point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23EC18-73B3-4A7B-BA19-E51E970B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366" y="1913860"/>
            <a:ext cx="6452740" cy="419576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360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57" y="719801"/>
            <a:ext cx="7009121" cy="1257856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Praktik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D14A8-EBD0-4F29-9E4C-DBD1C0575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57" y="2069775"/>
            <a:ext cx="9986238" cy="1487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video </a:t>
            </a:r>
            <a:r>
              <a:rPr lang="en-US" dirty="0" err="1"/>
              <a:t>animasi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power point </a:t>
            </a:r>
            <a:r>
              <a:rPr lang="en-US" dirty="0" err="1"/>
              <a:t>dengan</a:t>
            </a:r>
            <a:r>
              <a:rPr lang="en-US" dirty="0"/>
              <a:t> minimal </a:t>
            </a:r>
            <a:r>
              <a:rPr lang="en-US" dirty="0" err="1"/>
              <a:t>durasi</a:t>
            </a:r>
            <a:r>
              <a:rPr lang="en-US" dirty="0"/>
              <a:t> 1 </a:t>
            </a:r>
            <a:r>
              <a:rPr lang="en-US" dirty="0" err="1"/>
              <a:t>menit</a:t>
            </a:r>
            <a:r>
              <a:rPr lang="en-US" dirty="0"/>
              <a:t> dan </a:t>
            </a:r>
            <a:r>
              <a:rPr lang="en-US" dirty="0" err="1"/>
              <a:t>komunikasikan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!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4011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E44A-34C3-4AA2-8CCF-38F6EB9EF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2105245"/>
            <a:ext cx="7315200" cy="1746717"/>
          </a:xfrm>
        </p:spPr>
        <p:txBody>
          <a:bodyPr/>
          <a:lstStyle/>
          <a:p>
            <a:r>
              <a:rPr lang="en-US" dirty="0"/>
              <a:t>ALAT EVALUASI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8895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1B0B-5518-40BF-AABD-FED1CDC3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 </a:t>
            </a:r>
            <a:r>
              <a:rPr lang="en-US" dirty="0" err="1"/>
              <a:t>Animasi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79150-D6BF-4078-88F4-EE8E786CFB36}"/>
              </a:ext>
            </a:extLst>
          </p:cNvPr>
          <p:cNvSpPr txBox="1"/>
          <p:nvPr/>
        </p:nvSpPr>
        <p:spPr>
          <a:xfrm>
            <a:off x="646111" y="1560799"/>
            <a:ext cx="107200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Movie</a:t>
            </a:r>
          </a:p>
          <a:p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Movie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adalah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rangkaian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dari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beberapa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animasi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disebut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clip movie)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dengan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menggunakan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efek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suara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sejalan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dengan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gerakan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animasi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tersebut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D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Objek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pertama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harus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kita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siapkan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sebelum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membuat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sebuah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animasi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digambar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bebas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makhluk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hidup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ID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 startAt="3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Teks</a:t>
            </a:r>
          </a:p>
          <a:p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Teks digunakan untuk menulis pesan dan menjalankan pesan sesuai dengan animasi yang diinginkan. Teks terdapat tiga kategori, yakni teks statis label, teks input, dan teks dinamis.</a:t>
            </a:r>
            <a:endParaRPr lang="sv-S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sv-S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 startAt="4"/>
            </a:pPr>
            <a:r>
              <a:rPr lang="sv-S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Sound</a:t>
            </a:r>
          </a:p>
          <a:p>
            <a:r>
              <a:rPr lang="en-ID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Agar </a:t>
            </a:r>
            <a:r>
              <a:rPr lang="en-ID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animasi</a:t>
            </a:r>
            <a:r>
              <a:rPr lang="en-ID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lebih</a:t>
            </a:r>
            <a:r>
              <a:rPr lang="en-ID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menarik</a:t>
            </a:r>
            <a:r>
              <a:rPr lang="en-ID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biasanya</a:t>
            </a:r>
            <a:r>
              <a:rPr lang="en-ID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digunakan</a:t>
            </a:r>
            <a:r>
              <a:rPr lang="en-ID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sound pada </a:t>
            </a:r>
            <a:r>
              <a:rPr lang="en-ID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suatu</a:t>
            </a:r>
            <a:r>
              <a:rPr lang="en-ID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animasi</a:t>
            </a:r>
            <a:r>
              <a:rPr lang="en-ID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dalam</a:t>
            </a:r>
            <a:r>
              <a:rPr lang="en-ID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 movie.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741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D51E-A262-4946-8E63-D117BAC9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pada power point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3A1D-B262-400A-BFB0-0DAB26A0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Klik</a:t>
            </a:r>
            <a:r>
              <a:rPr lang="en-US" dirty="0"/>
              <a:t> insert di </a:t>
            </a:r>
            <a:r>
              <a:rPr lang="en-US" dirty="0" err="1"/>
              <a:t>bagian</a:t>
            </a:r>
            <a:r>
              <a:rPr lang="en-US" dirty="0"/>
              <a:t> tab ribbon power point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Klik</a:t>
            </a:r>
            <a:r>
              <a:rPr lang="en-US" dirty="0"/>
              <a:t> pictures  menu yang </a:t>
            </a:r>
            <a:r>
              <a:rPr lang="en-US" dirty="0" err="1"/>
              <a:t>terdapat</a:t>
            </a:r>
            <a:r>
              <a:rPr lang="en-US" dirty="0"/>
              <a:t> di tab insert </a:t>
            </a:r>
            <a:r>
              <a:rPr lang="en-US" dirty="0" err="1"/>
              <a:t>tersebut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Pilih</a:t>
            </a:r>
            <a:r>
              <a:rPr lang="en-US" dirty="0"/>
              <a:t> this device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file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dan </a:t>
            </a:r>
            <a:r>
              <a:rPr lang="en-US" dirty="0" err="1"/>
              <a:t>pilih</a:t>
            </a:r>
            <a:r>
              <a:rPr lang="en-US" dirty="0"/>
              <a:t> online pictures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di internet</a:t>
            </a:r>
          </a:p>
          <a:p>
            <a:pPr>
              <a:lnSpc>
                <a:spcPct val="150000"/>
              </a:lnSpc>
            </a:pPr>
            <a:r>
              <a:rPr lang="en-ID" dirty="0"/>
              <a:t>Jika </a:t>
            </a:r>
            <a:r>
              <a:rPr lang="en-ID" dirty="0" err="1"/>
              <a:t>pilih</a:t>
            </a:r>
            <a:r>
              <a:rPr lang="en-ID" dirty="0"/>
              <a:t> this device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file-file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dikomputer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dan </a:t>
            </a:r>
            <a:r>
              <a:rPr lang="en-ID" dirty="0" err="1"/>
              <a:t>pilih</a:t>
            </a:r>
            <a:r>
              <a:rPr lang="en-ID" dirty="0"/>
              <a:t> file </a:t>
            </a:r>
            <a:r>
              <a:rPr lang="en-ID" dirty="0" err="1"/>
              <a:t>gambar</a:t>
            </a:r>
            <a:r>
              <a:rPr lang="en-ID" dirty="0"/>
              <a:t> yang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masukkan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insert</a:t>
            </a:r>
          </a:p>
          <a:p>
            <a:pPr>
              <a:lnSpc>
                <a:spcPct val="150000"/>
              </a:lnSpc>
            </a:pPr>
            <a:r>
              <a:rPr lang="en-ID" dirty="0"/>
              <a:t>Jika </a:t>
            </a:r>
            <a:r>
              <a:rPr lang="en-ID" dirty="0" err="1"/>
              <a:t>pilih</a:t>
            </a:r>
            <a:r>
              <a:rPr lang="en-ID" dirty="0"/>
              <a:t> online pictures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gambar-gambar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 Anda </a:t>
            </a: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yang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inginkan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insert</a:t>
            </a:r>
          </a:p>
        </p:txBody>
      </p:sp>
    </p:spTree>
    <p:extLst>
      <p:ext uri="{BB962C8B-B14F-4D97-AF65-F5344CB8AC3E}">
        <p14:creationId xmlns:p14="http://schemas.microsoft.com/office/powerpoint/2010/main" val="267230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1DD8-46DA-463D-B057-A8AC618C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56" y="422088"/>
            <a:ext cx="9816185" cy="4601183"/>
          </a:xfrm>
        </p:spPr>
        <p:txBody>
          <a:bodyPr/>
          <a:lstStyle/>
          <a:p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pada PPT</a:t>
            </a:r>
            <a:br>
              <a:rPr lang="en-US" dirty="0"/>
            </a:br>
            <a:r>
              <a:rPr lang="en-US" sz="1400" dirty="0"/>
              <a:t>*(</a:t>
            </a:r>
            <a:r>
              <a:rPr lang="en-US" sz="1400" dirty="0" err="1"/>
              <a:t>Menambahkan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gambar</a:t>
            </a:r>
            <a:r>
              <a:rPr lang="en-US" sz="1400" dirty="0"/>
              <a:t> pada slide </a:t>
            </a:r>
            <a:r>
              <a:rPr lang="en-US" sz="1400" dirty="0" err="1"/>
              <a:t>ini</a:t>
            </a:r>
            <a:r>
              <a:rPr lang="en-US" sz="1400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5056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di power point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80B1-FB8B-4A0A-9781-ED619F3A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ppt,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shapes yang </a:t>
            </a:r>
            <a:r>
              <a:rPr lang="en-US" dirty="0" err="1"/>
              <a:t>terdapat</a:t>
            </a:r>
            <a:r>
              <a:rPr lang="en-US" dirty="0"/>
              <a:t> di tab home dan insert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di tab Draw pada power point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86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pada power point</a:t>
            </a:r>
            <a:br>
              <a:rPr lang="en-US" dirty="0"/>
            </a:br>
            <a:r>
              <a:rPr lang="en-US" sz="1400" dirty="0"/>
              <a:t>*(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objek</a:t>
            </a:r>
            <a:r>
              <a:rPr lang="en-US" sz="1400" dirty="0"/>
              <a:t> pada slide </a:t>
            </a:r>
            <a:r>
              <a:rPr lang="en-US" sz="1400" dirty="0" err="1"/>
              <a:t>ini</a:t>
            </a:r>
            <a:r>
              <a:rPr lang="en-US" sz="1400" dirty="0"/>
              <a:t>)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494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Pengaturan</a:t>
            </a:r>
            <a:r>
              <a:rPr lang="en-US" dirty="0"/>
              <a:t> background di Power Point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D14A8-EBD0-4F29-9E4C-DBD1C057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tab design pada tab ribbon power point</a:t>
            </a:r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dan </a:t>
            </a:r>
            <a:r>
              <a:rPr lang="en-US" dirty="0" err="1"/>
              <a:t>varian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tab </a:t>
            </a:r>
            <a:r>
              <a:rPr lang="en-US" dirty="0" err="1"/>
              <a:t>ini</a:t>
            </a:r>
            <a:r>
              <a:rPr lang="en-US" dirty="0"/>
              <a:t> yang mana background ppt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dan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memformat</a:t>
            </a:r>
            <a:r>
              <a:rPr lang="en-US" dirty="0"/>
              <a:t> background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format background pada tab design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format background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format.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format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background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solid fill, gradient fill, picture or texture fill , dan pattern fill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45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3CD9-3EBD-4C26-8171-07C68B3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background pada power point</a:t>
            </a:r>
            <a:br>
              <a:rPr lang="en-US" dirty="0"/>
            </a:br>
            <a:r>
              <a:rPr lang="en-US" sz="1400" dirty="0"/>
              <a:t>*(</a:t>
            </a:r>
            <a:r>
              <a:rPr lang="en-US" sz="1400" dirty="0" err="1"/>
              <a:t>Mengatur</a:t>
            </a:r>
            <a:r>
              <a:rPr lang="en-US" sz="1400" dirty="0"/>
              <a:t> background pada slide </a:t>
            </a:r>
            <a:r>
              <a:rPr lang="en-US" sz="1400" dirty="0" err="1"/>
              <a:t>ini</a:t>
            </a:r>
            <a:r>
              <a:rPr lang="en-US" sz="1400" dirty="0"/>
              <a:t>)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14:cNvPr>
              <p14:cNvContentPartPr/>
              <p14:nvPr/>
            </p14:nvContentPartPr>
            <p14:xfrm>
              <a:off x="5957451" y="170338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B0B5B6-DCBA-4B5E-A8B1-91FF0E4B4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8811" y="16947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594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1122</Words>
  <Application>Microsoft Office PowerPoint</Application>
  <PresentationFormat>Widescreen</PresentationFormat>
  <Paragraphs>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Membuat animasi menggunakan power point</vt:lpstr>
      <vt:lpstr>Pengertian Animasi</vt:lpstr>
      <vt:lpstr>Konsep Dasar Animasi</vt:lpstr>
      <vt:lpstr>Penambahan gambar pada power point</vt:lpstr>
      <vt:lpstr>Praktik menambahkan gambar pada PPT *(Menambahkan sebuah gambar pada slide ini)</vt:lpstr>
      <vt:lpstr>Pembuatan sebuah objek di power point</vt:lpstr>
      <vt:lpstr>Praktik membuat sebuah objek pada power point *(Membuat sebuah objek pada slide ini)</vt:lpstr>
      <vt:lpstr>Pengaturan background di Power Point</vt:lpstr>
      <vt:lpstr>Praktik mengatur background pada power point *(Mengatur background pada slide ini)</vt:lpstr>
      <vt:lpstr>Pengaturan transition di Power Point</vt:lpstr>
      <vt:lpstr>Praktik mengatur transisi pada power point *(Mengatur transisi pada slide ini)</vt:lpstr>
      <vt:lpstr>Penambahan animasi di Power Point</vt:lpstr>
      <vt:lpstr>Praktik menambahkan animasi pada power point *(Menambahkan animasi pada objek di  slide ini)</vt:lpstr>
      <vt:lpstr>Penggunaan  animation pane di Power Point</vt:lpstr>
      <vt:lpstr>Praktik menggunakan animation pane pada power point *(Menggunakan animation pane pada objek di  slide ini)</vt:lpstr>
      <vt:lpstr>Penggunaan  motion paths di Power Point</vt:lpstr>
      <vt:lpstr>Praktik menggunakan motion paths pada power point *(Menggunakan motion paths pada objek di  slide ini)</vt:lpstr>
      <vt:lpstr>Penggunaan  animasi trigger di Power Point</vt:lpstr>
      <vt:lpstr>Praktik menggunakan animasi trigger pada power point *(Menggunakan animasi trigger pada objek di  slide ini)</vt:lpstr>
      <vt:lpstr>Penambahan dan pengaturan audio di Power Point</vt:lpstr>
      <vt:lpstr>Praktik Penambahan dan pengaturan audio pada power point *(Menambahkan dan mengatur audio pada objek di  slide ini)</vt:lpstr>
      <vt:lpstr>Pengkonversian power point ke dalam bentuk video</vt:lpstr>
      <vt:lpstr>Praktik Pengkonversian power point ke dalam bentuk video *(Pengkonversian power point ke dalam bentuk video  di slide ini)</vt:lpstr>
      <vt:lpstr>Contoh animasi menggunakan power point</vt:lpstr>
      <vt:lpstr>Tugas Praktik</vt:lpstr>
      <vt:lpstr>ALAT EVALUASI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animasi menggunakan power point</dc:title>
  <dc:creator>fauzan fiqriansyah</dc:creator>
  <cp:lastModifiedBy>fauzan fiqriansyah</cp:lastModifiedBy>
  <cp:revision>17</cp:revision>
  <dcterms:created xsi:type="dcterms:W3CDTF">2022-09-25T09:29:50Z</dcterms:created>
  <dcterms:modified xsi:type="dcterms:W3CDTF">2022-10-19T13:12:39Z</dcterms:modified>
</cp:coreProperties>
</file>