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12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CC05824C-66AF-4B1A-B44F-EE8E095713B5}" type="datetimeFigureOut">
              <a:rPr lang="en-ID" smtClean="0"/>
              <a:t>23/12/2022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4409384-339C-44DB-B282-5391D933258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6215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824C-66AF-4B1A-B44F-EE8E095713B5}" type="datetimeFigureOut">
              <a:rPr lang="en-ID" smtClean="0"/>
              <a:t>23/12/2022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09384-339C-44DB-B282-5391D933258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77036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C05824C-66AF-4B1A-B44F-EE8E095713B5}" type="datetimeFigureOut">
              <a:rPr lang="en-ID" smtClean="0"/>
              <a:t>23/12/2022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4409384-339C-44DB-B282-5391D933258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29891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824C-66AF-4B1A-B44F-EE8E095713B5}" type="datetimeFigureOut">
              <a:rPr lang="en-ID" smtClean="0"/>
              <a:t>23/12/2022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09384-339C-44DB-B282-5391D933258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3783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C05824C-66AF-4B1A-B44F-EE8E095713B5}" type="datetimeFigureOut">
              <a:rPr lang="en-ID" smtClean="0"/>
              <a:t>23/12/2022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4409384-339C-44DB-B282-5391D933258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25400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C05824C-66AF-4B1A-B44F-EE8E095713B5}" type="datetimeFigureOut">
              <a:rPr lang="en-ID" smtClean="0"/>
              <a:t>23/12/2022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4409384-339C-44DB-B282-5391D933258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6731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C05824C-66AF-4B1A-B44F-EE8E095713B5}" type="datetimeFigureOut">
              <a:rPr lang="en-ID" smtClean="0"/>
              <a:t>23/12/2022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4409384-339C-44DB-B282-5391D933258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13664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824C-66AF-4B1A-B44F-EE8E095713B5}" type="datetimeFigureOut">
              <a:rPr lang="en-ID" smtClean="0"/>
              <a:t>23/12/2022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09384-339C-44DB-B282-5391D933258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2422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C05824C-66AF-4B1A-B44F-EE8E095713B5}" type="datetimeFigureOut">
              <a:rPr lang="en-ID" smtClean="0"/>
              <a:t>23/12/2022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4409384-339C-44DB-B282-5391D933258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7207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824C-66AF-4B1A-B44F-EE8E095713B5}" type="datetimeFigureOut">
              <a:rPr lang="en-ID" smtClean="0"/>
              <a:t>23/12/2022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09384-339C-44DB-B282-5391D933258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0270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C05824C-66AF-4B1A-B44F-EE8E095713B5}" type="datetimeFigureOut">
              <a:rPr lang="en-ID" smtClean="0"/>
              <a:t>23/12/2022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C4409384-339C-44DB-B282-5391D933258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59395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5824C-66AF-4B1A-B44F-EE8E095713B5}" type="datetimeFigureOut">
              <a:rPr lang="en-ID" smtClean="0"/>
              <a:t>23/12/2022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09384-339C-44DB-B282-5391D933258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63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6014D-7383-6BFE-4CF4-15A9C29E82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Refleksi</a:t>
            </a:r>
            <a:r>
              <a:rPr lang="en-US" dirty="0"/>
              <a:t> </a:t>
            </a:r>
            <a:r>
              <a:rPr lang="en-US" dirty="0" err="1"/>
              <a:t>Pelaksanaan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CF484C-CB93-7989-4598-9C41877F0C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UJIAN PPL DI SMKN 13 BANDUNG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50883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15BD6-31D5-629C-55C7-1452E50B9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0888" y="2163630"/>
            <a:ext cx="5490224" cy="1689390"/>
          </a:xfrm>
        </p:spPr>
        <p:txBody>
          <a:bodyPr/>
          <a:lstStyle/>
          <a:p>
            <a:r>
              <a:rPr lang="en-US" dirty="0"/>
              <a:t>TERIMA KASIH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12240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9C30B-C537-1B55-FBB0-6708D3F38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tercapai</a:t>
            </a:r>
            <a:r>
              <a:rPr lang="en-US" dirty="0"/>
              <a:t>?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51006-AF23-E2BC-BB6D-4654AEE00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Ketika </a:t>
            </a:r>
            <a:r>
              <a:rPr lang="en-ID" dirty="0" err="1"/>
              <a:t>kegiatan</a:t>
            </a:r>
            <a:r>
              <a:rPr lang="en-ID" dirty="0"/>
              <a:t> </a:t>
            </a:r>
            <a:r>
              <a:rPr lang="en-ID" dirty="0" err="1"/>
              <a:t>mengajar</a:t>
            </a:r>
            <a:r>
              <a:rPr lang="en-ID" dirty="0"/>
              <a:t>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menerapkan</a:t>
            </a:r>
            <a:r>
              <a:rPr lang="en-ID" dirty="0"/>
              <a:t> </a:t>
            </a:r>
            <a:r>
              <a:rPr lang="en-ID" dirty="0" err="1"/>
              <a:t>kegiatan-kegiatan</a:t>
            </a:r>
            <a:r>
              <a:rPr lang="en-ID" dirty="0"/>
              <a:t> </a:t>
            </a:r>
            <a:r>
              <a:rPr lang="en-ID" dirty="0" err="1"/>
              <a:t>pembelejaran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RPP yang </a:t>
            </a:r>
            <a:r>
              <a:rPr lang="en-ID" dirty="0" err="1"/>
              <a:t>saya</a:t>
            </a:r>
            <a:r>
              <a:rPr lang="en-ID" dirty="0"/>
              <a:t> buat.</a:t>
            </a:r>
          </a:p>
          <a:p>
            <a:r>
              <a:rPr lang="en-ID" dirty="0" err="1"/>
              <a:t>Mencoba</a:t>
            </a:r>
            <a:r>
              <a:rPr lang="en-ID" dirty="0"/>
              <a:t> </a:t>
            </a:r>
            <a:r>
              <a:rPr lang="en-ID" dirty="0" err="1"/>
              <a:t>menerapkan</a:t>
            </a:r>
            <a:r>
              <a:rPr lang="en-ID" dirty="0"/>
              <a:t> </a:t>
            </a:r>
            <a:r>
              <a:rPr lang="en-ID" dirty="0" err="1"/>
              <a:t>kegiatan</a:t>
            </a:r>
            <a:r>
              <a:rPr lang="en-ID" dirty="0"/>
              <a:t> </a:t>
            </a:r>
            <a:r>
              <a:rPr lang="en-ID" dirty="0" err="1"/>
              <a:t>pembelajaran</a:t>
            </a:r>
            <a:r>
              <a:rPr lang="en-ID" dirty="0"/>
              <a:t> yang </a:t>
            </a:r>
            <a:r>
              <a:rPr lang="en-ID" dirty="0" err="1"/>
              <a:t>berpusat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peserta</a:t>
            </a:r>
            <a:r>
              <a:rPr lang="en-ID" dirty="0"/>
              <a:t> </a:t>
            </a:r>
            <a:r>
              <a:rPr lang="en-ID" dirty="0" err="1"/>
              <a:t>didik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serangkaian</a:t>
            </a:r>
            <a:r>
              <a:rPr lang="en-ID" dirty="0"/>
              <a:t> </a:t>
            </a:r>
            <a:r>
              <a:rPr lang="en-ID" dirty="0" err="1"/>
              <a:t>tanya</a:t>
            </a:r>
            <a:r>
              <a:rPr lang="en-ID" dirty="0"/>
              <a:t> </a:t>
            </a:r>
            <a:r>
              <a:rPr lang="en-ID" dirty="0" err="1"/>
              <a:t>jawab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pembelajaran</a:t>
            </a:r>
            <a:r>
              <a:rPr lang="en-ID" dirty="0"/>
              <a:t>,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siswa</a:t>
            </a:r>
            <a:r>
              <a:rPr lang="en-ID" dirty="0"/>
              <a:t> </a:t>
            </a:r>
            <a:r>
              <a:rPr lang="en-ID" dirty="0" err="1"/>
              <a:t>berkelompok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berdiskusi</a:t>
            </a:r>
            <a:r>
              <a:rPr lang="en-ID" dirty="0"/>
              <a:t> </a:t>
            </a:r>
            <a:r>
              <a:rPr lang="en-ID" dirty="0" err="1"/>
              <a:t>menyelesaikan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, dan </a:t>
            </a:r>
            <a:r>
              <a:rPr lang="en-ID" dirty="0" err="1"/>
              <a:t>mempresentasikan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diskusi</a:t>
            </a:r>
            <a:r>
              <a:rPr lang="en-ID" dirty="0"/>
              <a:t> </a:t>
            </a:r>
            <a:r>
              <a:rPr lang="en-ID" dirty="0" err="1"/>
              <a:t>kelompok</a:t>
            </a:r>
            <a:r>
              <a:rPr lang="en-ID" dirty="0"/>
              <a:t> </a:t>
            </a:r>
            <a:r>
              <a:rPr lang="en-ID" dirty="0" err="1"/>
              <a:t>tersebut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53546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9C30B-C537-1B55-FBB0-6708D3F38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tercapai</a:t>
            </a:r>
            <a:r>
              <a:rPr lang="en-US" dirty="0"/>
              <a:t>?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51006-AF23-E2BC-BB6D-4654AEE00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Mencoba</a:t>
            </a:r>
            <a:r>
              <a:rPr lang="en-ID" dirty="0"/>
              <a:t> </a:t>
            </a:r>
            <a:r>
              <a:rPr lang="en-ID" dirty="0" err="1"/>
              <a:t>mengajarkan</a:t>
            </a:r>
            <a:r>
              <a:rPr lang="en-ID" dirty="0"/>
              <a:t> query SQL </a:t>
            </a:r>
            <a:r>
              <a:rPr lang="en-ID" dirty="0" err="1"/>
              <a:t>mengenai</a:t>
            </a:r>
            <a:r>
              <a:rPr lang="en-ID" dirty="0"/>
              <a:t> GROUP BY dan HAVING,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coba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mengajarkan</a:t>
            </a:r>
            <a:r>
              <a:rPr lang="en-ID" dirty="0"/>
              <a:t> </a:t>
            </a:r>
            <a:r>
              <a:rPr lang="en-ID" dirty="0" err="1"/>
              <a:t>konsep</a:t>
            </a:r>
            <a:r>
              <a:rPr lang="en-ID" dirty="0"/>
              <a:t> </a:t>
            </a:r>
            <a:r>
              <a:rPr lang="en-ID" dirty="0" err="1"/>
              <a:t>terlebih</a:t>
            </a:r>
            <a:r>
              <a:rPr lang="en-ID" dirty="0"/>
              <a:t> </a:t>
            </a:r>
            <a:r>
              <a:rPr lang="en-ID" dirty="0" err="1"/>
              <a:t>dahulu</a:t>
            </a:r>
            <a:r>
              <a:rPr lang="en-ID" dirty="0"/>
              <a:t> </a:t>
            </a:r>
            <a:r>
              <a:rPr lang="en-ID" dirty="0" err="1"/>
              <a:t>bagaimana</a:t>
            </a:r>
            <a:r>
              <a:rPr lang="en-ID" dirty="0"/>
              <a:t> query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bekerja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menganalogikannya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kehidupan</a:t>
            </a:r>
            <a:r>
              <a:rPr lang="en-ID" dirty="0"/>
              <a:t> </a:t>
            </a:r>
            <a:r>
              <a:rPr lang="en-ID" dirty="0" err="1"/>
              <a:t>sehari-hari</a:t>
            </a:r>
            <a:r>
              <a:rPr lang="en-ID" dirty="0"/>
              <a:t> </a:t>
            </a:r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mengajarkan</a:t>
            </a:r>
            <a:r>
              <a:rPr lang="en-ID" dirty="0"/>
              <a:t> </a:t>
            </a:r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menyusun</a:t>
            </a:r>
            <a:r>
              <a:rPr lang="en-ID" dirty="0"/>
              <a:t> query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SQL dan </a:t>
            </a:r>
            <a:r>
              <a:rPr lang="en-ID" dirty="0" err="1"/>
              <a:t>menjalankannya</a:t>
            </a:r>
            <a:r>
              <a:rPr lang="en-ID" dirty="0"/>
              <a:t> di DBMS </a:t>
            </a:r>
            <a:r>
              <a:rPr lang="en-ID" dirty="0" err="1"/>
              <a:t>sehingga</a:t>
            </a:r>
            <a:r>
              <a:rPr lang="en-ID" dirty="0"/>
              <a:t> murid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mengerti</a:t>
            </a:r>
            <a:r>
              <a:rPr lang="en-ID" dirty="0"/>
              <a:t> </a:t>
            </a:r>
            <a:r>
              <a:rPr lang="en-ID" dirty="0" err="1"/>
              <a:t>mengenai</a:t>
            </a:r>
            <a:r>
              <a:rPr lang="en-ID" dirty="0"/>
              <a:t> </a:t>
            </a:r>
            <a:r>
              <a:rPr lang="en-ID" dirty="0" err="1"/>
              <a:t>materi</a:t>
            </a:r>
            <a:r>
              <a:rPr lang="en-ID" dirty="0"/>
              <a:t> yang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ajarkan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6870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9C30B-C537-1B55-FBB0-6708D3F38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tercapai</a:t>
            </a:r>
            <a:r>
              <a:rPr lang="en-US" dirty="0"/>
              <a:t>?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51006-AF23-E2BC-BB6D-4654AEE00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Memberi</a:t>
            </a:r>
            <a:r>
              <a:rPr lang="en-ID" dirty="0"/>
              <a:t> </a:t>
            </a:r>
            <a:r>
              <a:rPr lang="en-ID" dirty="0" err="1"/>
              <a:t>evaluasi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siswa</a:t>
            </a:r>
            <a:r>
              <a:rPr lang="en-ID" dirty="0"/>
              <a:t> di </a:t>
            </a:r>
            <a:r>
              <a:rPr lang="en-ID" dirty="0" err="1"/>
              <a:t>akhiri</a:t>
            </a:r>
            <a:r>
              <a:rPr lang="en-ID" dirty="0"/>
              <a:t> </a:t>
            </a:r>
            <a:r>
              <a:rPr lang="en-ID" dirty="0" err="1"/>
              <a:t>pembelajaran</a:t>
            </a:r>
            <a:r>
              <a:rPr lang="en-ID" dirty="0"/>
              <a:t> </a:t>
            </a:r>
            <a:r>
              <a:rPr lang="en-ID" dirty="0" err="1"/>
              <a:t>dimana</a:t>
            </a:r>
            <a:r>
              <a:rPr lang="en-ID" dirty="0"/>
              <a:t> </a:t>
            </a:r>
            <a:r>
              <a:rPr lang="en-ID" dirty="0" err="1"/>
              <a:t>evaluasi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mengukur</a:t>
            </a:r>
            <a:r>
              <a:rPr lang="en-ID" dirty="0"/>
              <a:t> </a:t>
            </a:r>
            <a:r>
              <a:rPr lang="en-ID" dirty="0" err="1"/>
              <a:t>pemahaman</a:t>
            </a:r>
            <a:r>
              <a:rPr lang="en-ID" dirty="0"/>
              <a:t> </a:t>
            </a:r>
            <a:r>
              <a:rPr lang="en-ID" dirty="0" err="1"/>
              <a:t>materi</a:t>
            </a:r>
            <a:r>
              <a:rPr lang="en-ID" dirty="0"/>
              <a:t>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diajarkan</a:t>
            </a:r>
            <a:r>
              <a:rPr lang="en-ID" dirty="0"/>
              <a:t>.</a:t>
            </a:r>
          </a:p>
          <a:p>
            <a:r>
              <a:rPr lang="en-ID" dirty="0"/>
              <a:t>Kurang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memanajemen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kurang</a:t>
            </a:r>
            <a:r>
              <a:rPr lang="en-ID" dirty="0"/>
              <a:t> </a:t>
            </a:r>
            <a:r>
              <a:rPr lang="en-ID" dirty="0" err="1"/>
              <a:t>tegas</a:t>
            </a:r>
            <a:r>
              <a:rPr lang="en-ID" dirty="0"/>
              <a:t> </a:t>
            </a:r>
            <a:r>
              <a:rPr lang="en-ID" dirty="0" err="1"/>
              <a:t>nya</a:t>
            </a:r>
            <a:r>
              <a:rPr lang="en-ID" dirty="0"/>
              <a:t>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mengatur</a:t>
            </a:r>
            <a:r>
              <a:rPr lang="en-ID" dirty="0"/>
              <a:t> </a:t>
            </a:r>
            <a:r>
              <a:rPr lang="en-ID" dirty="0" err="1"/>
              <a:t>peserta</a:t>
            </a:r>
            <a:r>
              <a:rPr lang="en-ID" dirty="0"/>
              <a:t> </a:t>
            </a:r>
            <a:r>
              <a:rPr lang="en-ID" dirty="0" err="1"/>
              <a:t>didik</a:t>
            </a:r>
            <a:r>
              <a:rPr lang="en-ID" dirty="0"/>
              <a:t> yang mana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murid yang </a:t>
            </a:r>
            <a:r>
              <a:rPr lang="en-ID" dirty="0" err="1"/>
              <a:t>mengobrol</a:t>
            </a:r>
            <a:r>
              <a:rPr lang="en-ID" dirty="0"/>
              <a:t> </a:t>
            </a:r>
            <a:r>
              <a:rPr lang="en-ID" dirty="0" err="1"/>
              <a:t>dikelas</a:t>
            </a:r>
            <a:r>
              <a:rPr lang="en-ID" dirty="0"/>
              <a:t>, </a:t>
            </a:r>
            <a:r>
              <a:rPr lang="en-ID" dirty="0" err="1"/>
              <a:t>melamun</a:t>
            </a:r>
            <a:r>
              <a:rPr lang="en-ID" dirty="0"/>
              <a:t>, dan </a:t>
            </a:r>
            <a:r>
              <a:rPr lang="en-ID" dirty="0" err="1"/>
              <a:t>sebagainya</a:t>
            </a:r>
            <a:r>
              <a:rPr lang="en-ID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79955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80F16-69B6-CEB0-656F-58061675E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penyebab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tercapai</a:t>
            </a:r>
            <a:r>
              <a:rPr lang="en-US" dirty="0"/>
              <a:t>?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43472-9095-071E-D573-4AD92EAEF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Waktu yang </a:t>
            </a:r>
            <a:r>
              <a:rPr lang="en-ID" dirty="0" err="1"/>
              <a:t>disediakan</a:t>
            </a:r>
            <a:r>
              <a:rPr lang="en-ID" dirty="0"/>
              <a:t> </a:t>
            </a:r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pelaksanaan</a:t>
            </a:r>
            <a:r>
              <a:rPr lang="en-ID" dirty="0"/>
              <a:t> </a:t>
            </a:r>
            <a:r>
              <a:rPr lang="en-ID" dirty="0" err="1"/>
              <a:t>ujian</a:t>
            </a:r>
            <a:r>
              <a:rPr lang="en-ID" dirty="0"/>
              <a:t> </a:t>
            </a:r>
            <a:r>
              <a:rPr lang="en-ID" dirty="0" err="1"/>
              <a:t>sedikit</a:t>
            </a:r>
            <a:r>
              <a:rPr lang="en-ID" dirty="0"/>
              <a:t>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melaksanakan</a:t>
            </a:r>
            <a:r>
              <a:rPr lang="en-ID" dirty="0"/>
              <a:t> </a:t>
            </a:r>
            <a:r>
              <a:rPr lang="en-ID" dirty="0" err="1"/>
              <a:t>kegiatan</a:t>
            </a:r>
            <a:r>
              <a:rPr lang="en-ID" dirty="0"/>
              <a:t> </a:t>
            </a:r>
            <a:r>
              <a:rPr lang="en-ID" dirty="0" err="1"/>
              <a:t>evaluasi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siswa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yang </a:t>
            </a:r>
            <a:r>
              <a:rPr lang="en-ID" dirty="0" err="1"/>
              <a:t>tersedia</a:t>
            </a:r>
            <a:r>
              <a:rPr lang="en-ID" dirty="0"/>
              <a:t> </a:t>
            </a:r>
            <a:r>
              <a:rPr lang="en-ID" dirty="0" err="1"/>
              <a:t>sedikit</a:t>
            </a:r>
            <a:r>
              <a:rPr lang="en-ID" dirty="0"/>
              <a:t> </a:t>
            </a:r>
            <a:r>
              <a:rPr lang="en-ID" dirty="0" err="1"/>
              <a:t>lagi</a:t>
            </a:r>
            <a:r>
              <a:rPr lang="en-ID" dirty="0"/>
              <a:t>. </a:t>
            </a:r>
          </a:p>
          <a:p>
            <a:r>
              <a:rPr lang="en-ID" dirty="0" err="1"/>
              <a:t>Kurangnya</a:t>
            </a:r>
            <a:r>
              <a:rPr lang="en-ID" dirty="0"/>
              <a:t> </a:t>
            </a:r>
            <a:r>
              <a:rPr lang="en-ID" dirty="0" err="1"/>
              <a:t>pengalaman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mengajar</a:t>
            </a:r>
            <a:r>
              <a:rPr lang="en-ID" dirty="0"/>
              <a:t> </a:t>
            </a:r>
            <a:r>
              <a:rPr lang="en-ID" dirty="0" err="1"/>
              <a:t>menyebabkan</a:t>
            </a:r>
            <a:r>
              <a:rPr lang="en-ID" dirty="0"/>
              <a:t>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belum</a:t>
            </a:r>
            <a:r>
              <a:rPr lang="en-ID" dirty="0"/>
              <a:t> </a:t>
            </a:r>
            <a:r>
              <a:rPr lang="en-ID" dirty="0" err="1"/>
              <a:t>tahu</a:t>
            </a:r>
            <a:r>
              <a:rPr lang="en-ID" dirty="0"/>
              <a:t> </a:t>
            </a:r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mengelola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0499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5AF43-8811-BB52-79E8-2919112AE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perbaikan</a:t>
            </a:r>
            <a:r>
              <a:rPr lang="en-US" dirty="0"/>
              <a:t>?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A8A57-6893-C647-79D0-86FD974B7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Mengatur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kegiatan</a:t>
            </a:r>
            <a:r>
              <a:rPr lang="en-ID" dirty="0"/>
              <a:t> </a:t>
            </a:r>
            <a:r>
              <a:rPr lang="en-ID" dirty="0" err="1"/>
              <a:t>pembelajaran</a:t>
            </a:r>
            <a:r>
              <a:rPr lang="en-ID" dirty="0"/>
              <a:t> yang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menyetel</a:t>
            </a:r>
            <a:r>
              <a:rPr lang="en-ID" dirty="0"/>
              <a:t> timer pada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kegiatan</a:t>
            </a:r>
            <a:r>
              <a:rPr lang="en-ID" dirty="0"/>
              <a:t> </a:t>
            </a:r>
            <a:r>
              <a:rPr lang="en-ID" dirty="0" err="1"/>
              <a:t>pembelajaran</a:t>
            </a:r>
            <a:r>
              <a:rPr lang="en-ID" dirty="0"/>
              <a:t> yang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kegiatan</a:t>
            </a:r>
            <a:r>
              <a:rPr lang="en-ID" dirty="0"/>
              <a:t> </a:t>
            </a:r>
            <a:r>
              <a:rPr lang="en-ID" dirty="0" err="1"/>
              <a:t>pembelajaran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dilaksanakan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tepat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.</a:t>
            </a:r>
          </a:p>
          <a:p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memberi</a:t>
            </a:r>
            <a:r>
              <a:rPr lang="en-ID" dirty="0"/>
              <a:t> </a:t>
            </a:r>
            <a:r>
              <a:rPr lang="en-ID" dirty="0" err="1"/>
              <a:t>aturan</a:t>
            </a:r>
            <a:r>
              <a:rPr lang="en-ID" dirty="0"/>
              <a:t> </a:t>
            </a:r>
            <a:r>
              <a:rPr lang="en-ID" dirty="0" err="1"/>
              <a:t>tegas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siswa</a:t>
            </a:r>
            <a:r>
              <a:rPr lang="en-ID" dirty="0"/>
              <a:t> </a:t>
            </a:r>
            <a:r>
              <a:rPr lang="en-ID" dirty="0" err="1"/>
              <a:t>sebelum</a:t>
            </a:r>
            <a:r>
              <a:rPr lang="en-ID" dirty="0"/>
              <a:t> </a:t>
            </a:r>
            <a:r>
              <a:rPr lang="en-ID" dirty="0" err="1"/>
              <a:t>pembelajaran</a:t>
            </a:r>
            <a:r>
              <a:rPr lang="en-ID" dirty="0"/>
              <a:t> </a:t>
            </a:r>
            <a:r>
              <a:rPr lang="en-ID" dirty="0" err="1"/>
              <a:t>dimulai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mengajak</a:t>
            </a:r>
            <a:r>
              <a:rPr lang="en-ID" dirty="0"/>
              <a:t> </a:t>
            </a:r>
            <a:r>
              <a:rPr lang="en-ID" dirty="0" err="1"/>
              <a:t>siswa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mengikuti</a:t>
            </a:r>
            <a:r>
              <a:rPr lang="en-ID" dirty="0"/>
              <a:t> </a:t>
            </a:r>
            <a:r>
              <a:rPr lang="en-ID" dirty="0" err="1"/>
              <a:t>pelajaran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1160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B7CE4-ACF3-9A30-847C-E76180468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model </a:t>
            </a:r>
            <a:r>
              <a:rPr lang="en-US" dirty="0" err="1"/>
              <a:t>pembelajaran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F0605-9B1A-009F-49E1-156D3261C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Dengan</a:t>
            </a:r>
            <a:r>
              <a:rPr lang="en-ID" dirty="0"/>
              <a:t> model </a:t>
            </a:r>
            <a:r>
              <a:rPr lang="en-ID" dirty="0" err="1"/>
              <a:t>pembelajaran</a:t>
            </a:r>
            <a:r>
              <a:rPr lang="en-ID" dirty="0"/>
              <a:t> yang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gunakan</a:t>
            </a:r>
            <a:r>
              <a:rPr lang="en-ID" dirty="0"/>
              <a:t> </a:t>
            </a:r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ujian</a:t>
            </a:r>
            <a:r>
              <a:rPr lang="en-ID" dirty="0"/>
              <a:t> PPL </a:t>
            </a:r>
            <a:r>
              <a:rPr lang="en-ID" dirty="0" err="1"/>
              <a:t>yakni</a:t>
            </a:r>
            <a:r>
              <a:rPr lang="en-ID" dirty="0"/>
              <a:t> Problem Based Learning </a:t>
            </a:r>
            <a:r>
              <a:rPr lang="en-ID" dirty="0" err="1"/>
              <a:t>tepat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materi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SQL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klausa</a:t>
            </a:r>
            <a:r>
              <a:rPr lang="en-ID" dirty="0"/>
              <a:t> GROUP BY dan HAVING </a:t>
            </a:r>
            <a:r>
              <a:rPr lang="en-ID" dirty="0" err="1"/>
              <a:t>karena</a:t>
            </a:r>
            <a:r>
              <a:rPr lang="en-ID" dirty="0"/>
              <a:t> pada </a:t>
            </a:r>
            <a:r>
              <a:rPr lang="en-ID" dirty="0" err="1"/>
              <a:t>materi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siswa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menyelesaikan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SQL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klausa</a:t>
            </a:r>
            <a:r>
              <a:rPr lang="en-ID" dirty="0"/>
              <a:t> GROUP BY dan HAVING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tepat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menampilkan</a:t>
            </a:r>
            <a:r>
              <a:rPr lang="en-ID" dirty="0"/>
              <a:t> data-data </a:t>
            </a:r>
            <a:r>
              <a:rPr lang="en-ID" dirty="0" err="1"/>
              <a:t>tertentu</a:t>
            </a:r>
            <a:r>
              <a:rPr lang="en-ID" dirty="0"/>
              <a:t> yang </a:t>
            </a:r>
            <a:r>
              <a:rPr lang="en-ID" dirty="0" err="1"/>
              <a:t>diinginkan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ditentukan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8679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B7CE4-ACF3-9A30-847C-E76180468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model </a:t>
            </a:r>
            <a:r>
              <a:rPr lang="en-US" dirty="0" err="1"/>
              <a:t>pembelajaran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F0605-9B1A-009F-49E1-156D3261C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karakter</a:t>
            </a:r>
            <a:r>
              <a:rPr lang="en-ID" dirty="0"/>
              <a:t> </a:t>
            </a:r>
            <a:r>
              <a:rPr lang="en-ID" dirty="0" err="1"/>
              <a:t>peserta</a:t>
            </a:r>
            <a:r>
              <a:rPr lang="en-ID" dirty="0"/>
              <a:t> </a:t>
            </a:r>
            <a:r>
              <a:rPr lang="en-ID" dirty="0" err="1"/>
              <a:t>didik</a:t>
            </a:r>
            <a:r>
              <a:rPr lang="en-ID" dirty="0"/>
              <a:t> </a:t>
            </a:r>
            <a:r>
              <a:rPr lang="en-ID" dirty="0" err="1"/>
              <a:t>cocok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model Project Based Learning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menyelesaikan</a:t>
            </a:r>
            <a:r>
              <a:rPr lang="en-ID" dirty="0"/>
              <a:t> </a:t>
            </a:r>
            <a:r>
              <a:rPr lang="en-ID" dirty="0" err="1"/>
              <a:t>masalah-masalah</a:t>
            </a:r>
            <a:r>
              <a:rPr lang="en-ID" dirty="0"/>
              <a:t> yang </a:t>
            </a:r>
            <a:r>
              <a:rPr lang="en-ID" dirty="0" err="1"/>
              <a:t>diberikan</a:t>
            </a:r>
            <a:r>
              <a:rPr lang="en-ID" dirty="0"/>
              <a:t> di LKPD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berdiskusi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anggota</a:t>
            </a:r>
            <a:r>
              <a:rPr lang="en-ID" dirty="0"/>
              <a:t> </a:t>
            </a:r>
            <a:r>
              <a:rPr lang="en-ID" dirty="0" err="1"/>
              <a:t>kelompoknya</a:t>
            </a:r>
            <a:r>
              <a:rPr lang="en-ID" dirty="0"/>
              <a:t> masing-masing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 juga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mengkomunikasikan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penyelesaian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yang </a:t>
            </a:r>
            <a:r>
              <a:rPr lang="en-ID" dirty="0" err="1"/>
              <a:t>diberikan</a:t>
            </a:r>
            <a:r>
              <a:rPr lang="en-ID" dirty="0"/>
              <a:t> di LKPD </a:t>
            </a:r>
            <a:r>
              <a:rPr lang="en-ID" dirty="0" err="1"/>
              <a:t>tersebut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78587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B7CE4-ACF3-9A30-847C-E76180468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model </a:t>
            </a:r>
            <a:r>
              <a:rPr lang="en-US" dirty="0" err="1"/>
              <a:t>pembelajaran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F0605-9B1A-009F-49E1-156D3261C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Dan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sarana-prasarana</a:t>
            </a:r>
            <a:r>
              <a:rPr lang="en-ID" dirty="0"/>
              <a:t>, model </a:t>
            </a:r>
            <a:r>
              <a:rPr lang="en-ID" dirty="0" err="1"/>
              <a:t>pembelajaran</a:t>
            </a:r>
            <a:r>
              <a:rPr lang="en-ID" dirty="0"/>
              <a:t> Problem Based Learning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model </a:t>
            </a:r>
            <a:r>
              <a:rPr lang="en-ID" dirty="0" err="1"/>
              <a:t>pembelajaran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membutuhkan</a:t>
            </a:r>
            <a:r>
              <a:rPr lang="en-ID" dirty="0"/>
              <a:t> </a:t>
            </a:r>
            <a:r>
              <a:rPr lang="en-ID" dirty="0" err="1"/>
              <a:t>sarana</a:t>
            </a:r>
            <a:r>
              <a:rPr lang="en-ID" dirty="0"/>
              <a:t> dan </a:t>
            </a:r>
            <a:r>
              <a:rPr lang="en-ID" dirty="0" err="1"/>
              <a:t>prasarana</a:t>
            </a:r>
            <a:r>
              <a:rPr lang="en-ID" dirty="0"/>
              <a:t> yang </a:t>
            </a:r>
            <a:r>
              <a:rPr lang="en-ID" dirty="0" err="1"/>
              <a:t>banyak</a:t>
            </a:r>
            <a:r>
              <a:rPr lang="en-ID" dirty="0"/>
              <a:t>. </a:t>
            </a:r>
            <a:r>
              <a:rPr lang="en-ID" dirty="0" err="1"/>
              <a:t>Cukup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 yang </a:t>
            </a:r>
            <a:r>
              <a:rPr lang="en-ID" dirty="0" err="1"/>
              <a:t>mempunyai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XAMPP, word, dan browser </a:t>
            </a:r>
            <a:r>
              <a:rPr lang="en-ID" dirty="0" err="1"/>
              <a:t>dilengkapi</a:t>
            </a:r>
            <a:r>
              <a:rPr lang="en-ID" dirty="0"/>
              <a:t> internet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proyektor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cukup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menerapkan</a:t>
            </a:r>
            <a:r>
              <a:rPr lang="en-ID" dirty="0"/>
              <a:t> model </a:t>
            </a:r>
            <a:r>
              <a:rPr lang="en-ID" dirty="0" err="1"/>
              <a:t>pembelajaran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pada </a:t>
            </a:r>
            <a:r>
              <a:rPr lang="en-ID" dirty="0" err="1"/>
              <a:t>materi</a:t>
            </a:r>
            <a:r>
              <a:rPr lang="en-ID" dirty="0"/>
              <a:t> yang </a:t>
            </a:r>
            <a:r>
              <a:rPr lang="en-ID" dirty="0" err="1"/>
              <a:t>diajarkan</a:t>
            </a:r>
            <a:r>
              <a:rPr lang="en-ID" dirty="0"/>
              <a:t>. Sarana dan </a:t>
            </a:r>
            <a:r>
              <a:rPr lang="en-ID" dirty="0" err="1"/>
              <a:t>prasarana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tersedia</a:t>
            </a:r>
            <a:r>
              <a:rPr lang="en-ID" dirty="0"/>
              <a:t> di </a:t>
            </a:r>
            <a:r>
              <a:rPr lang="en-ID" dirty="0" err="1"/>
              <a:t>sekolah</a:t>
            </a:r>
            <a:r>
              <a:rPr lang="en-ID" dirty="0"/>
              <a:t> </a:t>
            </a:r>
            <a:r>
              <a:rPr lang="en-ID" dirty="0" err="1"/>
              <a:t>tersebut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4506248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11</TotalTime>
  <Words>434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 Light</vt:lpstr>
      <vt:lpstr>Rockwell</vt:lpstr>
      <vt:lpstr>Wingdings</vt:lpstr>
      <vt:lpstr>Atlas</vt:lpstr>
      <vt:lpstr>Refleksi Pelaksanaan Pembelajaran</vt:lpstr>
      <vt:lpstr>Apa yang sudah tercapai?</vt:lpstr>
      <vt:lpstr>Apa yang sudah tercapai?</vt:lpstr>
      <vt:lpstr>Apa yang belum tercapai?</vt:lpstr>
      <vt:lpstr>Analisis penyebab belum tercapai?</vt:lpstr>
      <vt:lpstr>Rencana perbaikan?</vt:lpstr>
      <vt:lpstr>Analisis model pembelajaran</vt:lpstr>
      <vt:lpstr>Analisis model pembelajaran</vt:lpstr>
      <vt:lpstr>Analisis model pembelajaran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Refleksi Pelaksanaan Pembelajaran</dc:title>
  <dc:creator>fauzan fiqriansyah</dc:creator>
  <cp:lastModifiedBy>fauzan fiqriansyah</cp:lastModifiedBy>
  <cp:revision>1</cp:revision>
  <dcterms:created xsi:type="dcterms:W3CDTF">2022-12-23T16:38:11Z</dcterms:created>
  <dcterms:modified xsi:type="dcterms:W3CDTF">2022-12-23T16:49:35Z</dcterms:modified>
</cp:coreProperties>
</file>