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7" r:id="rId2"/>
  </p:sldMasterIdLst>
  <p:notesMasterIdLst>
    <p:notesMasterId r:id="rId11"/>
  </p:notesMasterIdLst>
  <p:sldIdLst>
    <p:sldId id="256" r:id="rId3"/>
    <p:sldId id="288" r:id="rId4"/>
    <p:sldId id="302" r:id="rId5"/>
    <p:sldId id="303" r:id="rId6"/>
    <p:sldId id="311" r:id="rId7"/>
    <p:sldId id="305" r:id="rId8"/>
    <p:sldId id="306" r:id="rId9"/>
    <p:sldId id="28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D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>
        <p:scale>
          <a:sx n="102" d="100"/>
          <a:sy n="102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777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21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5e1ed11e4_0_9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5e1ed11e4_0_9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1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" y="4053887"/>
            <a:ext cx="9144000" cy="110938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579535" y="593313"/>
            <a:ext cx="5964171" cy="18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PENAGIHAN DAN PENGINPUTAN REKENING AIR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PERUSAHAAN DAERAH AIR MINUM KOTA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3" name="Google Shape;342;p11"/>
          <p:cNvSpPr txBox="1">
            <a:spLocks/>
          </p:cNvSpPr>
          <p:nvPr/>
        </p:nvSpPr>
        <p:spPr>
          <a:xfrm>
            <a:off x="3076102" y="2204611"/>
            <a:ext cx="4625133" cy="96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Oleh : 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Fauzan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Oziadam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19040131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60799" y="245245"/>
            <a:ext cx="5110737" cy="67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Waktu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endParaRPr lang="id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9136" y="2984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B75B8D2-9BA1-4397-AFB7-955AD633FA9E}"/>
              </a:ext>
            </a:extLst>
          </p:cNvPr>
          <p:cNvSpPr txBox="1">
            <a:spLocks/>
          </p:cNvSpPr>
          <p:nvPr/>
        </p:nvSpPr>
        <p:spPr>
          <a:xfrm>
            <a:off x="1883726" y="2388502"/>
            <a:ext cx="5996866" cy="67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2021 - 22 April 2021</a:t>
            </a:r>
          </a:p>
          <a:p>
            <a:pPr algn="l"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Jumat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5 Hari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Senin-Kamis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07.00-14.00 WIB)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07.00-10.30)</a:t>
            </a:r>
          </a:p>
          <a:p>
            <a:pPr algn="l"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Perusahaan Daerah Air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Alamat : Jl. Pancasila no.25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Cabang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Margadana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/>
          <p:nvPr/>
        </p:nvSpPr>
        <p:spPr>
          <a:xfrm>
            <a:off x="1923458" y="272534"/>
            <a:ext cx="530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Tim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Penagihan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6D4F8D-50D2-4995-8887-541835D10611}"/>
              </a:ext>
            </a:extLst>
          </p:cNvPr>
          <p:cNvSpPr txBox="1"/>
          <p:nvPr/>
        </p:nvSpPr>
        <p:spPr>
          <a:xfrm>
            <a:off x="730774" y="1145225"/>
            <a:ext cx="507471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PDAM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tagihannya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21" y="426768"/>
            <a:ext cx="16764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EE195-0FFD-48E2-85C0-4F562E1D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752" y="517581"/>
            <a:ext cx="3294300" cy="577800"/>
          </a:xfrm>
        </p:spPr>
        <p:txBody>
          <a:bodyPr/>
          <a:lstStyle/>
          <a:p>
            <a:pPr algn="l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55623E-397F-46D3-9F89-9DC872074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552" y="1109347"/>
            <a:ext cx="5669919" cy="2010787"/>
          </a:xfrm>
        </p:spPr>
        <p:txBody>
          <a:bodyPr/>
          <a:lstStyle/>
          <a:p>
            <a:pPr marL="342900">
              <a:lnSpc>
                <a:spcPct val="150000"/>
              </a:lnSpc>
              <a:spcBef>
                <a:spcPts val="200"/>
              </a:spcBef>
              <a:buSzPts val="1200"/>
              <a:buFont typeface="+mj-lt"/>
              <a:buAutoNum type="arabicPeriod"/>
            </a:pPr>
            <a:r>
              <a:rPr lang="en-ID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ID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Surat </a:t>
            </a:r>
            <a:r>
              <a:rPr lang="en-ID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ID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ID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ID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SzPts val="1200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SIMPLE PDAM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tagihanya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Surat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air.</a:t>
            </a:r>
            <a:endParaRPr lang="en-ID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984250"/>
            <a:ext cx="2041525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="" xmlns:a16="http://schemas.microsoft.com/office/drawing/2014/main" id="{155E5B96-A9DB-48CF-928D-77D203B3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037" y="1186540"/>
            <a:ext cx="5976294" cy="1976537"/>
          </a:xfrm>
        </p:spPr>
        <p:txBody>
          <a:bodyPr/>
          <a:lstStyle/>
          <a:p>
            <a:pPr algn="just">
              <a:lnSpc>
                <a:spcPct val="150000"/>
              </a:lnSpc>
              <a:buAutoNum type="arabicPeriod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  <a:p>
            <a:pPr marL="114300" indent="0"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di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surat-surat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barangkali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air.</a:t>
            </a:r>
          </a:p>
          <a:p>
            <a:pPr marL="114300" indent="0"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EE09089-88FF-4C52-91D0-124F82EA1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752" y="412877"/>
            <a:ext cx="3294300" cy="577800"/>
          </a:xfrm>
        </p:spPr>
        <p:txBody>
          <a:bodyPr/>
          <a:lstStyle/>
          <a:p>
            <a:pPr algn="l"/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94" y="943237"/>
            <a:ext cx="2133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B4AD2B3-5561-4314-B959-F0DABAE0E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936" y="1195237"/>
            <a:ext cx="8041136" cy="2878666"/>
          </a:xfrm>
        </p:spPr>
        <p:txBody>
          <a:bodyPr/>
          <a:lstStyle/>
          <a:p>
            <a:pPr marL="793750" algn="just">
              <a:lnSpc>
                <a:spcPct val="150000"/>
              </a:lnSpc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Mengecek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Surat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-635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pengecekan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 meter (WM),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6350"/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DC0030D-9A47-4F9C-BAEA-6E561658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584" y="505589"/>
            <a:ext cx="5077114" cy="577800"/>
          </a:xfrm>
        </p:spPr>
        <p:txBody>
          <a:bodyPr/>
          <a:lstStyle/>
          <a:p>
            <a:pPr algn="ctr"/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5550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BE1DF-E943-435C-80F3-2F9BD204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759" y="262297"/>
            <a:ext cx="4521261" cy="577800"/>
          </a:xfrm>
        </p:spPr>
        <p:txBody>
          <a:bodyPr/>
          <a:lstStyle/>
          <a:p>
            <a:pPr algn="ctr"/>
            <a:r>
              <a:rPr lang="en-ID" sz="1800" dirty="0">
                <a:latin typeface="Times New Roman" panose="02020603050405020304" pitchFamily="18" charset="0"/>
              </a:rPr>
              <a:t>Kesimpulan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DF8A01-DD4E-48B8-A610-EF6B976D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18" y="754151"/>
            <a:ext cx="7792952" cy="286737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notabene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pengelolaannyaa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Daerah.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dinamakan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7" name="Google Shape;8987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4" descr="DSC_017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428749" y="0"/>
            <a:ext cx="7715251" cy="514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023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00032" y="657364"/>
            <a:ext cx="37305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Terima Kasih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341</Words>
  <Application>Microsoft Office PowerPoint</Application>
  <PresentationFormat>On-screen Show (16:9)</PresentationFormat>
  <Paragraphs>26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My Creative CV by slidesgo</vt:lpstr>
      <vt:lpstr>SlidesGo Final Pages</vt:lpstr>
      <vt:lpstr>PROSES PENAGIHAN DAN PENGINPUTAN REKENING AIR PADA PERUSAHAAN DAERAH AIR MINUM KOTA TEGAL </vt:lpstr>
      <vt:lpstr>PowerPoint Presentation</vt:lpstr>
      <vt:lpstr>PowerPoint Presentation</vt:lpstr>
      <vt:lpstr>Tugas khusus</vt:lpstr>
      <vt:lpstr>Tugas Khusus</vt:lpstr>
      <vt:lpstr>Analisa Tugas Khusus </vt:lpstr>
      <vt:lpstr>Kesimpulan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PENINJAUAN VISI MISI, KURIKULUM , DAN PERSIAPAN MOU PERUSAHAAN UNTUK KKL  PRODI D3 TEKNIK KOMPUTER  POLITEKNIK HARAPAN BERSAMA</dc:title>
  <dc:creator>User</dc:creator>
  <cp:lastModifiedBy>SONY</cp:lastModifiedBy>
  <cp:revision>96</cp:revision>
  <dcterms:modified xsi:type="dcterms:W3CDTF">2021-05-18T03:11:52Z</dcterms:modified>
</cp:coreProperties>
</file>