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9E29-C8D5-8EEA-F4B1-458D88E5B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243AA-3A8C-295F-B030-17038FAE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B691-D66A-5B25-6A2C-E08D6EA4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7722-8564-3334-CA64-FA8AEA4C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3B8C-ADC0-FC16-9DFB-4BEB9607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48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D102-33E9-7F15-354A-F5E56B57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D8740-D811-3F4E-2384-A01101BF6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CFFF-058A-1886-1B99-7F7E7387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59A7-D721-AC52-90AB-02B201C9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2205-CDC7-AD78-3466-4B2E546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7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7CBD7-9BA1-31E9-0B5A-AF5D75D3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9DC8F-7BD4-DC86-2328-64E28414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72DC-6279-0FB6-F02D-64D9D622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6429-8F14-5B66-DCA1-5D76786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F8DC-1FAC-EC7D-2886-FA170D2C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15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BC25-7D89-E27F-41D1-A04E6926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344C-8085-205A-1310-43114BFB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83B9-7299-A4AC-7738-ACA497B6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6343-5A42-24AD-F189-E5BD54A3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C1DF-A5F8-972C-C33C-67D1595E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32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E909-A9F6-BE9E-B632-4A96D1B6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7C1E0-4EB8-6EE6-4581-E04DA2BC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03E4-8DC1-59D7-01F9-7B84277F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1005-FCD4-D466-270F-6944FE94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CFF5-2359-2BE8-40AB-295C8B05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63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7F40-E8A5-9071-EB93-40734544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4A86-7C2F-A203-97F2-6B7F4FA38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143BB-3560-CBBB-B21C-0832331E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9C17-38AE-27E1-7B55-F086314A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31749-C107-1153-2E9A-56AB4CE6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0B05-1AAE-58B3-2260-3EC0B72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55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CD4D-C42E-CB42-0D8A-20A7F193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E95A-DBE0-EBE7-F76B-D6499E92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FAEC-65BD-DBAB-C1F1-BC105934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FFE4B-554D-1E65-09F0-E8130A3F8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2DB88-B7C0-7727-D8A6-A8F7A9429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74D93-F347-D922-23F1-9EC646B4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9B976-56E5-30BB-7D94-012DC1B4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63C15-7F51-C285-9642-23856361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5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8DFA-424C-C02A-AA70-7158FBF4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326DC-8FB0-7AB5-8E45-B9644BCE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1307-5FA8-01F7-2970-180115E6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4DD4-A60C-D320-ADA8-DCF70ED5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78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E2C75-F898-E097-BEEB-3804CA25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0D8C9-5222-06DA-FB74-14571A19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F603-553B-F25D-AD22-04EAD052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74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93F-5B9C-8460-BB5A-7E10A439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8FCA-134A-2DF3-24AA-9296E207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8DA22-68BF-0E16-E37F-65B43680B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9434-C798-40ED-74A2-82596E81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E4B7-BCBF-F735-2E6F-7639A502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04B79-44C7-9737-3752-EF4EEF4C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0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0751-C52F-E793-5E69-D7F67096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43EE3-4051-DE89-AE5B-3ABFCC9E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F5C2C-07FE-33C1-F5AC-C1837E07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F0AC-8D0E-CE28-C190-F3D1A6A5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F70E-07E6-51EF-5523-46A94DA1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2DCD4-ED9A-28D4-6589-E4F05149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70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964AB-196A-A9BC-D674-F96B7105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2E45-A57C-6D57-5178-26158FD8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03BD-5693-04FD-97AB-F6BF48F8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EB6D4-30B6-4E78-BDD6-1950D418B165}" type="datetimeFigureOut">
              <a:rPr lang="en-ID" smtClean="0"/>
              <a:t>28/05/2024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CCC-9662-D3E9-AB53-78A1A1DAD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7824-554A-12F2-1625-F73E104D9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4A955-AC7D-4DD3-9BD6-D6F8359336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ECD1-449F-D8D9-D9E9-2FFADD1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F4F61-8437-A3A9-ADC3-B3E6A3F0C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2158206"/>
            <a:ext cx="10410825" cy="3686175"/>
          </a:xfrm>
        </p:spPr>
      </p:pic>
    </p:spTree>
    <p:extLst>
      <p:ext uri="{BB962C8B-B14F-4D97-AF65-F5344CB8AC3E}">
        <p14:creationId xmlns:p14="http://schemas.microsoft.com/office/powerpoint/2010/main" val="28204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9A39-7131-291B-21AB-E999BA98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FB63B-216B-8135-787D-4C75C620F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23" y="1825625"/>
            <a:ext cx="7002753" cy="4351338"/>
          </a:xfrm>
        </p:spPr>
      </p:pic>
    </p:spTree>
    <p:extLst>
      <p:ext uri="{BB962C8B-B14F-4D97-AF65-F5344CB8AC3E}">
        <p14:creationId xmlns:p14="http://schemas.microsoft.com/office/powerpoint/2010/main" val="423399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274F-2D6D-1054-64B8-81343DC8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72E1-9E40-38BC-E0B0-CA60EE22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Income Statement</a:t>
            </a:r>
          </a:p>
          <a:p>
            <a:pPr lvl="1"/>
            <a:r>
              <a:rPr lang="en-US" b="1" dirty="0"/>
              <a:t>Total Revenue</a:t>
            </a:r>
          </a:p>
          <a:p>
            <a:pPr lvl="1"/>
            <a:r>
              <a:rPr lang="en-US" b="1" dirty="0"/>
              <a:t>Net Income</a:t>
            </a:r>
          </a:p>
          <a:p>
            <a:pPr lvl="1"/>
            <a:r>
              <a:rPr lang="en-US" dirty="0"/>
              <a:t>Net Margin %</a:t>
            </a:r>
          </a:p>
          <a:p>
            <a:r>
              <a:rPr lang="en-US" dirty="0"/>
              <a:t>Balance Sheet</a:t>
            </a:r>
          </a:p>
          <a:p>
            <a:pPr lvl="1"/>
            <a:r>
              <a:rPr lang="en-US" b="1" dirty="0"/>
              <a:t>Total Assets</a:t>
            </a:r>
          </a:p>
          <a:p>
            <a:pPr lvl="1"/>
            <a:r>
              <a:rPr lang="en-US" b="1" dirty="0"/>
              <a:t>Total Liabilities</a:t>
            </a:r>
          </a:p>
          <a:p>
            <a:pPr lvl="1"/>
            <a:r>
              <a:rPr lang="en-US" dirty="0"/>
              <a:t>Liabilities to Assets %</a:t>
            </a:r>
          </a:p>
          <a:p>
            <a:r>
              <a:rPr lang="en-US" dirty="0"/>
              <a:t>Cash Flow</a:t>
            </a:r>
          </a:p>
          <a:p>
            <a:pPr lvl="1"/>
            <a:r>
              <a:rPr lang="en-US" b="1" dirty="0"/>
              <a:t>Operating Cash Flow / Cash Flow (contains Operating) </a:t>
            </a:r>
          </a:p>
          <a:p>
            <a:pPr lvl="1"/>
            <a:r>
              <a:rPr lang="en-US" b="1" dirty="0"/>
              <a:t>Investing Cash Flow</a:t>
            </a:r>
          </a:p>
          <a:p>
            <a:pPr lvl="1"/>
            <a:r>
              <a:rPr lang="en-US" b="1" dirty="0"/>
              <a:t>Financing Cash Flow</a:t>
            </a:r>
          </a:p>
        </p:txBody>
      </p:sp>
    </p:spTree>
    <p:extLst>
      <p:ext uri="{BB962C8B-B14F-4D97-AF65-F5344CB8AC3E}">
        <p14:creationId xmlns:p14="http://schemas.microsoft.com/office/powerpoint/2010/main" val="19535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16D-37DD-9859-713C-9FB4F01E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26CD-AE4D-A214-A492-45B0A2A4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Question: Which companies have the highest total assets in the balance sheet?</a:t>
            </a:r>
          </a:p>
          <a:p>
            <a:r>
              <a:rPr lang="en-US" dirty="0"/>
              <a:t>Question: List the top 5 companies that had the highest net income margin percentage in the latest available year</a:t>
            </a:r>
          </a:p>
          <a:p>
            <a:r>
              <a:rPr lang="en-US" b="0" dirty="0">
                <a:effectLst/>
                <a:highlight>
                  <a:srgbClr val="FFFFFF"/>
                </a:highlight>
                <a:latin typeface="Roboto Mono" panose="020F0502020204030204" pitchFamily="49" charset="0"/>
              </a:rPr>
              <a:t>List the companies with bad debt ratio (</a:t>
            </a:r>
            <a:r>
              <a:rPr lang="en-US" b="0" dirty="0" err="1">
                <a:effectLst/>
                <a:highlight>
                  <a:srgbClr val="FFFFFF"/>
                </a:highlight>
                <a:latin typeface="Roboto Mono" panose="020F0502020204030204" pitchFamily="49" charset="0"/>
              </a:rPr>
              <a:t>liabilites</a:t>
            </a:r>
            <a:r>
              <a:rPr lang="en-US" b="0" dirty="0">
                <a:effectLst/>
                <a:highlight>
                  <a:srgbClr val="FFFFFF"/>
                </a:highlight>
                <a:latin typeface="Roboto Mono" panose="020F0502020204030204" pitchFamily="49" charset="0"/>
              </a:rPr>
              <a:t> to asset &gt;60%) on 2023</a:t>
            </a:r>
            <a:endParaRPr lang="en-US" dirty="0"/>
          </a:p>
          <a:p>
            <a:r>
              <a:rPr lang="en-US" dirty="0"/>
              <a:t>Question: List the average PE ratio and dividend yield for companies in each sector.</a:t>
            </a:r>
          </a:p>
          <a:p>
            <a:r>
              <a:rPr lang="en-US" dirty="0"/>
              <a:t>Question: List companies with the highest net income growth rate in the last two years.</a:t>
            </a:r>
          </a:p>
        </p:txBody>
      </p:sp>
    </p:spTree>
    <p:extLst>
      <p:ext uri="{BB962C8B-B14F-4D97-AF65-F5344CB8AC3E}">
        <p14:creationId xmlns:p14="http://schemas.microsoft.com/office/powerpoint/2010/main" val="290316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5B6E-13CF-3774-41C9-3EB2E1C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C4FB-D14E-F421-AFA1-7321EA69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BA2F8-C049-9A0C-CA2B-3EF2CCA67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42" y="2308960"/>
            <a:ext cx="6228229" cy="33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AFF5-B304-EEED-EB67-63E2F50C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FAB9-897B-0734-24B6-52C9CF7A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CB8C-0F78-076E-DA67-0A684544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06" y="2854875"/>
            <a:ext cx="8477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2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B-40BC-DC15-168F-582CD91B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8FA8F-3F8E-AB91-50C8-61CDD3724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1948656"/>
            <a:ext cx="5553075" cy="4105275"/>
          </a:xfrm>
        </p:spPr>
      </p:pic>
    </p:spTree>
    <p:extLst>
      <p:ext uri="{BB962C8B-B14F-4D97-AF65-F5344CB8AC3E}">
        <p14:creationId xmlns:p14="http://schemas.microsoft.com/office/powerpoint/2010/main" val="164245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A7-9FC0-D8E4-B20A-D43BC100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8BA16-7C7D-076C-C542-1F3768A30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7" y="1996281"/>
            <a:ext cx="7362825" cy="4010025"/>
          </a:xfrm>
        </p:spPr>
      </p:pic>
    </p:spTree>
    <p:extLst>
      <p:ext uri="{BB962C8B-B14F-4D97-AF65-F5344CB8AC3E}">
        <p14:creationId xmlns:p14="http://schemas.microsoft.com/office/powerpoint/2010/main" val="19581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C136-12E3-EC39-1F52-3B0559A0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6166B-C8EB-CE0A-3138-92850879F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172494"/>
            <a:ext cx="8343900" cy="3657600"/>
          </a:xfrm>
        </p:spPr>
      </p:pic>
    </p:spTree>
    <p:extLst>
      <p:ext uri="{BB962C8B-B14F-4D97-AF65-F5344CB8AC3E}">
        <p14:creationId xmlns:p14="http://schemas.microsoft.com/office/powerpoint/2010/main" val="3795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122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Roboto Mono</vt:lpstr>
      <vt:lpstr>Office Theme</vt:lpstr>
      <vt:lpstr>PowerPoint Presentation</vt:lpstr>
      <vt:lpstr>PowerPoint Presentation</vt:lpstr>
      <vt:lpstr>dataset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Fauzan Rizky</dc:creator>
  <cp:lastModifiedBy>Fauzan Rizky</cp:lastModifiedBy>
  <cp:revision>3</cp:revision>
  <dcterms:created xsi:type="dcterms:W3CDTF">2024-05-27T11:37:48Z</dcterms:created>
  <dcterms:modified xsi:type="dcterms:W3CDTF">2024-05-30T02:02:04Z</dcterms:modified>
</cp:coreProperties>
</file>