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26D6-058A-4BC7-B231-786CA8A4CEA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8DC0-42BC-4D92-97F1-8D5AFEC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3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8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5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8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1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2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0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9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2024-08-15T11:29:57Z</dcterms:created>
  <dcterms:modified xsi:type="dcterms:W3CDTF">2024-08-15T11:41:06Z</dcterms:modified>
</cp:coreProperties>
</file>