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32113" y="5097498"/>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Sowmiya</a:t>
            </a:r>
            <a:r>
              <a:rPr lang="en-US" sz="2000" b="1" dirty="0">
                <a:latin typeface="Calibri" panose="020F0502020204030204" pitchFamily="34" charset="0"/>
                <a:ea typeface="Calibri" panose="020F0502020204030204" pitchFamily="34" charset="0"/>
                <a:cs typeface="Calibri" panose="020F0502020204030204" pitchFamily="34" charset="0"/>
              </a:rPr>
              <a:t> G</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au613021104098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8" name="Picture 7">
            <a:extLst>
              <a:ext uri="{FF2B5EF4-FFF2-40B4-BE49-F238E27FC236}">
                <a16:creationId xmlns:a16="http://schemas.microsoft.com/office/drawing/2014/main" id="{57D11AA9-4C3E-4D2A-F093-C766130EA0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986" y="1643743"/>
            <a:ext cx="9212827" cy="4757058"/>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0" name="Picture 9">
            <a:extLst>
              <a:ext uri="{FF2B5EF4-FFF2-40B4-BE49-F238E27FC236}">
                <a16:creationId xmlns:a16="http://schemas.microsoft.com/office/drawing/2014/main" id="{FE650672-21CB-8828-905B-591D94963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342" y="1665512"/>
            <a:ext cx="8525971" cy="4636965"/>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13" name="Picture 12">
            <a:extLst>
              <a:ext uri="{FF2B5EF4-FFF2-40B4-BE49-F238E27FC236}">
                <a16:creationId xmlns:a16="http://schemas.microsoft.com/office/drawing/2014/main" id="{E11E758E-06E7-5DDE-1229-0CA532CA7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5948" y="1502854"/>
            <a:ext cx="7975365" cy="4583313"/>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9" name="Picture 8">
            <a:extLst>
              <a:ext uri="{FF2B5EF4-FFF2-40B4-BE49-F238E27FC236}">
                <a16:creationId xmlns:a16="http://schemas.microsoft.com/office/drawing/2014/main" id="{D61AE3CA-4F7D-E9AE-9A30-0CFFDDD2E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5" y="1789471"/>
            <a:ext cx="5869858" cy="4454014"/>
          </a:xfrm>
          <a:prstGeom prst="rect">
            <a:avLst/>
          </a:prstGeom>
        </p:spPr>
      </p:pic>
      <p:pic>
        <p:nvPicPr>
          <p:cNvPr id="11" name="Picture 10">
            <a:extLst>
              <a:ext uri="{FF2B5EF4-FFF2-40B4-BE49-F238E27FC236}">
                <a16:creationId xmlns:a16="http://schemas.microsoft.com/office/drawing/2014/main" id="{5D3EBF27-1E7B-3B66-3114-43C4C4102D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2142" y="1789470"/>
            <a:ext cx="5869858" cy="4454015"/>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11" name="Picture 10">
            <a:extLst>
              <a:ext uri="{FF2B5EF4-FFF2-40B4-BE49-F238E27FC236}">
                <a16:creationId xmlns:a16="http://schemas.microsoft.com/office/drawing/2014/main" id="{05CA4B11-27DF-C289-E73D-1F375EE25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606" y="1475784"/>
            <a:ext cx="10972800" cy="4895519"/>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Supriya R</cp:lastModifiedBy>
  <cp:revision>31</cp:revision>
  <dcterms:created xsi:type="dcterms:W3CDTF">2024-04-08T08:29:47Z</dcterms:created>
  <dcterms:modified xsi:type="dcterms:W3CDTF">2024-04-09T18:03:05Z</dcterms:modified>
</cp:coreProperties>
</file>