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95" r:id="rId12"/>
    <p:sldId id="296" r:id="rId13"/>
    <p:sldId id="297" r:id="rId14"/>
    <p:sldId id="267" r:id="rId15"/>
    <p:sldId id="270" r:id="rId16"/>
    <p:sldId id="279" r:id="rId17"/>
    <p:sldId id="266" r:id="rId18"/>
    <p:sldId id="268" r:id="rId19"/>
    <p:sldId id="269" r:id="rId20"/>
    <p:sldId id="283" r:id="rId21"/>
    <p:sldId id="272" r:id="rId22"/>
    <p:sldId id="271" r:id="rId23"/>
    <p:sldId id="273" r:id="rId24"/>
    <p:sldId id="274" r:id="rId25"/>
    <p:sldId id="294" r:id="rId26"/>
    <p:sldId id="275" r:id="rId27"/>
    <p:sldId id="276" r:id="rId28"/>
    <p:sldId id="277" r:id="rId29"/>
    <p:sldId id="278" r:id="rId30"/>
    <p:sldId id="285" r:id="rId31"/>
    <p:sldId id="280" r:id="rId32"/>
    <p:sldId id="281" r:id="rId33"/>
    <p:sldId id="282" r:id="rId34"/>
    <p:sldId id="284" r:id="rId35"/>
    <p:sldId id="287" r:id="rId36"/>
    <p:sldId id="286" r:id="rId37"/>
    <p:sldId id="288" r:id="rId38"/>
    <p:sldId id="290" r:id="rId39"/>
    <p:sldId id="289" r:id="rId40"/>
    <p:sldId id="292" r:id="rId41"/>
    <p:sldId id="291" r:id="rId42"/>
    <p:sldId id="2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ni Allagan" userId="4a05416c45b75652" providerId="LiveId" clId="{449D3CC5-5D50-4303-BAE0-B2854C570D9B}"/>
    <pc:docChg chg="undo custSel addSld modSld">
      <pc:chgData name="Benni Allagan" userId="4a05416c45b75652" providerId="LiveId" clId="{449D3CC5-5D50-4303-BAE0-B2854C570D9B}" dt="2022-04-18T22:39:59.245" v="492" actId="1076"/>
      <pc:docMkLst>
        <pc:docMk/>
      </pc:docMkLst>
      <pc:sldChg chg="modSp mod">
        <pc:chgData name="Benni Allagan" userId="4a05416c45b75652" providerId="LiveId" clId="{449D3CC5-5D50-4303-BAE0-B2854C570D9B}" dt="2022-04-18T20:24:32.201" v="6" actId="20577"/>
        <pc:sldMkLst>
          <pc:docMk/>
          <pc:sldMk cId="823187921" sldId="256"/>
        </pc:sldMkLst>
        <pc:spChg chg="mod">
          <ac:chgData name="Benni Allagan" userId="4a05416c45b75652" providerId="LiveId" clId="{449D3CC5-5D50-4303-BAE0-B2854C570D9B}" dt="2022-04-18T20:24:32.201" v="6" actId="20577"/>
          <ac:spMkLst>
            <pc:docMk/>
            <pc:sldMk cId="823187921" sldId="256"/>
            <ac:spMk id="2" creationId="{985F09C9-AB4B-41B4-9989-AB60F54E9558}"/>
          </ac:spMkLst>
        </pc:spChg>
      </pc:sldChg>
      <pc:sldChg chg="modSp mod">
        <pc:chgData name="Benni Allagan" userId="4a05416c45b75652" providerId="LiveId" clId="{449D3CC5-5D50-4303-BAE0-B2854C570D9B}" dt="2022-04-18T20:25:14.369" v="10" actId="255"/>
        <pc:sldMkLst>
          <pc:docMk/>
          <pc:sldMk cId="3795725117" sldId="267"/>
        </pc:sldMkLst>
        <pc:spChg chg="mod">
          <ac:chgData name="Benni Allagan" userId="4a05416c45b75652" providerId="LiveId" clId="{449D3CC5-5D50-4303-BAE0-B2854C570D9B}" dt="2022-04-18T20:25:14.369" v="10" actId="255"/>
          <ac:spMkLst>
            <pc:docMk/>
            <pc:sldMk cId="3795725117" sldId="267"/>
            <ac:spMk id="3" creationId="{26BC6772-D792-40EF-9B98-ED1E844EB966}"/>
          </ac:spMkLst>
        </pc:spChg>
      </pc:sldChg>
      <pc:sldChg chg="modSp mod">
        <pc:chgData name="Benni Allagan" userId="4a05416c45b75652" providerId="LiveId" clId="{449D3CC5-5D50-4303-BAE0-B2854C570D9B}" dt="2022-04-18T22:39:59.245" v="492" actId="1076"/>
        <pc:sldMkLst>
          <pc:docMk/>
          <pc:sldMk cId="3556468656" sldId="274"/>
        </pc:sldMkLst>
        <pc:spChg chg="mod">
          <ac:chgData name="Benni Allagan" userId="4a05416c45b75652" providerId="LiveId" clId="{449D3CC5-5D50-4303-BAE0-B2854C570D9B}" dt="2022-04-18T22:39:59.245" v="492" actId="1076"/>
          <ac:spMkLst>
            <pc:docMk/>
            <pc:sldMk cId="3556468656" sldId="274"/>
            <ac:spMk id="8" creationId="{572D1526-5907-44A5-8741-A069EDBFC1EA}"/>
          </ac:spMkLst>
        </pc:spChg>
        <pc:picChg chg="mod">
          <ac:chgData name="Benni Allagan" userId="4a05416c45b75652" providerId="LiveId" clId="{449D3CC5-5D50-4303-BAE0-B2854C570D9B}" dt="2022-04-18T22:39:54.398" v="491" actId="1076"/>
          <ac:picMkLst>
            <pc:docMk/>
            <pc:sldMk cId="3556468656" sldId="274"/>
            <ac:picMk id="4" creationId="{5382E7AC-8D26-43C3-A18D-D9B66770153E}"/>
          </ac:picMkLst>
        </pc:picChg>
      </pc:sldChg>
      <pc:sldChg chg="addSp delSp modSp mod">
        <pc:chgData name="Benni Allagan" userId="4a05416c45b75652" providerId="LiveId" clId="{449D3CC5-5D50-4303-BAE0-B2854C570D9B}" dt="2022-04-18T22:26:14.028" v="373" actId="1076"/>
        <pc:sldMkLst>
          <pc:docMk/>
          <pc:sldMk cId="590385941" sldId="275"/>
        </pc:sldMkLst>
        <pc:spChg chg="mod">
          <ac:chgData name="Benni Allagan" userId="4a05416c45b75652" providerId="LiveId" clId="{449D3CC5-5D50-4303-BAE0-B2854C570D9B}" dt="2022-04-18T22:26:11.187" v="372" actId="1076"/>
          <ac:spMkLst>
            <pc:docMk/>
            <pc:sldMk cId="590385941" sldId="275"/>
            <ac:spMk id="3" creationId="{26BC6772-D792-40EF-9B98-ED1E844EB966}"/>
          </ac:spMkLst>
        </pc:spChg>
        <pc:picChg chg="del mod">
          <ac:chgData name="Benni Allagan" userId="4a05416c45b75652" providerId="LiveId" clId="{449D3CC5-5D50-4303-BAE0-B2854C570D9B}" dt="2022-04-18T22:26:07.983" v="371" actId="478"/>
          <ac:picMkLst>
            <pc:docMk/>
            <pc:sldMk cId="590385941" sldId="275"/>
            <ac:picMk id="4" creationId="{6162FB9C-9905-4B96-9F1B-CADAD3D5B0A3}"/>
          </ac:picMkLst>
        </pc:picChg>
        <pc:picChg chg="add mod">
          <ac:chgData name="Benni Allagan" userId="4a05416c45b75652" providerId="LiveId" clId="{449D3CC5-5D50-4303-BAE0-B2854C570D9B}" dt="2022-04-18T22:26:14.028" v="373" actId="1076"/>
          <ac:picMkLst>
            <pc:docMk/>
            <pc:sldMk cId="590385941" sldId="275"/>
            <ac:picMk id="2050" creationId="{627A99F9-B54D-4EC4-AB57-42A31F7465EF}"/>
          </ac:picMkLst>
        </pc:picChg>
      </pc:sldChg>
      <pc:sldChg chg="addSp modSp mod">
        <pc:chgData name="Benni Allagan" userId="4a05416c45b75652" providerId="LiveId" clId="{449D3CC5-5D50-4303-BAE0-B2854C570D9B}" dt="2022-04-18T22:37:45.744" v="488" actId="1076"/>
        <pc:sldMkLst>
          <pc:docMk/>
          <pc:sldMk cId="2363607129" sldId="276"/>
        </pc:sldMkLst>
        <pc:spChg chg="mod">
          <ac:chgData name="Benni Allagan" userId="4a05416c45b75652" providerId="LiveId" clId="{449D3CC5-5D50-4303-BAE0-B2854C570D9B}" dt="2022-04-18T22:37:17.040" v="463" actId="1076"/>
          <ac:spMkLst>
            <pc:docMk/>
            <pc:sldMk cId="2363607129" sldId="276"/>
            <ac:spMk id="3" creationId="{26BC6772-D792-40EF-9B98-ED1E844EB966}"/>
          </ac:spMkLst>
        </pc:spChg>
        <pc:spChg chg="add mod">
          <ac:chgData name="Benni Allagan" userId="4a05416c45b75652" providerId="LiveId" clId="{449D3CC5-5D50-4303-BAE0-B2854C570D9B}" dt="2022-04-18T22:37:35.534" v="486" actId="20577"/>
          <ac:spMkLst>
            <pc:docMk/>
            <pc:sldMk cId="2363607129" sldId="276"/>
            <ac:spMk id="8" creationId="{92C7EA2E-A8ED-4E2C-BCC3-43BFE24044CF}"/>
          </ac:spMkLst>
        </pc:spChg>
        <pc:picChg chg="mod">
          <ac:chgData name="Benni Allagan" userId="4a05416c45b75652" providerId="LiveId" clId="{449D3CC5-5D50-4303-BAE0-B2854C570D9B}" dt="2022-04-18T22:37:45.744" v="488" actId="1076"/>
          <ac:picMkLst>
            <pc:docMk/>
            <pc:sldMk cId="2363607129" sldId="276"/>
            <ac:picMk id="4" creationId="{62A83E12-7C66-494D-884F-9656E10D2222}"/>
          </ac:picMkLst>
        </pc:picChg>
      </pc:sldChg>
      <pc:sldChg chg="modSp mod">
        <pc:chgData name="Benni Allagan" userId="4a05416c45b75652" providerId="LiveId" clId="{449D3CC5-5D50-4303-BAE0-B2854C570D9B}" dt="2022-04-18T22:37:54.437" v="490" actId="1076"/>
        <pc:sldMkLst>
          <pc:docMk/>
          <pc:sldMk cId="531928276" sldId="277"/>
        </pc:sldMkLst>
        <pc:spChg chg="mod">
          <ac:chgData name="Benni Allagan" userId="4a05416c45b75652" providerId="LiveId" clId="{449D3CC5-5D50-4303-BAE0-B2854C570D9B}" dt="2022-04-18T21:43:24.097" v="212" actId="27636"/>
          <ac:spMkLst>
            <pc:docMk/>
            <pc:sldMk cId="531928276" sldId="277"/>
            <ac:spMk id="3" creationId="{26BC6772-D792-40EF-9B98-ED1E844EB966}"/>
          </ac:spMkLst>
        </pc:spChg>
        <pc:picChg chg="mod">
          <ac:chgData name="Benni Allagan" userId="4a05416c45b75652" providerId="LiveId" clId="{449D3CC5-5D50-4303-BAE0-B2854C570D9B}" dt="2022-04-18T22:37:54.437" v="490" actId="1076"/>
          <ac:picMkLst>
            <pc:docMk/>
            <pc:sldMk cId="531928276" sldId="277"/>
            <ac:picMk id="4" creationId="{14BE9B30-2051-4244-B4E1-82A0CA86B032}"/>
          </ac:picMkLst>
        </pc:picChg>
      </pc:sldChg>
      <pc:sldChg chg="addSp delSp modSp mod">
        <pc:chgData name="Benni Allagan" userId="4a05416c45b75652" providerId="LiveId" clId="{449D3CC5-5D50-4303-BAE0-B2854C570D9B}" dt="2022-04-18T20:28:37.497" v="20" actId="1076"/>
        <pc:sldMkLst>
          <pc:docMk/>
          <pc:sldMk cId="1486107755" sldId="285"/>
        </pc:sldMkLst>
        <pc:spChg chg="del">
          <ac:chgData name="Benni Allagan" userId="4a05416c45b75652" providerId="LiveId" clId="{449D3CC5-5D50-4303-BAE0-B2854C570D9B}" dt="2022-04-18T20:28:25.864" v="14" actId="931"/>
          <ac:spMkLst>
            <pc:docMk/>
            <pc:sldMk cId="1486107755" sldId="285"/>
            <ac:spMk id="3" creationId="{97472BCC-298C-46FC-9FC1-6EEDD1903654}"/>
          </ac:spMkLst>
        </pc:spChg>
        <pc:spChg chg="add del">
          <ac:chgData name="Benni Allagan" userId="4a05416c45b75652" providerId="LiveId" clId="{449D3CC5-5D50-4303-BAE0-B2854C570D9B}" dt="2022-04-18T20:28:10.843" v="13" actId="22"/>
          <ac:spMkLst>
            <pc:docMk/>
            <pc:sldMk cId="1486107755" sldId="285"/>
            <ac:spMk id="10" creationId="{C1BA9B1A-69E9-4DE3-97B0-257C99A0CE83}"/>
          </ac:spMkLst>
        </pc:spChg>
        <pc:picChg chg="del">
          <ac:chgData name="Benni Allagan" userId="4a05416c45b75652" providerId="LiveId" clId="{449D3CC5-5D50-4303-BAE0-B2854C570D9B}" dt="2022-04-18T20:28:09.742" v="11" actId="478"/>
          <ac:picMkLst>
            <pc:docMk/>
            <pc:sldMk cId="1486107755" sldId="285"/>
            <ac:picMk id="4" creationId="{D331EE31-49BB-443D-AEE2-F5130821E8E4}"/>
          </ac:picMkLst>
        </pc:picChg>
        <pc:picChg chg="add mod">
          <ac:chgData name="Benni Allagan" userId="4a05416c45b75652" providerId="LiveId" clId="{449D3CC5-5D50-4303-BAE0-B2854C570D9B}" dt="2022-04-18T20:28:37.497" v="20" actId="1076"/>
          <ac:picMkLst>
            <pc:docMk/>
            <pc:sldMk cId="1486107755" sldId="285"/>
            <ac:picMk id="7" creationId="{12C3137F-8854-4B9E-B62B-1453092391E0}"/>
          </ac:picMkLst>
        </pc:picChg>
      </pc:sldChg>
      <pc:sldChg chg="addSp delSp modSp new mod">
        <pc:chgData name="Benni Allagan" userId="4a05416c45b75652" providerId="LiveId" clId="{449D3CC5-5D50-4303-BAE0-B2854C570D9B}" dt="2022-04-18T22:24:54.328" v="362" actId="123"/>
        <pc:sldMkLst>
          <pc:docMk/>
          <pc:sldMk cId="4075115922" sldId="294"/>
        </pc:sldMkLst>
        <pc:spChg chg="mod">
          <ac:chgData name="Benni Allagan" userId="4a05416c45b75652" providerId="LiveId" clId="{449D3CC5-5D50-4303-BAE0-B2854C570D9B}" dt="2022-04-18T22:19:40.073" v="232" actId="20577"/>
          <ac:spMkLst>
            <pc:docMk/>
            <pc:sldMk cId="4075115922" sldId="294"/>
            <ac:spMk id="2" creationId="{CD20E4B7-2E00-4829-8367-828D73DA45A4}"/>
          </ac:spMkLst>
        </pc:spChg>
        <pc:spChg chg="mod">
          <ac:chgData name="Benni Allagan" userId="4a05416c45b75652" providerId="LiveId" clId="{449D3CC5-5D50-4303-BAE0-B2854C570D9B}" dt="2022-04-18T22:24:54.328" v="362" actId="123"/>
          <ac:spMkLst>
            <pc:docMk/>
            <pc:sldMk cId="4075115922" sldId="294"/>
            <ac:spMk id="3" creationId="{1DC92746-281C-42A7-8D6D-29B60CF382F2}"/>
          </ac:spMkLst>
        </pc:spChg>
        <pc:spChg chg="add mod">
          <ac:chgData name="Benni Allagan" userId="4a05416c45b75652" providerId="LiveId" clId="{449D3CC5-5D50-4303-BAE0-B2854C570D9B}" dt="2022-04-18T22:23:27.629" v="340" actId="1076"/>
          <ac:spMkLst>
            <pc:docMk/>
            <pc:sldMk cId="4075115922" sldId="294"/>
            <ac:spMk id="7" creationId="{06D9E652-1488-4B91-AFC4-BD30BC034451}"/>
          </ac:spMkLst>
        </pc:spChg>
        <pc:picChg chg="add mod">
          <ac:chgData name="Benni Allagan" userId="4a05416c45b75652" providerId="LiveId" clId="{449D3CC5-5D50-4303-BAE0-B2854C570D9B}" dt="2022-04-18T22:24:37.550" v="358" actId="1076"/>
          <ac:picMkLst>
            <pc:docMk/>
            <pc:sldMk cId="4075115922" sldId="294"/>
            <ac:picMk id="6" creationId="{1E492CAE-0DF4-499E-8E49-2D97ACD4C1A2}"/>
          </ac:picMkLst>
        </pc:picChg>
        <pc:picChg chg="add del mod">
          <ac:chgData name="Benni Allagan" userId="4a05416c45b75652" providerId="LiveId" clId="{449D3CC5-5D50-4303-BAE0-B2854C570D9B}" dt="2022-04-18T22:21:11.272" v="261" actId="478"/>
          <ac:picMkLst>
            <pc:docMk/>
            <pc:sldMk cId="4075115922" sldId="294"/>
            <ac:picMk id="1026" creationId="{97FAA2B9-91DA-41BE-AAB2-86E94266E981}"/>
          </ac:picMkLst>
        </pc:picChg>
        <pc:picChg chg="add mod">
          <ac:chgData name="Benni Allagan" userId="4a05416c45b75652" providerId="LiveId" clId="{449D3CC5-5D50-4303-BAE0-B2854C570D9B}" dt="2022-04-18T22:24:34.606" v="357" actId="1076"/>
          <ac:picMkLst>
            <pc:docMk/>
            <pc:sldMk cId="4075115922" sldId="294"/>
            <ac:picMk id="1028" creationId="{B2C480B1-C432-4D99-BB22-B0DB49BDCB78}"/>
          </ac:picMkLst>
        </pc:picChg>
      </pc:sldChg>
    </pc:docChg>
  </pc:docChgLst>
  <pc:docChgLst>
    <pc:chgData name="Benni Allagan" userId="4a05416c45b75652" providerId="LiveId" clId="{2B7694C3-4BC5-46C1-B28E-35174B630445}"/>
    <pc:docChg chg="modSld">
      <pc:chgData name="Benni Allagan" userId="4a05416c45b75652" providerId="LiveId" clId="{2B7694C3-4BC5-46C1-B28E-35174B630445}" dt="2022-05-10T04:11:05.987" v="6" actId="1035"/>
      <pc:docMkLst>
        <pc:docMk/>
      </pc:docMkLst>
      <pc:sldChg chg="modSp mod">
        <pc:chgData name="Benni Allagan" userId="4a05416c45b75652" providerId="LiveId" clId="{2B7694C3-4BC5-46C1-B28E-35174B630445}" dt="2022-05-10T04:07:34.405" v="1" actId="20577"/>
        <pc:sldMkLst>
          <pc:docMk/>
          <pc:sldMk cId="823187921" sldId="256"/>
        </pc:sldMkLst>
        <pc:spChg chg="mod">
          <ac:chgData name="Benni Allagan" userId="4a05416c45b75652" providerId="LiveId" clId="{2B7694C3-4BC5-46C1-B28E-35174B630445}" dt="2022-05-10T04:07:34.405" v="1" actId="20577"/>
          <ac:spMkLst>
            <pc:docMk/>
            <pc:sldMk cId="823187921" sldId="256"/>
            <ac:spMk id="2" creationId="{985F09C9-AB4B-41B4-9989-AB60F54E9558}"/>
          </ac:spMkLst>
        </pc:spChg>
      </pc:sldChg>
      <pc:sldChg chg="modSp mod">
        <pc:chgData name="Benni Allagan" userId="4a05416c45b75652" providerId="LiveId" clId="{2B7694C3-4BC5-46C1-B28E-35174B630445}" dt="2022-05-10T04:11:05.987" v="6" actId="1035"/>
        <pc:sldMkLst>
          <pc:docMk/>
          <pc:sldMk cId="2611806784" sldId="282"/>
        </pc:sldMkLst>
        <pc:picChg chg="mod">
          <ac:chgData name="Benni Allagan" userId="4a05416c45b75652" providerId="LiveId" clId="{2B7694C3-4BC5-46C1-B28E-35174B630445}" dt="2022-05-10T04:11:05.987" v="6" actId="1035"/>
          <ac:picMkLst>
            <pc:docMk/>
            <pc:sldMk cId="2611806784" sldId="282"/>
            <ac:picMk id="4" creationId="{B560D6EF-2993-48F8-ACE2-8C7044EE867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EB1EB2-01F3-432C-9E2F-5BAE06AADD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F2DA434-3503-44C5-A24C-7A375A6851FA}">
      <dgm:prSet/>
      <dgm:spPr/>
      <dgm:t>
        <a:bodyPr/>
        <a:lstStyle/>
        <a:p>
          <a:r>
            <a:rPr lang="en-ID"/>
            <a:t>1. Iklim </a:t>
          </a:r>
          <a:endParaRPr lang="en-US"/>
        </a:p>
      </dgm:t>
    </dgm:pt>
    <dgm:pt modelId="{D2E031D3-9E9A-458D-B4BF-3AB2770B9B15}" type="parTrans" cxnId="{4A1E253A-AD5C-4634-958D-CE681B6E6ED2}">
      <dgm:prSet/>
      <dgm:spPr/>
      <dgm:t>
        <a:bodyPr/>
        <a:lstStyle/>
        <a:p>
          <a:endParaRPr lang="en-US"/>
        </a:p>
      </dgm:t>
    </dgm:pt>
    <dgm:pt modelId="{9EA2388B-F5C5-4CED-916F-BBE86B2B8D6E}" type="sibTrans" cxnId="{4A1E253A-AD5C-4634-958D-CE681B6E6ED2}">
      <dgm:prSet/>
      <dgm:spPr/>
      <dgm:t>
        <a:bodyPr/>
        <a:lstStyle/>
        <a:p>
          <a:endParaRPr lang="en-US"/>
        </a:p>
      </dgm:t>
    </dgm:pt>
    <dgm:pt modelId="{D5B21585-6F6F-4578-9F56-AEF5520F221C}">
      <dgm:prSet/>
      <dgm:spPr/>
      <dgm:t>
        <a:bodyPr/>
        <a:lstStyle/>
        <a:p>
          <a:pPr algn="just"/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Tanaman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cabai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rawit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tumbuh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di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tanah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dataran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rendah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sampai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menengah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Untuk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tumbuhan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yang optimal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tanaman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cabai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membutuhkan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intensitas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cahaya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matahari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sekurang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kurangnya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selama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10-12 jam.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Penyinaran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yang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dibutuhkan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adalah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penyinaran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secara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penuh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bila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penyinaran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tidak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penuh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pertumbuhan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tanaman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tidak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akan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normal.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F81C0B-A473-41D4-9580-144769A0966E}" type="parTrans" cxnId="{2A803072-B06C-4277-90A5-6FE50F7603DB}">
      <dgm:prSet/>
      <dgm:spPr/>
      <dgm:t>
        <a:bodyPr/>
        <a:lstStyle/>
        <a:p>
          <a:endParaRPr lang="en-US"/>
        </a:p>
      </dgm:t>
    </dgm:pt>
    <dgm:pt modelId="{C595C53F-E33C-4B3F-895A-4663A7A05662}" type="sibTrans" cxnId="{2A803072-B06C-4277-90A5-6FE50F7603DB}">
      <dgm:prSet/>
      <dgm:spPr/>
      <dgm:t>
        <a:bodyPr/>
        <a:lstStyle/>
        <a:p>
          <a:endParaRPr lang="en-US"/>
        </a:p>
      </dgm:t>
    </dgm:pt>
    <dgm:pt modelId="{65AB6311-8E1F-4D1D-B896-12F578616AE2}">
      <dgm:prSet/>
      <dgm:spPr/>
      <dgm:t>
        <a:bodyPr/>
        <a:lstStyle/>
        <a:p>
          <a:r>
            <a:rPr lang="en-ID"/>
            <a:t>2. Suhu dan Kelembaban </a:t>
          </a:r>
          <a:endParaRPr lang="en-US"/>
        </a:p>
      </dgm:t>
    </dgm:pt>
    <dgm:pt modelId="{E004D2DD-D4EE-4BBA-BFC4-B1BB3E5FAF66}" type="parTrans" cxnId="{54CC7127-55D4-4FD5-8AFA-6FF2BE868B13}">
      <dgm:prSet/>
      <dgm:spPr/>
      <dgm:t>
        <a:bodyPr/>
        <a:lstStyle/>
        <a:p>
          <a:endParaRPr lang="en-US"/>
        </a:p>
      </dgm:t>
    </dgm:pt>
    <dgm:pt modelId="{04439DD9-09A4-4C16-B18C-EE09C932CFE6}" type="sibTrans" cxnId="{54CC7127-55D4-4FD5-8AFA-6FF2BE868B13}">
      <dgm:prSet/>
      <dgm:spPr/>
      <dgm:t>
        <a:bodyPr/>
        <a:lstStyle/>
        <a:p>
          <a:endParaRPr lang="en-US"/>
        </a:p>
      </dgm:t>
    </dgm:pt>
    <dgm:pt modelId="{09BF473D-F7B7-410D-BFC8-920E12B9587F}">
      <dgm:prSet/>
      <dgm:spPr/>
      <dgm:t>
        <a:bodyPr/>
        <a:lstStyle/>
        <a:p>
          <a:pPr algn="just"/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Tinggi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rendahnya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suhu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sangat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mempengaruhi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pertumbuhan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tanaman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. 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Suhu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yang paling ideal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untuk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perkecambahan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benih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cabai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adalah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25-30°C,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sedangkan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untuk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pertumbuhannya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24-28°C. Adapun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suhu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yang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cocok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untuk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pertumbuhannya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adalah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siang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hari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21-28°C,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malam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hari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13-16°C,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untuk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kelembaban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tanaman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80%.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CC536B-AF9C-4601-8431-168E13C95615}" type="parTrans" cxnId="{70EEDB69-D586-487B-BCAA-1157606F2B01}">
      <dgm:prSet/>
      <dgm:spPr/>
      <dgm:t>
        <a:bodyPr/>
        <a:lstStyle/>
        <a:p>
          <a:endParaRPr lang="en-US"/>
        </a:p>
      </dgm:t>
    </dgm:pt>
    <dgm:pt modelId="{69588EF0-51B3-481B-94C4-92722D765FA5}" type="sibTrans" cxnId="{70EEDB69-D586-487B-BCAA-1157606F2B01}">
      <dgm:prSet/>
      <dgm:spPr/>
      <dgm:t>
        <a:bodyPr/>
        <a:lstStyle/>
        <a:p>
          <a:endParaRPr lang="en-US"/>
        </a:p>
      </dgm:t>
    </dgm:pt>
    <dgm:pt modelId="{BB8403B3-1743-47E7-8572-CFB095FA4DF3}">
      <dgm:prSet/>
      <dgm:spPr/>
      <dgm:t>
        <a:bodyPr/>
        <a:lstStyle/>
        <a:p>
          <a:r>
            <a:rPr lang="en-ID"/>
            <a:t>3. Angin </a:t>
          </a:r>
          <a:endParaRPr lang="en-US"/>
        </a:p>
      </dgm:t>
    </dgm:pt>
    <dgm:pt modelId="{7FEAEDB9-E119-4245-8792-D146DD9E9E92}" type="parTrans" cxnId="{607A541D-9F1F-4A79-AD3E-17E080E3545F}">
      <dgm:prSet/>
      <dgm:spPr/>
      <dgm:t>
        <a:bodyPr/>
        <a:lstStyle/>
        <a:p>
          <a:endParaRPr lang="en-US"/>
        </a:p>
      </dgm:t>
    </dgm:pt>
    <dgm:pt modelId="{3136D207-AB01-4088-8BCA-313331F943C7}" type="sibTrans" cxnId="{607A541D-9F1F-4A79-AD3E-17E080E3545F}">
      <dgm:prSet/>
      <dgm:spPr/>
      <dgm:t>
        <a:bodyPr/>
        <a:lstStyle/>
        <a:p>
          <a:endParaRPr lang="en-US"/>
        </a:p>
      </dgm:t>
    </dgm:pt>
    <dgm:pt modelId="{E2AB1222-A666-4990-8C20-97E073F76B4B}">
      <dgm:prSet/>
      <dgm:spPr/>
      <dgm:t>
        <a:bodyPr/>
        <a:lstStyle/>
        <a:p>
          <a:pPr algn="just"/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Angin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yang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cocok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untuk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tanaman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cabai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adalah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angin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yang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berhembus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perlahan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angin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berfungsi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menyediakan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gas CO2 yang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dibutuhkan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oleh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tanaman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cabai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rawit</a:t>
          </a:r>
          <a:r>
            <a:rPr lang="en-ID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39A1D2-DFC3-486C-BA97-3CD7E5012E7D}" type="parTrans" cxnId="{6262770F-BB0D-4425-A433-8DC672A5EA4B}">
      <dgm:prSet/>
      <dgm:spPr/>
      <dgm:t>
        <a:bodyPr/>
        <a:lstStyle/>
        <a:p>
          <a:endParaRPr lang="en-US"/>
        </a:p>
      </dgm:t>
    </dgm:pt>
    <dgm:pt modelId="{F9F809DB-88FA-444A-8FCA-BA81F54CA82E}" type="sibTrans" cxnId="{6262770F-BB0D-4425-A433-8DC672A5EA4B}">
      <dgm:prSet/>
      <dgm:spPr/>
      <dgm:t>
        <a:bodyPr/>
        <a:lstStyle/>
        <a:p>
          <a:endParaRPr lang="en-US"/>
        </a:p>
      </dgm:t>
    </dgm:pt>
    <dgm:pt modelId="{50D68AC6-653F-4EC2-9708-FB1CA6CC600B}" type="pres">
      <dgm:prSet presAssocID="{12EB1EB2-01F3-432C-9E2F-5BAE06AADD60}" presName="linear" presStyleCnt="0">
        <dgm:presLayoutVars>
          <dgm:animLvl val="lvl"/>
          <dgm:resizeHandles val="exact"/>
        </dgm:presLayoutVars>
      </dgm:prSet>
      <dgm:spPr/>
    </dgm:pt>
    <dgm:pt modelId="{45C3A541-B679-42C1-957D-17F03A5C0820}" type="pres">
      <dgm:prSet presAssocID="{CF2DA434-3503-44C5-A24C-7A375A6851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F55F68-EBDE-4768-9096-66CAE904C3C9}" type="pres">
      <dgm:prSet presAssocID="{CF2DA434-3503-44C5-A24C-7A375A6851FA}" presName="childText" presStyleLbl="revTx" presStyleIdx="0" presStyleCnt="3">
        <dgm:presLayoutVars>
          <dgm:bulletEnabled val="1"/>
        </dgm:presLayoutVars>
      </dgm:prSet>
      <dgm:spPr/>
    </dgm:pt>
    <dgm:pt modelId="{63DF39D2-9DFB-428A-AFC5-D2E22829083D}" type="pres">
      <dgm:prSet presAssocID="{65AB6311-8E1F-4D1D-B896-12F578616AE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B07783F-AC84-4DBD-89AC-6C8CC6464C33}" type="pres">
      <dgm:prSet presAssocID="{65AB6311-8E1F-4D1D-B896-12F578616AE2}" presName="childText" presStyleLbl="revTx" presStyleIdx="1" presStyleCnt="3">
        <dgm:presLayoutVars>
          <dgm:bulletEnabled val="1"/>
        </dgm:presLayoutVars>
      </dgm:prSet>
      <dgm:spPr/>
    </dgm:pt>
    <dgm:pt modelId="{0A41F3CE-C37C-4FD8-801C-99CF4020E7E1}" type="pres">
      <dgm:prSet presAssocID="{BB8403B3-1743-47E7-8572-CFB095FA4DF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3EDB5C8-13B7-4616-9128-BAC2AA9CF6DB}" type="pres">
      <dgm:prSet presAssocID="{BB8403B3-1743-47E7-8572-CFB095FA4DF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262770F-BB0D-4425-A433-8DC672A5EA4B}" srcId="{BB8403B3-1743-47E7-8572-CFB095FA4DF3}" destId="{E2AB1222-A666-4990-8C20-97E073F76B4B}" srcOrd="0" destOrd="0" parTransId="{1C39A1D2-DFC3-486C-BA97-3CD7E5012E7D}" sibTransId="{F9F809DB-88FA-444A-8FCA-BA81F54CA82E}"/>
    <dgm:cxn modelId="{607A541D-9F1F-4A79-AD3E-17E080E3545F}" srcId="{12EB1EB2-01F3-432C-9E2F-5BAE06AADD60}" destId="{BB8403B3-1743-47E7-8572-CFB095FA4DF3}" srcOrd="2" destOrd="0" parTransId="{7FEAEDB9-E119-4245-8792-D146DD9E9E92}" sibTransId="{3136D207-AB01-4088-8BCA-313331F943C7}"/>
    <dgm:cxn modelId="{54CC7127-55D4-4FD5-8AFA-6FF2BE868B13}" srcId="{12EB1EB2-01F3-432C-9E2F-5BAE06AADD60}" destId="{65AB6311-8E1F-4D1D-B896-12F578616AE2}" srcOrd="1" destOrd="0" parTransId="{E004D2DD-D4EE-4BBA-BFC4-B1BB3E5FAF66}" sibTransId="{04439DD9-09A4-4C16-B18C-EE09C932CFE6}"/>
    <dgm:cxn modelId="{4A1E253A-AD5C-4634-958D-CE681B6E6ED2}" srcId="{12EB1EB2-01F3-432C-9E2F-5BAE06AADD60}" destId="{CF2DA434-3503-44C5-A24C-7A375A6851FA}" srcOrd="0" destOrd="0" parTransId="{D2E031D3-9E9A-458D-B4BF-3AB2770B9B15}" sibTransId="{9EA2388B-F5C5-4CED-916F-BBE86B2B8D6E}"/>
    <dgm:cxn modelId="{5835615F-F50D-41A5-9838-501C4B142FCB}" type="presOf" srcId="{09BF473D-F7B7-410D-BFC8-920E12B9587F}" destId="{BB07783F-AC84-4DBD-89AC-6C8CC6464C33}" srcOrd="0" destOrd="0" presId="urn:microsoft.com/office/officeart/2005/8/layout/vList2"/>
    <dgm:cxn modelId="{70EEDB69-D586-487B-BCAA-1157606F2B01}" srcId="{65AB6311-8E1F-4D1D-B896-12F578616AE2}" destId="{09BF473D-F7B7-410D-BFC8-920E12B9587F}" srcOrd="0" destOrd="0" parTransId="{E5CC536B-AF9C-4601-8431-168E13C95615}" sibTransId="{69588EF0-51B3-481B-94C4-92722D765FA5}"/>
    <dgm:cxn modelId="{03FA544C-A7D2-44B0-A14A-FFFB1C9B9C38}" type="presOf" srcId="{BB8403B3-1743-47E7-8572-CFB095FA4DF3}" destId="{0A41F3CE-C37C-4FD8-801C-99CF4020E7E1}" srcOrd="0" destOrd="0" presId="urn:microsoft.com/office/officeart/2005/8/layout/vList2"/>
    <dgm:cxn modelId="{2A803072-B06C-4277-90A5-6FE50F7603DB}" srcId="{CF2DA434-3503-44C5-A24C-7A375A6851FA}" destId="{D5B21585-6F6F-4578-9F56-AEF5520F221C}" srcOrd="0" destOrd="0" parTransId="{BEF81C0B-A473-41D4-9580-144769A0966E}" sibTransId="{C595C53F-E33C-4B3F-895A-4663A7A05662}"/>
    <dgm:cxn modelId="{F8C76B90-47FD-43B1-BFE0-429DCC03111B}" type="presOf" srcId="{CF2DA434-3503-44C5-A24C-7A375A6851FA}" destId="{45C3A541-B679-42C1-957D-17F03A5C0820}" srcOrd="0" destOrd="0" presId="urn:microsoft.com/office/officeart/2005/8/layout/vList2"/>
    <dgm:cxn modelId="{BE1DA3B4-C8D8-428B-AC31-BDB9BA3F7279}" type="presOf" srcId="{D5B21585-6F6F-4578-9F56-AEF5520F221C}" destId="{8DF55F68-EBDE-4768-9096-66CAE904C3C9}" srcOrd="0" destOrd="0" presId="urn:microsoft.com/office/officeart/2005/8/layout/vList2"/>
    <dgm:cxn modelId="{BAC63CB6-7794-47A3-9665-BD07F678F0E9}" type="presOf" srcId="{65AB6311-8E1F-4D1D-B896-12F578616AE2}" destId="{63DF39D2-9DFB-428A-AFC5-D2E22829083D}" srcOrd="0" destOrd="0" presId="urn:microsoft.com/office/officeart/2005/8/layout/vList2"/>
    <dgm:cxn modelId="{088FFBC3-CBC2-4C0A-9A8F-0C21426F4D0F}" type="presOf" srcId="{12EB1EB2-01F3-432C-9E2F-5BAE06AADD60}" destId="{50D68AC6-653F-4EC2-9708-FB1CA6CC600B}" srcOrd="0" destOrd="0" presId="urn:microsoft.com/office/officeart/2005/8/layout/vList2"/>
    <dgm:cxn modelId="{107511D6-94F8-4EEB-9380-9496081BBC02}" type="presOf" srcId="{E2AB1222-A666-4990-8C20-97E073F76B4B}" destId="{33EDB5C8-13B7-4616-9128-BAC2AA9CF6DB}" srcOrd="0" destOrd="0" presId="urn:microsoft.com/office/officeart/2005/8/layout/vList2"/>
    <dgm:cxn modelId="{B206E24C-0839-487F-9EEF-3276868862DE}" type="presParOf" srcId="{50D68AC6-653F-4EC2-9708-FB1CA6CC600B}" destId="{45C3A541-B679-42C1-957D-17F03A5C0820}" srcOrd="0" destOrd="0" presId="urn:microsoft.com/office/officeart/2005/8/layout/vList2"/>
    <dgm:cxn modelId="{729C7EBF-114D-4C59-A1F5-32AF87D31A04}" type="presParOf" srcId="{50D68AC6-653F-4EC2-9708-FB1CA6CC600B}" destId="{8DF55F68-EBDE-4768-9096-66CAE904C3C9}" srcOrd="1" destOrd="0" presId="urn:microsoft.com/office/officeart/2005/8/layout/vList2"/>
    <dgm:cxn modelId="{D972459C-5F00-4179-B908-E262748CAEB9}" type="presParOf" srcId="{50D68AC6-653F-4EC2-9708-FB1CA6CC600B}" destId="{63DF39D2-9DFB-428A-AFC5-D2E22829083D}" srcOrd="2" destOrd="0" presId="urn:microsoft.com/office/officeart/2005/8/layout/vList2"/>
    <dgm:cxn modelId="{EDCB2638-F03B-4003-85B3-6FF68C771158}" type="presParOf" srcId="{50D68AC6-653F-4EC2-9708-FB1CA6CC600B}" destId="{BB07783F-AC84-4DBD-89AC-6C8CC6464C33}" srcOrd="3" destOrd="0" presId="urn:microsoft.com/office/officeart/2005/8/layout/vList2"/>
    <dgm:cxn modelId="{1EF05B09-964B-4A57-BBC2-3A6D24DC9F4C}" type="presParOf" srcId="{50D68AC6-653F-4EC2-9708-FB1CA6CC600B}" destId="{0A41F3CE-C37C-4FD8-801C-99CF4020E7E1}" srcOrd="4" destOrd="0" presId="urn:microsoft.com/office/officeart/2005/8/layout/vList2"/>
    <dgm:cxn modelId="{4D95A2E6-DECD-470C-B500-E9479B1EC20D}" type="presParOf" srcId="{50D68AC6-653F-4EC2-9708-FB1CA6CC600B}" destId="{33EDB5C8-13B7-4616-9128-BAC2AA9CF6D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3A541-B679-42C1-957D-17F03A5C0820}">
      <dsp:nvSpPr>
        <dsp:cNvPr id="0" name=""/>
        <dsp:cNvSpPr/>
      </dsp:nvSpPr>
      <dsp:spPr>
        <a:xfrm>
          <a:off x="0" y="15001"/>
          <a:ext cx="4490447" cy="4563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/>
            <a:t>1. Iklim </a:t>
          </a:r>
          <a:endParaRPr lang="en-US" sz="2000" kern="1200"/>
        </a:p>
      </dsp:txBody>
      <dsp:txXfrm>
        <a:off x="22275" y="37276"/>
        <a:ext cx="4445897" cy="411750"/>
      </dsp:txXfrm>
    </dsp:sp>
    <dsp:sp modelId="{8DF55F68-EBDE-4768-9096-66CAE904C3C9}">
      <dsp:nvSpPr>
        <dsp:cNvPr id="0" name=""/>
        <dsp:cNvSpPr/>
      </dsp:nvSpPr>
      <dsp:spPr>
        <a:xfrm>
          <a:off x="0" y="471301"/>
          <a:ext cx="4490447" cy="153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572" tIns="25400" rIns="142240" bIns="25400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Tanaman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cabai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rawit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tumbuh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di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tanah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dataran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rendah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sampai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menengah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Untuk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tumbuhan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yang optimal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tanaman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cabai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membutuhkan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intensitas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cahaya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matahari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sekurang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kurangnya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selama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10-12 jam.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Penyinaran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yang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dibutuhkan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adalah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penyinaran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secara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penuh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bila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penyinaran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tidak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penuh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pertumbuhan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tanaman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tidak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akan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normal.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71301"/>
        <a:ext cx="4490447" cy="1531799"/>
      </dsp:txXfrm>
    </dsp:sp>
    <dsp:sp modelId="{63DF39D2-9DFB-428A-AFC5-D2E22829083D}">
      <dsp:nvSpPr>
        <dsp:cNvPr id="0" name=""/>
        <dsp:cNvSpPr/>
      </dsp:nvSpPr>
      <dsp:spPr>
        <a:xfrm>
          <a:off x="0" y="2003101"/>
          <a:ext cx="4490447" cy="456300"/>
        </a:xfrm>
        <a:prstGeom prst="roundRect">
          <a:avLst/>
        </a:prstGeom>
        <a:solidFill>
          <a:schemeClr val="accent2">
            <a:hueOff val="-756953"/>
            <a:satOff val="-5044"/>
            <a:lumOff val="-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/>
            <a:t>2. Suhu dan Kelembaban </a:t>
          </a:r>
          <a:endParaRPr lang="en-US" sz="2000" kern="1200"/>
        </a:p>
      </dsp:txBody>
      <dsp:txXfrm>
        <a:off x="22275" y="2025376"/>
        <a:ext cx="4445897" cy="411750"/>
      </dsp:txXfrm>
    </dsp:sp>
    <dsp:sp modelId="{BB07783F-AC84-4DBD-89AC-6C8CC6464C33}">
      <dsp:nvSpPr>
        <dsp:cNvPr id="0" name=""/>
        <dsp:cNvSpPr/>
      </dsp:nvSpPr>
      <dsp:spPr>
        <a:xfrm>
          <a:off x="0" y="2459401"/>
          <a:ext cx="4490447" cy="173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572" tIns="25400" rIns="142240" bIns="25400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Tinggi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rendahnya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suhu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sangat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mempengaruhi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pertumbuhan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tanaman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Suhu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yang paling ideal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untuk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perkecambahan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benih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cabai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adalah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25-30°C,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sedangkan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untuk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pertumbuhannya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24-28°C. Adapun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suhu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yang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cocok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untuk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pertumbuhannya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adalah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siang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hari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21-28°C,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malam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hari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13-16°C,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untuk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kelembaban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tanaman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80%.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59401"/>
        <a:ext cx="4490447" cy="1738800"/>
      </dsp:txXfrm>
    </dsp:sp>
    <dsp:sp modelId="{0A41F3CE-C37C-4FD8-801C-99CF4020E7E1}">
      <dsp:nvSpPr>
        <dsp:cNvPr id="0" name=""/>
        <dsp:cNvSpPr/>
      </dsp:nvSpPr>
      <dsp:spPr>
        <a:xfrm>
          <a:off x="0" y="4198201"/>
          <a:ext cx="4490447" cy="456300"/>
        </a:xfrm>
        <a:prstGeom prst="roundRect">
          <a:avLst/>
        </a:prstGeom>
        <a:solidFill>
          <a:schemeClr val="accent2">
            <a:hueOff val="-1513906"/>
            <a:satOff val="-10087"/>
            <a:lumOff val="-1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/>
            <a:t>3. Angin </a:t>
          </a:r>
          <a:endParaRPr lang="en-US" sz="2000" kern="1200"/>
        </a:p>
      </dsp:txBody>
      <dsp:txXfrm>
        <a:off x="22275" y="4220476"/>
        <a:ext cx="4445897" cy="411750"/>
      </dsp:txXfrm>
    </dsp:sp>
    <dsp:sp modelId="{33EDB5C8-13B7-4616-9128-BAC2AA9CF6DB}">
      <dsp:nvSpPr>
        <dsp:cNvPr id="0" name=""/>
        <dsp:cNvSpPr/>
      </dsp:nvSpPr>
      <dsp:spPr>
        <a:xfrm>
          <a:off x="0" y="4654502"/>
          <a:ext cx="4490447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572" tIns="25400" rIns="142240" bIns="25400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Angin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yang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cocok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untuk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tanaman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cabai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adalah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angin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yang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berhembus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perlahan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angin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berfungsi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menyediakan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gas CO2 yang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dibutuhkan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oleh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tanaman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cabai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D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rawit</a:t>
          </a:r>
          <a:r>
            <a:rPr lang="en-ID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654502"/>
        <a:ext cx="4490447" cy="910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0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8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9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155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1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027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212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5/10/2022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4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reenbuilding.jakarta.go.id/files/userguides/IFCGuideVol2-IND-edit.pdf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ull frame shot of yellow and orange steel panel">
            <a:extLst>
              <a:ext uri="{FF2B5EF4-FFF2-40B4-BE49-F238E27FC236}">
                <a16:creationId xmlns:a16="http://schemas.microsoft.com/office/drawing/2014/main" id="{C3387ECB-33FD-B90B-317E-67DF7C2070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980" b="347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5F09C9-AB4B-41B4-9989-AB60F54E9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1784059"/>
            <a:ext cx="10268712" cy="1349437"/>
          </a:xfrm>
        </p:spPr>
        <p:txBody>
          <a:bodyPr anchor="b">
            <a:noAutofit/>
          </a:bodyPr>
          <a:lstStyle/>
          <a:p>
            <a:r>
              <a:rPr lang="en-US" sz="2400" cap="none" dirty="0" err="1"/>
              <a:t>Proyek</a:t>
            </a:r>
            <a:r>
              <a:rPr lang="en-US" sz="2400" cap="none" dirty="0"/>
              <a:t> </a:t>
            </a:r>
            <a:r>
              <a:rPr lang="en-US" sz="2400" cap="none" dirty="0" err="1"/>
              <a:t>Sistem</a:t>
            </a:r>
            <a:r>
              <a:rPr lang="en-US" sz="2400" cap="none" dirty="0"/>
              <a:t> </a:t>
            </a:r>
            <a:r>
              <a:rPr lang="en-US" sz="2400" cap="none" dirty="0" err="1"/>
              <a:t>Komputer</a:t>
            </a:r>
            <a:br>
              <a:rPr lang="en-US" sz="2800" dirty="0"/>
            </a:br>
            <a:r>
              <a:rPr lang="en-US" sz="2400" dirty="0"/>
              <a:t>“</a:t>
            </a:r>
            <a:r>
              <a:rPr lang="en-US" sz="2400" dirty="0" err="1"/>
              <a:t>sistem</a:t>
            </a:r>
            <a:r>
              <a:rPr lang="en-US" sz="2400" dirty="0"/>
              <a:t> parameter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err="1"/>
              <a:t>tanaman</a:t>
            </a:r>
            <a:r>
              <a:rPr lang="en-US" sz="2400" dirty="0"/>
              <a:t> CABAI pada </a:t>
            </a:r>
            <a:r>
              <a:rPr lang="en-US" sz="2400" dirty="0" err="1"/>
              <a:t>rumah</a:t>
            </a:r>
            <a:r>
              <a:rPr lang="en-US" sz="2400" dirty="0"/>
              <a:t> </a:t>
            </a:r>
            <a:r>
              <a:rPr lang="en-US" sz="2400" dirty="0" err="1"/>
              <a:t>kaca</a:t>
            </a:r>
            <a:r>
              <a:rPr lang="en-US" sz="2400" dirty="0"/>
              <a:t> dan </a:t>
            </a:r>
            <a:r>
              <a:rPr lang="en-US" sz="2400" dirty="0" err="1"/>
              <a:t>notifikasi</a:t>
            </a:r>
            <a:r>
              <a:rPr lang="en-US" sz="2400" dirty="0"/>
              <a:t> </a:t>
            </a:r>
            <a:r>
              <a:rPr lang="en-US" sz="2400" dirty="0" err="1"/>
              <a:t>kerusakan</a:t>
            </a:r>
            <a:r>
              <a:rPr lang="en-US" sz="2400" dirty="0"/>
              <a:t> </a:t>
            </a:r>
            <a:r>
              <a:rPr lang="en-US" sz="2400" dirty="0" err="1"/>
              <a:t>dini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</a:t>
            </a:r>
            <a:r>
              <a:rPr lang="en-US" sz="2400" dirty="0" err="1"/>
              <a:t>iot</a:t>
            </a:r>
            <a:r>
              <a:rPr lang="en-US" sz="2400" dirty="0"/>
              <a:t>”</a:t>
            </a:r>
            <a:endParaRPr lang="en-ID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51315-4324-4DBC-A0C8-2BA2233F1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3192651"/>
            <a:ext cx="10268712" cy="2842389"/>
          </a:xfrm>
        </p:spPr>
        <p:txBody>
          <a:bodyPr anchor="t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D" sz="1400" b="1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Kelompok</a:t>
            </a:r>
            <a:r>
              <a:rPr lang="en-ID" sz="1400" b="1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4:</a:t>
            </a:r>
            <a:endParaRPr lang="en-ID" sz="1400" b="1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ID" sz="1400" b="1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Raffi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Sasongko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Adji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(25119158/3KB02)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sebagai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Ketua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Tim</a:t>
            </a:r>
            <a:endParaRPr lang="en-ID" sz="1400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Ahmad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Fauzi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Allagan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(20119321/3KB02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sebagai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Anggota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1 </a:t>
            </a:r>
            <a:endParaRPr lang="en-ID" sz="1400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Anggitia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Handini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(20119829/3KB02)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sebagai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Anggota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2</a:t>
            </a:r>
            <a:endParaRPr lang="en-ID" sz="1400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Farid Raihan (22119279/3KB02)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sebagai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Anggota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3</a:t>
            </a:r>
            <a:endParaRPr lang="en-ID" sz="1400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Ivi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AlvaMugnina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(23119103/3KB02)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sebagai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Anggota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4</a:t>
            </a:r>
            <a:endParaRPr lang="en-ID" sz="1400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Qodaru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Sakha'a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(25119106/3KB02)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sebagai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Anggota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5</a:t>
            </a:r>
          </a:p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ID" sz="14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ID" sz="1400" dirty="0">
                <a:solidFill>
                  <a:schemeClr val="tx1"/>
                </a:solidFill>
              </a:rPr>
              <a:t>UNIVERSITAS GUNADARMA</a:t>
            </a:r>
          </a:p>
          <a:p>
            <a:r>
              <a:rPr lang="en-ID" sz="1400" dirty="0">
                <a:solidFill>
                  <a:schemeClr val="tx1"/>
                </a:solidFill>
              </a:rPr>
              <a:t>2022</a:t>
            </a:r>
          </a:p>
        </p:txBody>
      </p:sp>
      <p:pic>
        <p:nvPicPr>
          <p:cNvPr id="6" name="Google Shape;92;p1" descr="Logo Gunadarma (Universitas Gunadarma) Original - rekreartive">
            <a:extLst>
              <a:ext uri="{FF2B5EF4-FFF2-40B4-BE49-F238E27FC236}">
                <a16:creationId xmlns:a16="http://schemas.microsoft.com/office/drawing/2014/main" id="{5D8E3DC6-85CF-4070-807D-73073644FE12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5262780" y="549365"/>
            <a:ext cx="1523906" cy="1420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3187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PERMASALAHAN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6772-D792-40EF-9B98-ED1E844E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508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anaman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cabai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dibudidayakan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petani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dikarenakan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iklim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indonesia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sangat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cocok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budidaya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tanaman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cabai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permasalahan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jarang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pembudidayaan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tanaman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cabai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mengganggu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produksi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cabai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lain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ketersediaan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lahan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semakin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sempit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usaha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bertani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cabai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proses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pembudidayaannya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benar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modal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sarana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prasarana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petani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cabai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terbatas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seringkali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fluktuasi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cabai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berpengaruh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permintaan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penawaran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cabai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pasaran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508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lang="en-ID" sz="800" dirty="0">
              <a:ea typeface="Times New Roman"/>
              <a:cs typeface="Times New Roman"/>
              <a:sym typeface="Times New Roman"/>
            </a:endParaRPr>
          </a:p>
          <a:p>
            <a:pPr marL="0" marR="508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lang="en-ID" sz="800" dirty="0"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ID" sz="800" b="1" dirty="0"/>
          </a:p>
          <a:p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33576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A329-36D6-44A4-BBD6-16FE7DFB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81369-5556-4913-8937-1C5075545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R="50165" indent="450215" algn="just">
              <a:lnSpc>
                <a:spcPct val="150000"/>
              </a:lnSpc>
              <a:spcAft>
                <a:spcPts val="800"/>
              </a:spcAft>
            </a:pP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Selain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syarat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cuaca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mempengaruhi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pembudidayaan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tanaman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cabai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Indonesia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teropis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mempunyai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musim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musim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panas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musim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hujan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teori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menanam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cabai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musim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hujan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memang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menghadapi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hambatan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cuaca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tumbuh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kembangnya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tanaman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normal,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memicu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pula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berkembangnya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organisme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pengganggu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tanaman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ulat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agrotis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ipsilon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ulat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grayak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lalat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trips,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apids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nematoda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tungau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penyakit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anthracnose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phytopthora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rebah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semai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bercak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daun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virus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mozaik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fusarium dan 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bakteri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akibatnya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risiko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kegagalan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panennya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84172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EE5B-D67A-41E5-90F7-A4F82906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254A-4567-4A60-8E80-A2117FA2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kasus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kenaikan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cabai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 di Jakarta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cabai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keriting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dijual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Rp 43.764 per kilogram,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cabai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rawit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dijual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Rp 30.705 per kilogram, Pusat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Harga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Strategis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Nasional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melaporkan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cabai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keriting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nasional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tertinggi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dijual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jambi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seharga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Rp 60.150 per kilogram,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cabai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rawit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tertinggi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dijual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Maluku Utara Rp 85.000 per kilogram. Salah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faktor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penyebab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kenaikan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cabai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keriting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cabai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rawit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memasuki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hujan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produksi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pertanian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mengalami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penurunan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D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https://jatimnet.com/kenaikan-harga-cabai-diduga-minim-stok-akibat-cuaca-ekstrem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77853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3D58-A23F-4B34-9323-FC869B8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8E9A-0D6D-4C52-8BC8-635070E6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mengatasi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segala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permasalahan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salah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tepat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ialah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kaca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kaca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bangunan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menrawat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tanaman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menghindarkan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tanaman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macam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cuaca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tanaman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sulit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dibudidayakan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lahan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luar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dibudidayakan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pengendalian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iklim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kaca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Namun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terdapat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kendala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penggunaan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rumah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kaca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daerah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tropis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timbulnya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efek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rumah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kaca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dimana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pantulan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radiasi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matahari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bergelombang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panjang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tertahan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menyebabkan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suhu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rumah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kaca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tinggi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suhu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lingkungan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sekitarnya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hal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mengganggu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pertumbuhan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tanaman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Sehingga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diperlukannya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parameter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lingkungan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tanaman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rumah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kaca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425847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6772-D792-40EF-9B98-ED1E844E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meminimalisir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Tanaman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Kerusakan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IoT”?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dipakai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Tanaman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Kerusakan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IoT”?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fitur-fitur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dibutuhkan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72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419C-8B53-4DAD-8554-41412258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ANALISA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A3310-B844-4029-86C1-9334D223C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302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4628638" cy="5571066"/>
          </a:xfrm>
        </p:spPr>
        <p:txBody>
          <a:bodyPr>
            <a:normAutofit/>
          </a:bodyPr>
          <a:lstStyle/>
          <a:p>
            <a:r>
              <a:rPr lang="en-US" sz="5600" dirty="0"/>
              <a:t>ANALISA </a:t>
            </a:r>
            <a:r>
              <a:rPr lang="en-US" sz="5600" dirty="0" err="1"/>
              <a:t>Tanaman</a:t>
            </a:r>
            <a:r>
              <a:rPr lang="en-US" sz="5600" dirty="0"/>
              <a:t> </a:t>
            </a:r>
            <a:r>
              <a:rPr lang="en-US" sz="5600" dirty="0" err="1"/>
              <a:t>Cabai</a:t>
            </a:r>
            <a:endParaRPr lang="en-ID" sz="5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25F18C-EA44-0E6F-DC48-D76F57A04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884442"/>
              </p:ext>
            </p:extLst>
          </p:nvPr>
        </p:nvGraphicFramePr>
        <p:xfrm>
          <a:off x="6737940" y="643467"/>
          <a:ext cx="4490447" cy="5580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1094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ANALISA KEBUTUHAN PENGGUNA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6772-D792-40EF-9B98-ED1E844E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lvl="0" indent="-203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ID" sz="17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Kebutuhan</a:t>
            </a:r>
            <a:r>
              <a:rPr lang="en-ID" sz="17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Pengguna</a:t>
            </a:r>
            <a:endParaRPr lang="en-ID" sz="17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71463" lvl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9166"/>
              <a:buNone/>
            </a:pP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Parameter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iklim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Kondisi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alam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pada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daerah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beriklim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tropis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berupa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lembab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dimana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cuaca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panas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sepanjang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tahun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ditambah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dengan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kecepatan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angin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yang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kurang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dominan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dalam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membentuk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pola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aliran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yang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baik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sehingga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mengakibatkan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perbedaan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suhu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antara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suhu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dalam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rumah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kaca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dengan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suhu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luar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sangat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besar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228600" lvl="0" indent="-203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ID" sz="17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Fitur - </a:t>
            </a:r>
            <a:r>
              <a:rPr lang="en-ID" sz="17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fitur</a:t>
            </a:r>
            <a:endParaRPr lang="en-ID" sz="17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7780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9166"/>
              <a:buNone/>
            </a:pP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Menyesuaikan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suhu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dan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sirkulasi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udara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di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dalam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rumah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kaca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17780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9166"/>
              <a:buNone/>
            </a:pP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Menyesuaikan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intensitas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cahaya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matahari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17780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9166"/>
              <a:buNone/>
            </a:pP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Dapat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dipantau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melalui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smartphone.</a:t>
            </a:r>
          </a:p>
          <a:p>
            <a:pPr marL="17780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9166"/>
              <a:buNone/>
            </a:pP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Mendapatkan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notifikasi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kerusakan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dini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jika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terjadi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kondisi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yang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tidak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7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seharusnya</a:t>
            </a:r>
            <a:r>
              <a:rPr lang="en-ID" sz="17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228600" lvl="0" indent="-50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D" sz="17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267578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pengguna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6772-D792-40EF-9B98-ED1E844E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pembudidaya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7048C-86D0-4DE3-A632-07F94600E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00" y="3233703"/>
            <a:ext cx="4832116" cy="321359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335EBD3-E08B-41CF-A8E0-821CF236E784}"/>
              </a:ext>
            </a:extLst>
          </p:cNvPr>
          <p:cNvSpPr/>
          <p:nvPr/>
        </p:nvSpPr>
        <p:spPr>
          <a:xfrm>
            <a:off x="7043979" y="3745532"/>
            <a:ext cx="720671" cy="705172"/>
          </a:xfrm>
          <a:prstGeom prst="ellipse">
            <a:avLst/>
          </a:prstGeom>
          <a:blipFill dpi="0" rotWithShape="1">
            <a:blip r:embed="rId3">
              <a:alphaModFix amt="9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1956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1F776-EF92-411E-ABE5-CB209550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GAMBARAN UMUM PROYEK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751B1B-EF88-403C-A365-BD91CD26C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850" y="306070"/>
            <a:ext cx="5576300" cy="3594100"/>
          </a:xfrm>
        </p:spPr>
      </p:pic>
    </p:spTree>
    <p:extLst>
      <p:ext uri="{BB962C8B-B14F-4D97-AF65-F5344CB8AC3E}">
        <p14:creationId xmlns:p14="http://schemas.microsoft.com/office/powerpoint/2010/main" val="360168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419C-8B53-4DAD-8554-41412258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PROFIL TIM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A3310-B844-4029-86C1-9334D223C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3003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1438-323A-4F4B-926B-8E8342B5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Diagram </a:t>
            </a:r>
            <a:r>
              <a:rPr lang="en-US" dirty="0" err="1"/>
              <a:t>blok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525C-9635-4568-A74E-5B63B03AD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FBFE7-E92D-4733-84D5-4E0A83046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4"/>
          <a:stretch/>
        </p:blipFill>
        <p:spPr bwMode="auto">
          <a:xfrm>
            <a:off x="3229001" y="2587752"/>
            <a:ext cx="5730949" cy="37050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6885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419C-8B53-4DAD-8554-41412258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TEKNOLOGI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A3310-B844-4029-86C1-9334D223C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735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DHT-22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6772-D792-40EF-9B98-ED1E844EB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84" y="2582803"/>
            <a:ext cx="7180946" cy="4037737"/>
          </a:xfrm>
        </p:spPr>
        <p:txBody>
          <a:bodyPr anchor="t">
            <a:normAutofit fontScale="25000" lnSpcReduction="20000"/>
          </a:bodyPr>
          <a:lstStyle/>
          <a:p>
            <a:pPr algn="just">
              <a:lnSpc>
                <a:spcPct val="100000"/>
              </a:lnSpc>
            </a:pPr>
            <a:r>
              <a:rPr lang="en-ID" sz="7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Sensor DHT-22 </a:t>
            </a:r>
            <a:r>
              <a:rPr lang="en-ID" sz="7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berfungsi</a:t>
            </a:r>
            <a:r>
              <a:rPr lang="en-ID" sz="7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7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untuk</a:t>
            </a:r>
            <a:r>
              <a:rPr lang="en-ID" sz="7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7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mensensing</a:t>
            </a:r>
            <a:r>
              <a:rPr lang="en-ID" sz="7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7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objek</a:t>
            </a:r>
            <a:r>
              <a:rPr lang="en-ID" sz="7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7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suhu</a:t>
            </a:r>
            <a:r>
              <a:rPr lang="en-ID" sz="7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dan </a:t>
            </a:r>
            <a:r>
              <a:rPr lang="en-ID" sz="7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kelembaban</a:t>
            </a:r>
            <a:r>
              <a:rPr lang="en-ID" sz="7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yang </a:t>
            </a:r>
            <a:r>
              <a:rPr lang="en-ID" sz="7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memiliki</a:t>
            </a:r>
            <a:r>
              <a:rPr lang="en-ID" sz="7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output </a:t>
            </a:r>
            <a:r>
              <a:rPr lang="en-ID" sz="7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tegangan</a:t>
            </a:r>
            <a:r>
              <a:rPr lang="en-ID" sz="7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7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analog</a:t>
            </a:r>
            <a:r>
              <a:rPr lang="en-ID" sz="7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ID" sz="72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algn="just">
              <a:lnSpc>
                <a:spcPct val="100000"/>
              </a:lnSpc>
            </a:pPr>
            <a:r>
              <a:rPr lang="en-ID" sz="7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Spesifikasi</a:t>
            </a:r>
            <a:r>
              <a:rPr lang="en-ID" sz="7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:</a:t>
            </a:r>
          </a:p>
          <a:p>
            <a:pPr marL="457200" indent="-457200" algn="just">
              <a:lnSpc>
                <a:spcPct val="100000"/>
              </a:lnSpc>
              <a:buFontTx/>
              <a:buChar char="-"/>
            </a:pPr>
            <a:r>
              <a:rPr lang="en-ID" sz="7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Catu</a:t>
            </a:r>
            <a:r>
              <a:rPr lang="en-ID" sz="7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7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daya</a:t>
            </a:r>
            <a:r>
              <a:rPr lang="en-ID" sz="7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: 3,3 – 6V DC </a:t>
            </a:r>
          </a:p>
          <a:p>
            <a:pPr marL="457200" indent="-457200" algn="just">
              <a:lnSpc>
                <a:spcPct val="100000"/>
              </a:lnSpc>
              <a:buFontTx/>
              <a:buChar char="-"/>
            </a:pPr>
            <a:r>
              <a:rPr lang="en-ID" sz="7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Rentang</a:t>
            </a:r>
            <a:r>
              <a:rPr lang="en-ID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deteksi</a:t>
            </a:r>
            <a:r>
              <a:rPr lang="en-ID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kelembapan</a:t>
            </a:r>
            <a:r>
              <a:rPr lang="en-ID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0-100% RH (</a:t>
            </a:r>
            <a:r>
              <a:rPr lang="en-ID" sz="7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±2% RH)</a:t>
            </a:r>
          </a:p>
          <a:p>
            <a:pPr marL="457200" indent="-457200" algn="just">
              <a:lnSpc>
                <a:spcPct val="100000"/>
              </a:lnSpc>
              <a:buFontTx/>
              <a:buChar char="-"/>
            </a:pPr>
            <a:r>
              <a:rPr lang="en-ID" sz="7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Rentang</a:t>
            </a:r>
            <a:r>
              <a:rPr lang="en-ID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deteksi</a:t>
            </a:r>
            <a:r>
              <a:rPr lang="en-ID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suhu</a:t>
            </a:r>
            <a:r>
              <a:rPr lang="en-ID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-40° - +80° </a:t>
            </a:r>
            <a:r>
              <a:rPr lang="en-ID" sz="7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Celcius</a:t>
            </a:r>
            <a:r>
              <a:rPr lang="en-ID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7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±0,5°C) </a:t>
            </a:r>
          </a:p>
          <a:p>
            <a:pPr marL="457200" indent="-457200" algn="just">
              <a:lnSpc>
                <a:spcPct val="100000"/>
              </a:lnSpc>
              <a:buFontTx/>
              <a:buChar char="-"/>
            </a:pPr>
            <a:r>
              <a:rPr lang="en-ID" sz="7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Resolusi</a:t>
            </a:r>
            <a:r>
              <a:rPr lang="en-ID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sensitivitas</a:t>
            </a:r>
            <a:r>
              <a:rPr lang="en-ID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0,1%RH; 0,1°C </a:t>
            </a:r>
          </a:p>
          <a:p>
            <a:pPr marL="457200" indent="-457200" algn="just">
              <a:lnSpc>
                <a:spcPct val="100000"/>
              </a:lnSpc>
              <a:buFontTx/>
              <a:buChar char="-"/>
            </a:pPr>
            <a:r>
              <a:rPr lang="en-ID" sz="7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Histeresis</a:t>
            </a:r>
            <a:r>
              <a:rPr lang="en-ID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7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kelembaban</a:t>
            </a:r>
            <a:r>
              <a:rPr lang="en-ID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±0,3% RH </a:t>
            </a:r>
          </a:p>
          <a:p>
            <a:pPr marL="457200" indent="-457200" algn="just">
              <a:lnSpc>
                <a:spcPct val="100000"/>
              </a:lnSpc>
              <a:buFontTx/>
              <a:buChar char="-"/>
            </a:pPr>
            <a:endParaRPr lang="en-ID" dirty="0"/>
          </a:p>
        </p:txBody>
      </p:sp>
      <p:pic>
        <p:nvPicPr>
          <p:cNvPr id="4" name="Google Shape;205;p15">
            <a:extLst>
              <a:ext uri="{FF2B5EF4-FFF2-40B4-BE49-F238E27FC236}">
                <a16:creationId xmlns:a16="http://schemas.microsoft.com/office/drawing/2014/main" id="{D63BF2DE-5449-4110-918C-CB3DE9D6AE5D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33136" y="3320885"/>
            <a:ext cx="4012870" cy="24277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393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Sensor </a:t>
            </a:r>
            <a:r>
              <a:rPr lang="en-US" dirty="0" err="1"/>
              <a:t>Ldr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6772-D792-40EF-9B98-ED1E844EB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5869303" cy="3593592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LDR (Light Dependent Resistor)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untuk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mengukur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intensitas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cahaya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Modul LDR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ini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memiliki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pin output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analog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dan pin output digital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dengan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label AO dan DO pada PCB. Nilai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resistansi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LDR pada pin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analog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akan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meningkat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apabila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intensitas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cahaya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meningkat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menurun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ketika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intensitas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cahaya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semakin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gelap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Pada pin digital, pada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batas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tertentu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DO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akan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high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atau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low, yang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dikendalikan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sensitivitas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nya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menggunakan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onboard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potensiometerInput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Voltage.</a:t>
            </a:r>
          </a:p>
          <a:p>
            <a:pPr algn="just">
              <a:lnSpc>
                <a:spcPct val="100000"/>
              </a:lnSpc>
            </a:pPr>
            <a:endParaRPr lang="en-ID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just">
              <a:lnSpc>
                <a:spcPct val="100000"/>
              </a:lnSpc>
            </a:pP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Spesifikasi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DC 3.3V - 5V</a:t>
            </a:r>
          </a:p>
          <a:p>
            <a:pPr algn="just">
              <a:lnSpc>
                <a:spcPct val="100000"/>
              </a:lnSpc>
            </a:pP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Output: Digital -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Sensitivitas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bisa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diatur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dan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analog</a:t>
            </a:r>
            <a:endParaRPr lang="en-ID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just">
              <a:lnSpc>
                <a:spcPct val="100000"/>
              </a:lnSpc>
            </a:pP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Ukuran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PCB : 33 mm x 15 mm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213;p16">
            <a:extLst>
              <a:ext uri="{FF2B5EF4-FFF2-40B4-BE49-F238E27FC236}">
                <a16:creationId xmlns:a16="http://schemas.microsoft.com/office/drawing/2014/main" id="{3CB48D3D-F8E9-4139-957F-26ABB1A13FA1}"/>
              </a:ext>
            </a:extLst>
          </p:cNvPr>
          <p:cNvPicPr preferRelativeResize="0"/>
          <p:nvPr/>
        </p:nvPicPr>
        <p:blipFill rotWithShape="1">
          <a:blip r:embed="rId2"/>
          <a:srcRect t="1317" r="2" b="2"/>
          <a:stretch/>
        </p:blipFill>
        <p:spPr>
          <a:xfrm>
            <a:off x="7537704" y="2264989"/>
            <a:ext cx="4654296" cy="45930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2061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 err="1"/>
              <a:t>Nodemcu</a:t>
            </a:r>
            <a:r>
              <a:rPr lang="en-US" dirty="0"/>
              <a:t> esp-8266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6772-D792-40EF-9B98-ED1E844EB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34" y="2582803"/>
            <a:ext cx="6815824" cy="3678369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NodeMCU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berfungsi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sebagai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mikrokontroler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dan juga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koneksi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internet (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WiFi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).</a:t>
            </a:r>
          </a:p>
          <a:p>
            <a:pPr algn="just">
              <a:lnSpc>
                <a:spcPct val="110000"/>
              </a:lnSpc>
            </a:pP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</a:p>
          <a:p>
            <a:pPr algn="just">
              <a:lnSpc>
                <a:spcPct val="110000"/>
              </a:lnSpc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Spesifikasi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10000"/>
              </a:lnSpc>
              <a:buFontTx/>
              <a:buChar char="-"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Mikrokontroler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ESP8266</a:t>
            </a:r>
          </a:p>
          <a:p>
            <a:pPr marL="457200" indent="-457200" algn="just">
              <a:lnSpc>
                <a:spcPct val="110000"/>
              </a:lnSpc>
              <a:buFontTx/>
              <a:buChar char="-"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input: 3.3 ~ 5V</a:t>
            </a:r>
          </a:p>
          <a:p>
            <a:pPr marL="457200" indent="-457200" algn="just">
              <a:lnSpc>
                <a:spcPct val="110000"/>
              </a:lnSpc>
              <a:buFontTx/>
              <a:buChar char="-"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GPIO: 13 Pin</a:t>
            </a:r>
          </a:p>
          <a:p>
            <a:pPr marL="457200" indent="-457200" algn="just">
              <a:lnSpc>
                <a:spcPct val="110000"/>
              </a:lnSpc>
              <a:buFontTx/>
              <a:buChar char="-"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PWM: 10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Kanal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  <a:buFontTx/>
              <a:buChar char="-"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bit ADC Pin: 1 Pin</a:t>
            </a:r>
          </a:p>
          <a:p>
            <a:pPr marL="457200" indent="-457200" algn="just">
              <a:lnSpc>
                <a:spcPct val="110000"/>
              </a:lnSpc>
              <a:buFontTx/>
              <a:buChar char="-"/>
            </a:pPr>
            <a:endParaRPr lang="en-ID" dirty="0"/>
          </a:p>
        </p:txBody>
      </p:sp>
      <p:pic>
        <p:nvPicPr>
          <p:cNvPr id="4" name="Google Shape;221;p17">
            <a:extLst>
              <a:ext uri="{FF2B5EF4-FFF2-40B4-BE49-F238E27FC236}">
                <a16:creationId xmlns:a16="http://schemas.microsoft.com/office/drawing/2014/main" id="{5382E7AC-8D26-43C3-A18D-D9B66770153E}"/>
              </a:ext>
            </a:extLst>
          </p:cNvPr>
          <p:cNvPicPr preferRelativeResize="0"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9400" l="3867" r="91067">
                        <a14:foregroundMark x1="5200" y1="36600" x2="18400" y2="38400"/>
                        <a14:foregroundMark x1="18400" y1="38400" x2="18400" y2="62200"/>
                        <a14:foregroundMark x1="18400" y1="62200" x2="8667" y2="44400"/>
                        <a14:foregroundMark x1="8667" y1="44400" x2="8667" y2="44400"/>
                        <a14:foregroundMark x1="3867" y1="39600" x2="4667" y2="44000"/>
                        <a14:foregroundMark x1="68133" y1="8600" x2="68133" y2="8600"/>
                        <a14:foregroundMark x1="68133" y1="8600" x2="68133" y2="8600"/>
                        <a14:foregroundMark x1="68133" y1="8600" x2="79067" y2="8200"/>
                        <a14:foregroundMark x1="79067" y1="8200" x2="88800" y2="42000"/>
                        <a14:foregroundMark x1="88800" y1="42000" x2="81467" y2="46200"/>
                        <a14:foregroundMark x1="31333" y1="89800" x2="81733" y2="57200"/>
                        <a14:foregroundMark x1="81733" y1="57200" x2="74000" y2="75400"/>
                        <a14:foregroundMark x1="74000" y1="75400" x2="69200" y2="78400"/>
                        <a14:foregroundMark x1="31600" y1="99400" x2="76800" y2="70200"/>
                        <a14:foregroundMark x1="76800" y1="70200" x2="83600" y2="70800"/>
                        <a14:foregroundMark x1="83600" y1="62400" x2="84667" y2="76000"/>
                        <a14:foregroundMark x1="46800" y1="92400" x2="62533" y2="85400"/>
                        <a14:foregroundMark x1="62533" y1="85400" x2="70800" y2="75800"/>
                        <a14:foregroundMark x1="70800" y1="75800" x2="71200" y2="75800"/>
                        <a14:foregroundMark x1="87200" y1="10600" x2="91067" y2="17600"/>
                        <a14:foregroundMark x1="76267" y1="3000" x2="70133" y2="6200"/>
                      </a14:backgroundRemoval>
                    </a14:imgEffect>
                  </a14:imgLayer>
                </a14:imgProps>
              </a:ext>
            </a:extLst>
          </a:blip>
          <a:srcRect l="14067" r="18291" b="-2"/>
          <a:stretch/>
        </p:blipFill>
        <p:spPr>
          <a:xfrm>
            <a:off x="8566327" y="3084752"/>
            <a:ext cx="3161739" cy="2674469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2D1526-5907-44A5-8741-A069EDBFC1EA}"/>
              </a:ext>
            </a:extLst>
          </p:cNvPr>
          <p:cNvSpPr txBox="1">
            <a:spLocks/>
          </p:cNvSpPr>
          <p:nvPr/>
        </p:nvSpPr>
        <p:spPr>
          <a:xfrm>
            <a:off x="4203080" y="4046945"/>
            <a:ext cx="4822609" cy="2214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10000"/>
              </a:lnSpc>
              <a:buFontTx/>
              <a:buChar char="-"/>
            </a:pP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Speed: 40/26/24 MHz</a:t>
            </a:r>
          </a:p>
          <a:p>
            <a:pPr marL="457200" indent="-457200" algn="just">
              <a:lnSpc>
                <a:spcPct val="110000"/>
              </a:lnSpc>
              <a:buFontTx/>
              <a:buChar char="-"/>
            </a:pP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IEEE 802.11 b/g/n</a:t>
            </a:r>
          </a:p>
          <a:p>
            <a:pPr marL="457200" indent="-457200" algn="just">
              <a:lnSpc>
                <a:spcPct val="110000"/>
              </a:lnSpc>
              <a:buFontTx/>
              <a:buChar char="-"/>
            </a:pP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Frekuensi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2.4 GHz – 22.5 GHz</a:t>
            </a:r>
          </a:p>
          <a:p>
            <a:pPr marL="457200" indent="-457200" algn="just">
              <a:lnSpc>
                <a:spcPct val="110000"/>
              </a:lnSpc>
              <a:buFontTx/>
              <a:buChar char="-"/>
            </a:pP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Port: Micro USB</a:t>
            </a:r>
          </a:p>
          <a:p>
            <a:pPr marL="457200" indent="-457200" algn="just">
              <a:lnSpc>
                <a:spcPct val="110000"/>
              </a:lnSpc>
              <a:buFontTx/>
              <a:buChar char="-"/>
            </a:pP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to Serial Converter: CH340G</a:t>
            </a:r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556468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E4B7-2E00-4829-8367-828D73DA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Board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2746-281C-42A7-8D6D-29B60CF38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66" y="2404719"/>
            <a:ext cx="7351067" cy="164216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Breakout Board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ESP8266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V3 Lua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pendukung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 pin. Baseboard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board 5V,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5V -12V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adaptor.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C480B1-C432-4D99-BB22-B0DB49BDC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590" y="2297591"/>
            <a:ext cx="2502393" cy="187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D9E652-1488-4B91-AFC4-BD30BC034451}"/>
              </a:ext>
            </a:extLst>
          </p:cNvPr>
          <p:cNvSpPr txBox="1"/>
          <p:nvPr/>
        </p:nvSpPr>
        <p:spPr>
          <a:xfrm>
            <a:off x="297252" y="4046881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Spesifikasi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suplay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 24Vdc.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Jarak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header 2,54 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ESP-12E.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5V dan 3,3V.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terhubung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perifal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jumper.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Sirkuit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converter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mundur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DC-DC 5V/1A onboard.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Indikator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 power-on.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492CAE-0DF4-499E-8E49-2D97ACD4C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590" y="4260557"/>
            <a:ext cx="2889433" cy="237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15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relay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6772-D792-40EF-9B98-ED1E844EB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06" y="2471957"/>
            <a:ext cx="7581368" cy="406822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	Relay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d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saklar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elektronik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mengendalikan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listrik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arus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ID" sz="1800" dirty="0"/>
          </a:p>
          <a:p>
            <a:pPr algn="just">
              <a:lnSpc>
                <a:spcPct val="120000"/>
              </a:lnSpc>
            </a:pP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Spesifikasi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Relays: 2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signal: TTL level (Active Low)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Rated load: 10A 250VAC, 10A 30VDC, 10A 125VAC, 10A 28VDC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action time: 10ms/5ms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 LED for each channel</a:t>
            </a:r>
          </a:p>
          <a:p>
            <a:pPr algn="just">
              <a:lnSpc>
                <a:spcPct val="110000"/>
              </a:lnSpc>
            </a:pPr>
            <a:endParaRPr lang="en-ID" sz="1800" dirty="0"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10000"/>
              </a:lnSpc>
            </a:pPr>
            <a:endParaRPr lang="en-ID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7A99F9-B54D-4EC4-AB57-42A31F746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866" y="3233150"/>
            <a:ext cx="2992003" cy="306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385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fan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6772-D792-40EF-9B98-ED1E844EB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83" y="2290463"/>
            <a:ext cx="7253063" cy="1910171"/>
          </a:xfrm>
        </p:spPr>
        <p:txBody>
          <a:bodyPr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4"/>
              <a:buNone/>
            </a:pP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Fan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adalah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peralatan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menyebabkan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aliran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suatu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fluida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gas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dengan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cara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menciptakan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sebuah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beda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tekan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melalui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pertukaran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momentum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dari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bilah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fan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ke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partikel-partikel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fluida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gas. Impeller fan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mengubah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energi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mekanik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rotasional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menjadi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baik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energi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kinetik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maupun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tekanan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dalam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fluida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gas.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Pembagian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energi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mekanik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menjadi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energi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kinetik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dan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tekanan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diciptakan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serta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efisiensi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energi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bergantung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pada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jenis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impeller fan yang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dirancang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algn="just"/>
            <a:endParaRPr lang="en-ID" sz="1600" dirty="0"/>
          </a:p>
        </p:txBody>
      </p:sp>
      <p:pic>
        <p:nvPicPr>
          <p:cNvPr id="4" name="Google Shape;238;p18" descr="Panas! Jonsbo Fr 801 Warna warni Cpu Fan Pc Kasus Kipas Pendingin 12Cm  Komputer Cooling Fan 12V Bisu Pc Case Fan untuk Komputer|Kipas| - AliExpress">
            <a:extLst>
              <a:ext uri="{FF2B5EF4-FFF2-40B4-BE49-F238E27FC236}">
                <a16:creationId xmlns:a16="http://schemas.microsoft.com/office/drawing/2014/main" id="{62A83E12-7C66-494D-884F-9656E10D2222}"/>
              </a:ext>
            </a:extLst>
          </p:cNvPr>
          <p:cNvPicPr preferRelativeResize="0"/>
          <p:nvPr/>
        </p:nvPicPr>
        <p:blipFill rotWithShape="1">
          <a:blip r:embed="rId2"/>
          <a:srcRect t="1018" r="2" b="301"/>
          <a:stretch/>
        </p:blipFill>
        <p:spPr>
          <a:xfrm>
            <a:off x="8274766" y="3096262"/>
            <a:ext cx="3246674" cy="2647834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C7EA2E-A8ED-4E2C-BCC3-43BFE24044CF}"/>
              </a:ext>
            </a:extLst>
          </p:cNvPr>
          <p:cNvSpPr txBox="1"/>
          <p:nvPr/>
        </p:nvSpPr>
        <p:spPr>
          <a:xfrm>
            <a:off x="268432" y="4077973"/>
            <a:ext cx="609738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Spesifikasi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Merk : DC Brushless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: JQ6015S12M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24V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Konsumsi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0.20A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4cm x 4xm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Tebal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1 cm (detail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lihat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baling :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2 wire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Panjang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-+25cm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Ujung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Socket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molex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XH 2.54mm</a:t>
            </a:r>
          </a:p>
        </p:txBody>
      </p:sp>
    </p:spTree>
    <p:extLst>
      <p:ext uri="{BB962C8B-B14F-4D97-AF65-F5344CB8AC3E}">
        <p14:creationId xmlns:p14="http://schemas.microsoft.com/office/powerpoint/2010/main" val="2363607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n-US" dirty="0" err="1"/>
              <a:t>Lampu</a:t>
            </a:r>
            <a:r>
              <a:rPr lang="en-US" dirty="0"/>
              <a:t> </a:t>
            </a:r>
            <a:r>
              <a:rPr lang="en-US" dirty="0" err="1"/>
              <a:t>pijar</a:t>
            </a:r>
            <a:endParaRPr lang="en-ID" dirty="0"/>
          </a:p>
        </p:txBody>
      </p:sp>
      <p:pic>
        <p:nvPicPr>
          <p:cNvPr id="4" name="Google Shape;246;p20">
            <a:extLst>
              <a:ext uri="{FF2B5EF4-FFF2-40B4-BE49-F238E27FC236}">
                <a16:creationId xmlns:a16="http://schemas.microsoft.com/office/drawing/2014/main" id="{14BE9B30-2051-4244-B4E1-82A0CA86B032}"/>
              </a:ext>
            </a:extLst>
          </p:cNvPr>
          <p:cNvPicPr preferRelativeResize="0"/>
          <p:nvPr/>
        </p:nvPicPr>
        <p:blipFill rotWithShape="1">
          <a:blip r:embed="rId2"/>
          <a:srcRect l="1578"/>
          <a:stretch/>
        </p:blipFill>
        <p:spPr>
          <a:xfrm>
            <a:off x="20" y="10"/>
            <a:ext cx="4657324" cy="685799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6772-D792-40EF-9B98-ED1E844EB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177" y="2336800"/>
            <a:ext cx="7060216" cy="3594100"/>
          </a:xfrm>
        </p:spPr>
        <p:txBody>
          <a:bodyPr anchor="t">
            <a:normAutofit fontScale="85000" lnSpcReduction="2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Lampu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pijar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adalah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sumber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cahaya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buatan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dihasilkan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melalui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penyaluran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arus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listrik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melalui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filamen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kemudian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memanas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dan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menghasilkan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cahaya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Kaca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nyelebungi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filamen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panas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tersebut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menghalangi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udara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untuk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berhubungan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dengannya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sehingga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filamen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tidak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akan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langsung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rusak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akibat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teroksidasi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Di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samping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memanfaatkan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cahaya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dihasilkan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beberapa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pengunaan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lampu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pijar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lebih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memanfaatkan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panas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dihasilkan</a:t>
            </a:r>
            <a:r>
              <a:rPr lang="en-ID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703"/>
              <a:buNone/>
            </a:pP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Spesifikasi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3703"/>
              <a:buFont typeface="Arial" panose="020B0604020202020204" pitchFamily="34" charset="0"/>
              <a:buChar char="•"/>
            </a:pP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Merk : Chiyoda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3703"/>
              <a:buFont typeface="Arial" panose="020B0604020202020204" pitchFamily="34" charset="0"/>
              <a:buChar char="•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5 Watt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3703"/>
              <a:buFont typeface="Arial" panose="020B0604020202020204" pitchFamily="34" charset="0"/>
              <a:buChar char="•"/>
            </a:pP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: 220 – 240v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3703"/>
              <a:buFont typeface="Arial" panose="020B0604020202020204" pitchFamily="34" charset="0"/>
              <a:buChar char="•"/>
            </a:pP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: 7cm x 5cm x 5 cm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3703"/>
              <a:buFont typeface="Arial" panose="020B0604020202020204" pitchFamily="34" charset="0"/>
              <a:buChar char="•"/>
            </a:pP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: G-40 Clear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3703"/>
              <a:buFont typeface="Arial" panose="020B0604020202020204" pitchFamily="34" charset="0"/>
              <a:buChar char="•"/>
            </a:pPr>
            <a:endParaRPr lang="en-ID" sz="1400"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3703"/>
              <a:buNone/>
            </a:pPr>
            <a:endParaRPr lang="en-ID" sz="1400"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3703"/>
              <a:buNone/>
            </a:pPr>
            <a:endParaRPr lang="en-ID" sz="1400"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3703"/>
              <a:buNone/>
            </a:pPr>
            <a:endParaRPr lang="en-ID" sz="1400"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3703"/>
              <a:buNone/>
            </a:pPr>
            <a:endParaRPr lang="en-ID" sz="1400" dirty="0"/>
          </a:p>
          <a:p>
            <a:pPr algn="just">
              <a:lnSpc>
                <a:spcPct val="120000"/>
              </a:lnSpc>
            </a:pP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531928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 err="1"/>
              <a:t>blynk</a:t>
            </a:r>
            <a:endParaRPr lang="en-ID" dirty="0"/>
          </a:p>
        </p:txBody>
      </p:sp>
      <p:pic>
        <p:nvPicPr>
          <p:cNvPr id="4" name="Google Shape;254;p21" descr="MEMULAI IOT DENGAN BLYNK DAN NODEMCU - TPTUMETRO">
            <a:extLst>
              <a:ext uri="{FF2B5EF4-FFF2-40B4-BE49-F238E27FC236}">
                <a16:creationId xmlns:a16="http://schemas.microsoft.com/office/drawing/2014/main" id="{860FDD8C-BAE5-4994-9BE4-80E0C2EB8C66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958597" y="2866788"/>
            <a:ext cx="3694176" cy="324535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6772-D792-40EF-9B98-ED1E844EB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241" y="2835776"/>
            <a:ext cx="5932592" cy="3334365"/>
          </a:xfrm>
        </p:spPr>
        <p:txBody>
          <a:bodyPr anchor="ctr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Blynk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adalah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platform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untuk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IOS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atau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Android yang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digunakan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untuk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mengendalikan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module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arduino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Raspberry Pi,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Nodemcu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Wemos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dan module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sejenisnya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melalui</a:t>
            </a:r>
            <a:r>
              <a:rPr lang="en-ID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internet. </a:t>
            </a:r>
          </a:p>
        </p:txBody>
      </p:sp>
    </p:spTree>
    <p:extLst>
      <p:ext uri="{BB962C8B-B14F-4D97-AF65-F5344CB8AC3E}">
        <p14:creationId xmlns:p14="http://schemas.microsoft.com/office/powerpoint/2010/main" val="128933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F009-2AAA-4123-96F9-7B72578C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KETUA TIM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CB60-487E-49CF-963C-ED01CCFA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67025">
              <a:tabLst>
                <a:tab pos="4037013" algn="l"/>
              </a:tabLst>
            </a:pPr>
            <a:r>
              <a:rPr lang="en-US" dirty="0"/>
              <a:t>Nama	: Raffi </a:t>
            </a:r>
            <a:r>
              <a:rPr lang="en-US" dirty="0" err="1"/>
              <a:t>Sasongko</a:t>
            </a:r>
            <a:r>
              <a:rPr lang="en-US" dirty="0"/>
              <a:t> </a:t>
            </a:r>
            <a:r>
              <a:rPr lang="en-US" dirty="0" err="1"/>
              <a:t>Adji</a:t>
            </a:r>
            <a:endParaRPr lang="en-US" dirty="0"/>
          </a:p>
          <a:p>
            <a:pPr marL="2867025">
              <a:tabLst>
                <a:tab pos="4037013" algn="l"/>
              </a:tabLst>
            </a:pPr>
            <a:r>
              <a:rPr lang="en-US" dirty="0"/>
              <a:t>NPM	: 25119158</a:t>
            </a:r>
          </a:p>
          <a:p>
            <a:pPr marL="2867025">
              <a:tabLst>
                <a:tab pos="4037013" algn="l"/>
              </a:tabLst>
            </a:pPr>
            <a:endParaRPr lang="en-US" dirty="0"/>
          </a:p>
          <a:p>
            <a:pPr algn="ctr"/>
            <a:r>
              <a:rPr lang="en-US" dirty="0" err="1"/>
              <a:t>Tugas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Penanggung</a:t>
            </a:r>
            <a:r>
              <a:rPr lang="en-US" dirty="0"/>
              <a:t> Jawab</a:t>
            </a:r>
          </a:p>
          <a:p>
            <a:pPr algn="ctr"/>
            <a:r>
              <a:rPr lang="en-US" dirty="0" err="1"/>
              <a:t>Koordinator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Proposal, </a:t>
            </a:r>
            <a:r>
              <a:rPr lang="en-US" dirty="0" err="1"/>
              <a:t>Makalah</a:t>
            </a:r>
            <a:r>
              <a:rPr lang="en-US" dirty="0"/>
              <a:t>, PPT, dan Alat</a:t>
            </a:r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80570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BCF02-4BFB-4CF5-BF9E-36CE8AD1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n-US"/>
              <a:t>User interface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C3137F-8854-4B9E-B62B-145309239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46" y="340822"/>
            <a:ext cx="3942614" cy="5926598"/>
          </a:xfrm>
        </p:spPr>
      </p:pic>
    </p:spTree>
    <p:extLst>
      <p:ext uri="{BB962C8B-B14F-4D97-AF65-F5344CB8AC3E}">
        <p14:creationId xmlns:p14="http://schemas.microsoft.com/office/powerpoint/2010/main" val="1486107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Google Shape;268;p22">
            <a:extLst>
              <a:ext uri="{FF2B5EF4-FFF2-40B4-BE49-F238E27FC236}">
                <a16:creationId xmlns:a16="http://schemas.microsoft.com/office/drawing/2014/main" id="{7A1F5C6B-ADB8-47E3-808F-F043CC255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986604"/>
              </p:ext>
            </p:extLst>
          </p:nvPr>
        </p:nvGraphicFramePr>
        <p:xfrm>
          <a:off x="1399581" y="2749621"/>
          <a:ext cx="9389667" cy="298292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81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9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Nama Komponen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Satuan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Harga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Keterangan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Nodemcu ESP-8266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40,000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40,000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Sensor DHT-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Kipas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50,000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Sensor LDR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Akrilik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00,000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00,000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Tanaman</a:t>
                      </a:r>
                      <a:r>
                        <a:rPr lang="en-ID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ID" sz="140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cabai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10,000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30,000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Relay 1 channel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10.000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10.000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Breadboard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10,000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10,000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Biaya</a:t>
                      </a:r>
                      <a:r>
                        <a:rPr lang="en-ID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ID" sz="14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Tak</a:t>
                      </a:r>
                      <a:r>
                        <a:rPr lang="en-ID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ID" sz="14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terduga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10%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50,000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50,000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</a:t>
                      </a:r>
                      <a:r>
                        <a:rPr lang="en-ID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692,900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066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725C-86B9-491C-87FC-7668CFC8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ID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B299BD-3F04-4A01-96DD-2E980E47B9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216996"/>
              </p:ext>
            </p:extLst>
          </p:nvPr>
        </p:nvGraphicFramePr>
        <p:xfrm>
          <a:off x="960438" y="2587625"/>
          <a:ext cx="10267945" cy="320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96">
                  <a:extLst>
                    <a:ext uri="{9D8B030D-6E8A-4147-A177-3AD203B41FA5}">
                      <a16:colId xmlns:a16="http://schemas.microsoft.com/office/drawing/2014/main" val="1443184421"/>
                    </a:ext>
                  </a:extLst>
                </a:gridCol>
                <a:gridCol w="2208508">
                  <a:extLst>
                    <a:ext uri="{9D8B030D-6E8A-4147-A177-3AD203B41FA5}">
                      <a16:colId xmlns:a16="http://schemas.microsoft.com/office/drawing/2014/main" val="2000569379"/>
                    </a:ext>
                  </a:extLst>
                </a:gridCol>
                <a:gridCol w="2247255">
                  <a:extLst>
                    <a:ext uri="{9D8B030D-6E8A-4147-A177-3AD203B41FA5}">
                      <a16:colId xmlns:a16="http://schemas.microsoft.com/office/drawing/2014/main" val="357588293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95295486"/>
                    </a:ext>
                  </a:extLst>
                </a:gridCol>
                <a:gridCol w="3424986">
                  <a:extLst>
                    <a:ext uri="{9D8B030D-6E8A-4147-A177-3AD203B41FA5}">
                      <a16:colId xmlns:a16="http://schemas.microsoft.com/office/drawing/2014/main" val="188983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Nama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Instansi Asal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Bidang Ilmu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 dirty="0" err="1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Uraian</a:t>
                      </a:r>
                      <a:r>
                        <a:rPr lang="en-ID" sz="140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ID" sz="1400" u="none" strike="noStrike" cap="none" dirty="0" err="1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Tugas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97097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Raffi </a:t>
                      </a:r>
                      <a:r>
                        <a:rPr lang="en-ID" sz="1400" u="none" strike="noStrike" cap="none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Sasongko</a:t>
                      </a:r>
                      <a:r>
                        <a:rPr lang="en-ID" sz="14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ID" sz="1400" u="none" strike="noStrike" cap="none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Adji</a:t>
                      </a:r>
                      <a:endParaRPr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Universitas Gunadarma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Sistem</a:t>
                      </a:r>
                      <a:r>
                        <a:rPr lang="en-ID" sz="14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ID" sz="1400" u="none" strike="noStrike" cap="none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Komputer</a:t>
                      </a:r>
                      <a:endParaRPr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Penanggung</a:t>
                      </a:r>
                      <a:r>
                        <a:rPr lang="en-US" sz="1400" dirty="0"/>
                        <a:t> Jawab + </a:t>
                      </a:r>
                      <a:r>
                        <a:rPr lang="en-US" sz="1400" dirty="0" err="1"/>
                        <a:t>Koordinator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Pembuatan</a:t>
                      </a:r>
                      <a:r>
                        <a:rPr lang="en-US" sz="1400" dirty="0"/>
                        <a:t> Proposal, </a:t>
                      </a:r>
                      <a:r>
                        <a:rPr lang="en-US" sz="1400" dirty="0" err="1"/>
                        <a:t>Makalah</a:t>
                      </a:r>
                      <a:r>
                        <a:rPr lang="en-US" sz="1400" dirty="0"/>
                        <a:t>, PPT, dan Alat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07704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Ahmad </a:t>
                      </a:r>
                      <a:r>
                        <a:rPr lang="en-ID" sz="1400" u="none" strike="noStrike" cap="none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Fauzi</a:t>
                      </a:r>
                      <a:r>
                        <a:rPr lang="en-ID" sz="14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ID" sz="1400" u="none" strike="noStrike" cap="none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Allagan</a:t>
                      </a:r>
                      <a:endParaRPr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40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Universitas Gunadarma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Sistem Komputer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Pembuatan Alat dan Maket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065394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Anggitia Handini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40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Universitas </a:t>
                      </a:r>
                      <a:r>
                        <a:rPr lang="en-ID" sz="140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Gunadarma</a:t>
                      </a:r>
                      <a:endParaRPr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Sistem Komputer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Penyusun Proposal dan Makalah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07769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Farid Raihan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40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Universitas </a:t>
                      </a:r>
                      <a:r>
                        <a:rPr lang="en-ID" sz="140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Gunadarma</a:t>
                      </a:r>
                      <a:endParaRPr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Sistem Komputer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Pembuatan Alat dan Maket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35321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Ivi Alvamugnina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40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Universitas Gunadarma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Sistem</a:t>
                      </a:r>
                      <a:r>
                        <a:rPr lang="en-ID" sz="140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ID" sz="140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Komputer</a:t>
                      </a:r>
                      <a:endParaRPr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Penyusun Proposal dan Desain Poster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0471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6.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Qodaru Sakha’a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40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Universitas Gunadarma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Sistem Komputer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Penyusun</a:t>
                      </a:r>
                      <a:r>
                        <a:rPr lang="en-ID" sz="14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ID" sz="1400" u="none" strike="noStrike" cap="none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Makalah</a:t>
                      </a:r>
                      <a:r>
                        <a:rPr lang="en-ID" sz="14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dan Desain poster</a:t>
                      </a:r>
                      <a:endParaRPr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783925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277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2CD7-8C19-40E3-B112-4309F2C6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502C2-1E3B-48A0-9C4D-D6859370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Google Shape;283;p24">
            <a:extLst>
              <a:ext uri="{FF2B5EF4-FFF2-40B4-BE49-F238E27FC236}">
                <a16:creationId xmlns:a16="http://schemas.microsoft.com/office/drawing/2014/main" id="{B560D6EF-2993-48F8-ACE2-8C7044EE867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748" y="2561376"/>
            <a:ext cx="10757455" cy="3593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1806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419C-8B53-4DAD-8554-41412258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perancangan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A3310-B844-4029-86C1-9334D223C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1012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419C-8B53-4DAD-8554-41412258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Implementasi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dan uji </a:t>
            </a:r>
            <a:r>
              <a:rPr lang="en-US" dirty="0" err="1"/>
              <a:t>coba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A3310-B844-4029-86C1-9334D223C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9715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1357-EA21-4777-86D1-84EF15B9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26C6F-069C-4629-8B3F-931EB63D3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ID" dirty="0" err="1">
                <a:solidFill>
                  <a:srgbClr val="FF0000"/>
                </a:solidFill>
              </a:rPr>
              <a:t>Tunjukkan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dengan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gambar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atau</a:t>
            </a:r>
            <a:r>
              <a:rPr lang="en-ID" dirty="0">
                <a:solidFill>
                  <a:srgbClr val="FF0000"/>
                </a:solidFill>
              </a:rPr>
              <a:t> video !</a:t>
            </a:r>
            <a:endParaRPr lang="en-ID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ID" dirty="0" err="1">
                <a:solidFill>
                  <a:srgbClr val="FF0000"/>
                </a:solidFill>
              </a:rPr>
              <a:t>Tunjukkan</a:t>
            </a:r>
            <a:r>
              <a:rPr lang="en-ID" dirty="0">
                <a:solidFill>
                  <a:srgbClr val="FF0000"/>
                </a:solidFill>
              </a:rPr>
              <a:t> proses </a:t>
            </a:r>
            <a:r>
              <a:rPr lang="en-ID" dirty="0" err="1">
                <a:solidFill>
                  <a:srgbClr val="FF0000"/>
                </a:solidFill>
              </a:rPr>
              <a:t>pembuatan</a:t>
            </a:r>
            <a:r>
              <a:rPr lang="en-ID" dirty="0">
                <a:solidFill>
                  <a:srgbClr val="FF0000"/>
                </a:solidFill>
              </a:rPr>
              <a:t>, </a:t>
            </a:r>
            <a:r>
              <a:rPr lang="en-ID" dirty="0" err="1">
                <a:solidFill>
                  <a:srgbClr val="FF0000"/>
                </a:solidFill>
              </a:rPr>
              <a:t>tahap</a:t>
            </a:r>
            <a:r>
              <a:rPr lang="en-ID" dirty="0">
                <a:solidFill>
                  <a:srgbClr val="FF0000"/>
                </a:solidFill>
              </a:rPr>
              <a:t> demi </a:t>
            </a:r>
            <a:r>
              <a:rPr lang="en-ID" dirty="0" err="1">
                <a:solidFill>
                  <a:srgbClr val="FF0000"/>
                </a:solidFill>
              </a:rPr>
              <a:t>tahap</a:t>
            </a:r>
            <a:r>
              <a:rPr lang="en-ID" dirty="0">
                <a:solidFill>
                  <a:srgbClr val="FF0000"/>
                </a:solidFill>
              </a:rPr>
              <a:t> !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4489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6AEE-AC64-4D31-AF0F-AE2002AD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coba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30-8760-4C3A-9CD3-7852A35D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ID" dirty="0" err="1">
                <a:solidFill>
                  <a:srgbClr val="FF0000"/>
                </a:solidFill>
              </a:rPr>
              <a:t>Tunjukkan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dengan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gambar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atau</a:t>
            </a:r>
            <a:r>
              <a:rPr lang="en-ID" dirty="0">
                <a:solidFill>
                  <a:srgbClr val="FF0000"/>
                </a:solidFill>
              </a:rPr>
              <a:t> video !</a:t>
            </a:r>
            <a:endParaRPr lang="en-ID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ID" dirty="0" err="1">
                <a:solidFill>
                  <a:srgbClr val="FF0000"/>
                </a:solidFill>
              </a:rPr>
              <a:t>Tunjukkan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fitur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perangkat</a:t>
            </a:r>
            <a:r>
              <a:rPr lang="en-ID" dirty="0">
                <a:solidFill>
                  <a:srgbClr val="FF0000"/>
                </a:solidFill>
              </a:rPr>
              <a:t> yang </a:t>
            </a:r>
            <a:r>
              <a:rPr lang="en-ID" dirty="0" err="1">
                <a:solidFill>
                  <a:srgbClr val="FF0000"/>
                </a:solidFill>
              </a:rPr>
              <a:t>digunakan</a:t>
            </a:r>
            <a:r>
              <a:rPr lang="en-ID" dirty="0">
                <a:solidFill>
                  <a:srgbClr val="FF0000"/>
                </a:solidFill>
              </a:rPr>
              <a:t> ! </a:t>
            </a:r>
            <a:r>
              <a:rPr lang="en-ID" dirty="0" err="1">
                <a:solidFill>
                  <a:srgbClr val="FF0000"/>
                </a:solidFill>
              </a:rPr>
              <a:t>Berhasil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atau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tidak</a:t>
            </a:r>
            <a:endParaRPr lang="en-ID"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ID" dirty="0" err="1">
                <a:solidFill>
                  <a:srgbClr val="FF0000"/>
                </a:solidFill>
              </a:rPr>
              <a:t>Contoh</a:t>
            </a:r>
            <a:r>
              <a:rPr lang="en-ID" dirty="0">
                <a:solidFill>
                  <a:srgbClr val="FF0000"/>
                </a:solidFill>
              </a:rPr>
              <a:t> : </a:t>
            </a:r>
            <a:endParaRPr lang="en-ID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ID" dirty="0">
                <a:solidFill>
                  <a:srgbClr val="FF0000"/>
                </a:solidFill>
              </a:rPr>
              <a:t>sensor </a:t>
            </a:r>
            <a:r>
              <a:rPr lang="en-ID" dirty="0" err="1">
                <a:solidFill>
                  <a:srgbClr val="FF0000"/>
                </a:solidFill>
              </a:rPr>
              <a:t>jarak</a:t>
            </a:r>
            <a:r>
              <a:rPr lang="en-ID" dirty="0">
                <a:solidFill>
                  <a:srgbClr val="FF0000"/>
                </a:solidFill>
              </a:rPr>
              <a:t> =  </a:t>
            </a:r>
            <a:r>
              <a:rPr lang="en-ID" dirty="0" err="1">
                <a:solidFill>
                  <a:srgbClr val="FF0000"/>
                </a:solidFill>
              </a:rPr>
              <a:t>hitung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berapa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jarak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efektif</a:t>
            </a:r>
            <a:r>
              <a:rPr lang="en-ID" dirty="0">
                <a:solidFill>
                  <a:srgbClr val="FF0000"/>
                </a:solidFill>
              </a:rPr>
              <a:t>  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5664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419C-8B53-4DAD-8554-41412258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pengembangan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A3310-B844-4029-86C1-9334D223C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4137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CA20-4240-4D43-BD57-DA237B87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8C8F-F72D-4E64-9932-AAE4D7D71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solidFill>
                  <a:srgbClr val="FF0000"/>
                </a:solidFill>
              </a:rPr>
              <a:t>Jika </a:t>
            </a:r>
            <a:r>
              <a:rPr lang="en-ID" dirty="0" err="1">
                <a:solidFill>
                  <a:srgbClr val="FF0000"/>
                </a:solidFill>
              </a:rPr>
              <a:t>terdapat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temuan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keterbatasan</a:t>
            </a:r>
            <a:r>
              <a:rPr lang="en-ID" dirty="0">
                <a:solidFill>
                  <a:srgbClr val="FF0000"/>
                </a:solidFill>
              </a:rPr>
              <a:t> pada </a:t>
            </a:r>
            <a:r>
              <a:rPr lang="en-ID" dirty="0" err="1">
                <a:solidFill>
                  <a:srgbClr val="FF0000"/>
                </a:solidFill>
              </a:rPr>
              <a:t>perangkat</a:t>
            </a:r>
            <a:r>
              <a:rPr lang="en-ID" dirty="0">
                <a:solidFill>
                  <a:srgbClr val="FF0000"/>
                </a:solidFill>
              </a:rPr>
              <a:t>, </a:t>
            </a:r>
            <a:r>
              <a:rPr lang="en-ID" dirty="0" err="1">
                <a:solidFill>
                  <a:srgbClr val="FF0000"/>
                </a:solidFill>
              </a:rPr>
              <a:t>apa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saja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kemungkinan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pengembangan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perangkat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berikutnya</a:t>
            </a:r>
            <a:r>
              <a:rPr lang="en-ID" dirty="0">
                <a:solidFill>
                  <a:srgbClr val="FF0000"/>
                </a:solidFill>
              </a:rPr>
              <a:t> !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513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F009-2AAA-4123-96F9-7B72578C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ANGGOTA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CB60-487E-49CF-963C-ED01CCFA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67025">
              <a:tabLst>
                <a:tab pos="4037013" algn="l"/>
              </a:tabLst>
            </a:pPr>
            <a:r>
              <a:rPr lang="en-US" dirty="0"/>
              <a:t>Nama	: Ahmad </a:t>
            </a:r>
            <a:r>
              <a:rPr lang="en-US" dirty="0" err="1"/>
              <a:t>Fauzi</a:t>
            </a:r>
            <a:r>
              <a:rPr lang="en-US" dirty="0"/>
              <a:t> </a:t>
            </a:r>
            <a:r>
              <a:rPr lang="en-US" dirty="0" err="1"/>
              <a:t>Allagan</a:t>
            </a:r>
            <a:endParaRPr lang="en-US" dirty="0"/>
          </a:p>
          <a:p>
            <a:pPr marL="2867025">
              <a:tabLst>
                <a:tab pos="4037013" algn="l"/>
              </a:tabLst>
            </a:pPr>
            <a:r>
              <a:rPr lang="en-US" dirty="0"/>
              <a:t>NPM	: 20119321</a:t>
            </a:r>
          </a:p>
          <a:p>
            <a:pPr marL="2867025">
              <a:tabLst>
                <a:tab pos="4037013" algn="l"/>
              </a:tabLst>
            </a:pPr>
            <a:endParaRPr lang="en-US" dirty="0"/>
          </a:p>
          <a:p>
            <a:pPr algn="ctr"/>
            <a:r>
              <a:rPr lang="en-US" dirty="0" err="1"/>
              <a:t>Tugas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Pembuatan</a:t>
            </a:r>
            <a:r>
              <a:rPr lang="en-US" dirty="0"/>
              <a:t> Alat dan </a:t>
            </a:r>
            <a:r>
              <a:rPr lang="en-US" dirty="0" err="1"/>
              <a:t>Maket</a:t>
            </a:r>
            <a:endParaRPr lang="en-US" dirty="0"/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25997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E37E-749A-49C2-9C17-F7EC8740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pustaka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6663-E713-415F-9E18-175FB7059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4837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93011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14A50-A9DB-4B0F-B043-88BE80EB5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670241"/>
            <a:ext cx="10268712" cy="3558049"/>
          </a:xfrm>
        </p:spPr>
        <p:txBody>
          <a:bodyPr anchor="ctr">
            <a:normAutofit/>
          </a:bodyPr>
          <a:lstStyle/>
          <a:p>
            <a:pPr indent="-360045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200" b="0" i="0" u="none" strike="noStrike" dirty="0">
                <a:effectLst/>
              </a:rPr>
              <a:t>[1] </a:t>
            </a:r>
            <a:r>
              <a:rPr lang="en-ID" sz="2200" b="0" i="0" u="none" strike="noStrike" dirty="0" err="1">
                <a:effectLst/>
              </a:rPr>
              <a:t>Kurniawan,Riski</a:t>
            </a:r>
            <a:r>
              <a:rPr lang="en-ID" sz="2200" b="0" i="0" u="none" strike="noStrike" dirty="0">
                <a:effectLst/>
              </a:rPr>
              <a:t>.(2019).Prototype </a:t>
            </a:r>
            <a:r>
              <a:rPr lang="en-ID" sz="2200" b="0" i="0" u="none" strike="noStrike" dirty="0" err="1">
                <a:effectLst/>
              </a:rPr>
              <a:t>Rancang</a:t>
            </a:r>
            <a:r>
              <a:rPr lang="en-ID" sz="2200" b="0" i="0" u="none" strike="noStrike" dirty="0">
                <a:effectLst/>
              </a:rPr>
              <a:t> </a:t>
            </a:r>
            <a:r>
              <a:rPr lang="en-ID" sz="2200" b="0" i="0" u="none" strike="noStrike" dirty="0" err="1">
                <a:effectLst/>
              </a:rPr>
              <a:t>Bangun</a:t>
            </a:r>
            <a:r>
              <a:rPr lang="en-ID" sz="2200" b="0" i="0" u="none" strike="noStrike" dirty="0">
                <a:effectLst/>
              </a:rPr>
              <a:t> </a:t>
            </a:r>
            <a:r>
              <a:rPr lang="en-ID" sz="2200" b="0" i="0" u="none" strike="noStrike" dirty="0" err="1">
                <a:effectLst/>
              </a:rPr>
              <a:t>Sistem</a:t>
            </a:r>
            <a:r>
              <a:rPr lang="en-ID" sz="2200" b="0" i="0" u="none" strike="noStrike" dirty="0">
                <a:effectLst/>
              </a:rPr>
              <a:t> </a:t>
            </a:r>
            <a:r>
              <a:rPr lang="en-ID" sz="2200" b="0" i="0" u="none" strike="noStrike" dirty="0" err="1">
                <a:effectLst/>
              </a:rPr>
              <a:t>Cerdas</a:t>
            </a:r>
            <a:r>
              <a:rPr lang="en-ID" sz="2200" b="0" i="0" u="none" strike="noStrike" dirty="0">
                <a:effectLst/>
              </a:rPr>
              <a:t> </a:t>
            </a:r>
            <a:r>
              <a:rPr lang="en-ID" sz="2200" b="0" i="0" u="none" strike="noStrike" dirty="0" err="1">
                <a:effectLst/>
              </a:rPr>
              <a:t>Pengantur</a:t>
            </a:r>
            <a:endParaRPr lang="en-ID" sz="2200" b="0" dirty="0">
              <a:effectLst/>
            </a:endParaRPr>
          </a:p>
          <a:p>
            <a:pPr indent="-360045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200" b="0" i="0" u="none" strike="noStrike" dirty="0" err="1">
                <a:effectLst/>
              </a:rPr>
              <a:t>Otomasi</a:t>
            </a:r>
            <a:r>
              <a:rPr lang="en-ID" sz="2200" b="0" i="0" u="none" strike="noStrike" dirty="0">
                <a:effectLst/>
              </a:rPr>
              <a:t> </a:t>
            </a:r>
            <a:r>
              <a:rPr lang="en-ID" sz="2200" b="0" i="0" u="none" strike="noStrike" dirty="0" err="1">
                <a:effectLst/>
              </a:rPr>
              <a:t>Suhu</a:t>
            </a:r>
            <a:r>
              <a:rPr lang="en-ID" sz="2200" b="0" i="0" u="none" strike="noStrike" dirty="0">
                <a:effectLst/>
              </a:rPr>
              <a:t>, </a:t>
            </a:r>
            <a:r>
              <a:rPr lang="en-ID" sz="2200" b="0" i="0" u="none" strike="noStrike" dirty="0" err="1">
                <a:effectLst/>
              </a:rPr>
              <a:t>Kelembaban</a:t>
            </a:r>
            <a:r>
              <a:rPr lang="en-ID" sz="2200" b="0" i="0" u="none" strike="noStrike" dirty="0">
                <a:effectLst/>
              </a:rPr>
              <a:t>, dan </a:t>
            </a:r>
            <a:r>
              <a:rPr lang="en-ID" sz="2200" b="0" i="0" u="none" strike="noStrike" dirty="0" err="1">
                <a:effectLst/>
              </a:rPr>
              <a:t>Sirkulasi</a:t>
            </a:r>
            <a:r>
              <a:rPr lang="en-ID" sz="2200" b="0" i="0" u="none" strike="noStrike" dirty="0">
                <a:effectLst/>
              </a:rPr>
              <a:t> Udara Pada Greenhouse </a:t>
            </a:r>
            <a:r>
              <a:rPr lang="en-ID" sz="2200" b="0" i="0" u="none" strike="noStrike" dirty="0" err="1">
                <a:effectLst/>
              </a:rPr>
              <a:t>Menggunakan</a:t>
            </a:r>
            <a:endParaRPr lang="en-ID" sz="2200" b="0" dirty="0">
              <a:effectLst/>
            </a:endParaRPr>
          </a:p>
          <a:p>
            <a:pPr indent="-360045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200" b="0" i="0" u="none" strike="noStrike" dirty="0" err="1">
                <a:effectLst/>
              </a:rPr>
              <a:t>Metode</a:t>
            </a:r>
            <a:r>
              <a:rPr lang="en-ID" sz="2200" b="0" i="0" u="none" strike="noStrike" dirty="0">
                <a:effectLst/>
              </a:rPr>
              <a:t> Fuzzy logic,2. </a:t>
            </a:r>
            <a:r>
              <a:rPr lang="en-ID" sz="2200" b="0" i="0" u="none" strike="noStrike" dirty="0" err="1">
                <a:effectLst/>
              </a:rPr>
              <a:t>Diakes</a:t>
            </a:r>
            <a:r>
              <a:rPr lang="en-ID" sz="2200" b="0" i="0" u="none" strike="noStrike" dirty="0">
                <a:effectLst/>
              </a:rPr>
              <a:t> pada </a:t>
            </a:r>
            <a:r>
              <a:rPr lang="en-ID" sz="2200" b="0" i="0" u="none" strike="noStrike" dirty="0" err="1">
                <a:effectLst/>
              </a:rPr>
              <a:t>tanggal</a:t>
            </a:r>
            <a:r>
              <a:rPr lang="en-ID" sz="2200" b="0" i="0" u="none" strike="noStrike" dirty="0">
                <a:effectLst/>
              </a:rPr>
              <a:t> 23 </a:t>
            </a:r>
            <a:r>
              <a:rPr lang="en-ID" sz="2200" b="0" i="0" u="none" strike="noStrike" dirty="0" err="1">
                <a:effectLst/>
              </a:rPr>
              <a:t>Maret</a:t>
            </a:r>
            <a:r>
              <a:rPr lang="en-ID" sz="2200" b="0" i="0" u="none" strike="noStrike" dirty="0">
                <a:effectLst/>
              </a:rPr>
              <a:t> 2022, </a:t>
            </a:r>
            <a:r>
              <a:rPr lang="en-ID" sz="2200" b="0" i="0" u="none" strike="noStrike" dirty="0" err="1">
                <a:effectLst/>
              </a:rPr>
              <a:t>dari</a:t>
            </a:r>
            <a:r>
              <a:rPr lang="en-ID" sz="2200" b="0" i="0" u="none" strike="noStrike" dirty="0">
                <a:effectLst/>
              </a:rPr>
              <a:t> </a:t>
            </a:r>
            <a:r>
              <a:rPr lang="en-ID" sz="2200" b="0" i="0" u="none" strike="noStrike" dirty="0" err="1">
                <a:effectLst/>
              </a:rPr>
              <a:t>Sekolah</a:t>
            </a:r>
            <a:r>
              <a:rPr lang="en-ID" sz="2200" b="0" i="0" u="none" strike="noStrike" dirty="0">
                <a:effectLst/>
              </a:rPr>
              <a:t> </a:t>
            </a:r>
            <a:endParaRPr lang="en-ID" sz="2200" b="0" dirty="0">
              <a:effectLst/>
            </a:endParaRPr>
          </a:p>
          <a:p>
            <a:pPr indent="-360045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200" b="0" i="0" u="none" strike="noStrike" dirty="0">
                <a:effectLst/>
              </a:rPr>
              <a:t>Tinggi </a:t>
            </a:r>
            <a:r>
              <a:rPr lang="en-ID" sz="2200" b="0" i="0" u="none" strike="noStrike" dirty="0" err="1">
                <a:effectLst/>
              </a:rPr>
              <a:t>Teknologi</a:t>
            </a:r>
            <a:r>
              <a:rPr lang="en-ID" sz="2200" b="0" i="0" u="none" strike="noStrike" dirty="0">
                <a:effectLst/>
              </a:rPr>
              <a:t> </a:t>
            </a:r>
            <a:r>
              <a:rPr lang="en-ID" sz="2200" b="0" i="0" u="none" strike="noStrike" dirty="0" err="1">
                <a:effectLst/>
              </a:rPr>
              <a:t>Adisutjipto</a:t>
            </a:r>
            <a:r>
              <a:rPr lang="en-ID" sz="2200" b="0" i="0" u="none" strike="noStrike" dirty="0">
                <a:effectLst/>
              </a:rPr>
              <a:t>.</a:t>
            </a:r>
            <a:endParaRPr lang="en-ID" sz="2200" b="0" dirty="0">
              <a:effectLst/>
            </a:endParaRPr>
          </a:p>
          <a:p>
            <a:pPr indent="-360045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200" b="0" i="0" u="none" strike="noStrike" dirty="0">
                <a:effectLst/>
              </a:rPr>
              <a:t>[2] International Finance Corporation.(2012). </a:t>
            </a:r>
            <a:r>
              <a:rPr lang="en-ID" sz="2200" b="0" i="0" u="none" strike="noStrike" dirty="0" err="1">
                <a:effectLst/>
              </a:rPr>
              <a:t>Diakes</a:t>
            </a:r>
            <a:r>
              <a:rPr lang="en-ID" sz="2200" b="0" i="0" u="none" strike="noStrike" dirty="0">
                <a:effectLst/>
              </a:rPr>
              <a:t> pada </a:t>
            </a:r>
            <a:r>
              <a:rPr lang="en-ID" sz="2200" b="0" i="0" u="none" strike="noStrike" dirty="0" err="1">
                <a:effectLst/>
              </a:rPr>
              <a:t>tanggal</a:t>
            </a:r>
            <a:r>
              <a:rPr lang="en-ID" sz="2200" b="0" i="0" u="none" strike="noStrike" dirty="0">
                <a:effectLst/>
              </a:rPr>
              <a:t> 23 </a:t>
            </a:r>
            <a:r>
              <a:rPr lang="en-ID" sz="2200" b="0" i="0" u="none" strike="noStrike" dirty="0" err="1">
                <a:effectLst/>
              </a:rPr>
              <a:t>Maret</a:t>
            </a:r>
            <a:r>
              <a:rPr lang="en-ID" sz="2200" b="0" i="0" u="none" strike="noStrike" dirty="0">
                <a:effectLst/>
              </a:rPr>
              <a:t> 2022,</a:t>
            </a:r>
            <a:r>
              <a:rPr lang="en-ID" sz="2200" b="0" i="0" strike="noStrike" dirty="0">
                <a:effectLst/>
              </a:rPr>
              <a:t>    </a:t>
            </a:r>
            <a:r>
              <a:rPr lang="en-ID" sz="2200" b="0" i="0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https://greenbuilding.jakarta.go.id/files/userguides/IFCGuideVol2-IND-edit.pdf</a:t>
            </a:r>
            <a:r>
              <a:rPr lang="en-ID" sz="2200" b="0" i="0" strike="noStrike" dirty="0">
                <a:effectLst/>
              </a:rPr>
              <a:t> </a:t>
            </a:r>
            <a:endParaRPr lang="en-ID" sz="2200" b="0" dirty="0">
              <a:effectLst/>
            </a:endParaRPr>
          </a:p>
          <a:p>
            <a:pPr>
              <a:lnSpc>
                <a:spcPct val="91000"/>
              </a:lnSpc>
            </a:pPr>
            <a:r>
              <a:rPr lang="en-ID" sz="2200" b="0" i="0" u="none" strike="noStrike" dirty="0">
                <a:effectLst/>
              </a:rPr>
              <a:t>[3] </a:t>
            </a:r>
            <a:r>
              <a:rPr lang="en-ID" sz="2200" b="0" i="0" u="none" strike="noStrike" dirty="0" err="1">
                <a:effectLst/>
              </a:rPr>
              <a:t>Pasaribu,Eva</a:t>
            </a:r>
            <a:r>
              <a:rPr lang="en-ID" sz="2200" b="0" i="0" u="none" strike="noStrike" dirty="0">
                <a:effectLst/>
              </a:rPr>
              <a:t> Christina.(2012).</a:t>
            </a:r>
            <a:r>
              <a:rPr lang="en-ID" sz="2200" b="0" i="0" u="none" strike="noStrike" dirty="0" err="1">
                <a:effectLst/>
              </a:rPr>
              <a:t>Sirkulasi</a:t>
            </a:r>
            <a:r>
              <a:rPr lang="en-ID" sz="2200" b="0" i="0" u="none" strike="noStrike" dirty="0">
                <a:effectLst/>
              </a:rPr>
              <a:t> Udara </a:t>
            </a:r>
            <a:r>
              <a:rPr lang="en-ID" sz="2200" b="0" i="0" u="none" strike="noStrike" dirty="0" err="1">
                <a:effectLst/>
              </a:rPr>
              <a:t>Otomatis</a:t>
            </a:r>
            <a:r>
              <a:rPr lang="en-ID" sz="2200" b="0" i="0" u="none" strike="noStrike" dirty="0">
                <a:effectLst/>
              </a:rPr>
              <a:t> </a:t>
            </a:r>
            <a:r>
              <a:rPr lang="en-ID" sz="2200" b="0" i="0" u="none" strike="noStrike" dirty="0" err="1">
                <a:effectLst/>
              </a:rPr>
              <a:t>Berbasis</a:t>
            </a:r>
            <a:r>
              <a:rPr lang="en-ID" sz="2200" b="0" i="0" u="none" strike="noStrike" dirty="0">
                <a:effectLst/>
              </a:rPr>
              <a:t> ATMega8535,28. </a:t>
            </a:r>
            <a:r>
              <a:rPr lang="en-ID" sz="2200" b="0" i="0" u="none" strike="noStrike" dirty="0" err="1">
                <a:effectLst/>
              </a:rPr>
              <a:t>dari</a:t>
            </a:r>
            <a:r>
              <a:rPr lang="en-ID" sz="2200" b="0" i="0" u="none" strike="noStrike" dirty="0">
                <a:effectLst/>
              </a:rPr>
              <a:t> Universitas </a:t>
            </a:r>
            <a:r>
              <a:rPr lang="en-ID" sz="2200" b="0" i="0" u="none" strike="noStrike" dirty="0" err="1">
                <a:effectLst/>
              </a:rPr>
              <a:t>Gunadarma</a:t>
            </a:r>
            <a:r>
              <a:rPr lang="en-ID" sz="2200" b="0" i="0" u="none" strike="noStrike" dirty="0">
                <a:effectLst/>
              </a:rPr>
              <a:t>.</a:t>
            </a:r>
            <a:endParaRPr lang="en-ID" sz="2200" dirty="0"/>
          </a:p>
        </p:txBody>
      </p:sp>
    </p:spTree>
    <p:extLst>
      <p:ext uri="{BB962C8B-B14F-4D97-AF65-F5344CB8AC3E}">
        <p14:creationId xmlns:p14="http://schemas.microsoft.com/office/powerpoint/2010/main" val="127768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D2316-8C3D-4935-9DBD-6E6BF894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41412"/>
            <a:ext cx="10268712" cy="26880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 err="1"/>
              <a:t>Terima</a:t>
            </a:r>
            <a:r>
              <a:rPr lang="en-US" sz="8800" dirty="0"/>
              <a:t> </a:t>
            </a:r>
            <a:r>
              <a:rPr lang="en-US" sz="8800" dirty="0" err="1"/>
              <a:t>kasih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0984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F009-2AAA-4123-96F9-7B72578C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ANGGOTA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CB60-487E-49CF-963C-ED01CCFA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67025">
              <a:tabLst>
                <a:tab pos="4037013" algn="l"/>
              </a:tabLst>
            </a:pPr>
            <a:r>
              <a:rPr lang="en-US" dirty="0"/>
              <a:t>Nama	: </a:t>
            </a:r>
            <a:r>
              <a:rPr lang="en-US" dirty="0" err="1"/>
              <a:t>Anggitia</a:t>
            </a:r>
            <a:r>
              <a:rPr lang="en-US" dirty="0"/>
              <a:t> </a:t>
            </a:r>
            <a:r>
              <a:rPr lang="en-US" dirty="0" err="1"/>
              <a:t>Handini</a:t>
            </a:r>
            <a:endParaRPr lang="en-US" dirty="0"/>
          </a:p>
          <a:p>
            <a:pPr marL="2867025">
              <a:tabLst>
                <a:tab pos="4037013" algn="l"/>
              </a:tabLst>
            </a:pPr>
            <a:r>
              <a:rPr lang="en-US" dirty="0"/>
              <a:t>NPM	: 20119829</a:t>
            </a:r>
          </a:p>
          <a:p>
            <a:pPr marL="2867025">
              <a:tabLst>
                <a:tab pos="4037013" algn="l"/>
              </a:tabLst>
            </a:pPr>
            <a:endParaRPr lang="en-US" dirty="0"/>
          </a:p>
          <a:p>
            <a:pPr algn="ctr"/>
            <a:r>
              <a:rPr lang="en-US" dirty="0" err="1"/>
              <a:t>Tugas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Penyusun</a:t>
            </a:r>
            <a:r>
              <a:rPr lang="en-US" dirty="0"/>
              <a:t> Proposal dan </a:t>
            </a:r>
            <a:r>
              <a:rPr lang="en-US" dirty="0" err="1"/>
              <a:t>Makalah</a:t>
            </a:r>
            <a:endParaRPr lang="en-US" dirty="0"/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770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F009-2AAA-4123-96F9-7B72578C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ANGGOTA 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CB60-487E-49CF-963C-ED01CCFA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67025">
              <a:tabLst>
                <a:tab pos="4037013" algn="l"/>
              </a:tabLst>
            </a:pPr>
            <a:r>
              <a:rPr lang="en-US" dirty="0"/>
              <a:t>Nama	: Farid Raihan</a:t>
            </a:r>
          </a:p>
          <a:p>
            <a:pPr marL="2867025">
              <a:tabLst>
                <a:tab pos="4037013" algn="l"/>
              </a:tabLst>
            </a:pPr>
            <a:r>
              <a:rPr lang="en-US" dirty="0"/>
              <a:t>NPM	: 22119279</a:t>
            </a:r>
          </a:p>
          <a:p>
            <a:pPr marL="2867025">
              <a:tabLst>
                <a:tab pos="4037013" algn="l"/>
              </a:tabLst>
            </a:pPr>
            <a:endParaRPr lang="en-US" dirty="0"/>
          </a:p>
          <a:p>
            <a:pPr algn="ctr"/>
            <a:r>
              <a:rPr lang="en-US" dirty="0" err="1"/>
              <a:t>Tugas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Penyusun</a:t>
            </a:r>
            <a:r>
              <a:rPr lang="en-US" dirty="0"/>
              <a:t> Alat dan </a:t>
            </a:r>
            <a:r>
              <a:rPr lang="en-US" dirty="0" err="1"/>
              <a:t>Maket</a:t>
            </a:r>
            <a:endParaRPr lang="en-US" dirty="0"/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081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F009-2AAA-4123-96F9-7B72578C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ANGGOTA 4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CB60-487E-49CF-963C-ED01CCFA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67025">
              <a:tabLst>
                <a:tab pos="4037013" algn="l"/>
              </a:tabLst>
            </a:pPr>
            <a:r>
              <a:rPr lang="en-US" dirty="0"/>
              <a:t>Nama	: </a:t>
            </a:r>
            <a:r>
              <a:rPr lang="en-US" dirty="0" err="1"/>
              <a:t>Ivi</a:t>
            </a:r>
            <a:r>
              <a:rPr lang="en-US" dirty="0"/>
              <a:t> </a:t>
            </a:r>
            <a:r>
              <a:rPr lang="en-US" dirty="0" err="1"/>
              <a:t>AlvaMugnina</a:t>
            </a:r>
            <a:endParaRPr lang="en-US" dirty="0"/>
          </a:p>
          <a:p>
            <a:pPr marL="2867025">
              <a:tabLst>
                <a:tab pos="4037013" algn="l"/>
              </a:tabLst>
            </a:pPr>
            <a:r>
              <a:rPr lang="en-US" dirty="0"/>
              <a:t>NPM	: 23119103</a:t>
            </a:r>
          </a:p>
          <a:p>
            <a:pPr marL="2867025">
              <a:tabLst>
                <a:tab pos="4037013" algn="l"/>
              </a:tabLst>
            </a:pPr>
            <a:endParaRPr lang="en-US" dirty="0"/>
          </a:p>
          <a:p>
            <a:pPr algn="ctr"/>
            <a:r>
              <a:rPr lang="en-US" dirty="0" err="1"/>
              <a:t>Tugas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Penyusun</a:t>
            </a:r>
            <a:r>
              <a:rPr lang="en-US" dirty="0"/>
              <a:t> Proposal dan Desain Poster</a:t>
            </a:r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641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F009-2AAA-4123-96F9-7B72578C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ANGGOTA 5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CB60-487E-49CF-963C-ED01CCFA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67025">
              <a:tabLst>
                <a:tab pos="4037013" algn="l"/>
              </a:tabLst>
            </a:pPr>
            <a:r>
              <a:rPr lang="en-US" dirty="0"/>
              <a:t>Nama	: </a:t>
            </a:r>
            <a:r>
              <a:rPr lang="en-US" dirty="0" err="1"/>
              <a:t>Qodaru</a:t>
            </a:r>
            <a:r>
              <a:rPr lang="en-US" dirty="0"/>
              <a:t> </a:t>
            </a:r>
            <a:r>
              <a:rPr lang="en-US" dirty="0" err="1"/>
              <a:t>Sakha’a</a:t>
            </a:r>
            <a:endParaRPr lang="en-US" dirty="0"/>
          </a:p>
          <a:p>
            <a:pPr marL="2867025">
              <a:tabLst>
                <a:tab pos="4037013" algn="l"/>
              </a:tabLst>
            </a:pPr>
            <a:r>
              <a:rPr lang="en-US" dirty="0"/>
              <a:t>NPM	: 25119106</a:t>
            </a:r>
          </a:p>
          <a:p>
            <a:pPr marL="2867025">
              <a:tabLst>
                <a:tab pos="4037013" algn="l"/>
              </a:tabLst>
            </a:pPr>
            <a:endParaRPr lang="en-US" dirty="0"/>
          </a:p>
          <a:p>
            <a:pPr algn="ctr"/>
            <a:r>
              <a:rPr lang="en-US" dirty="0" err="1"/>
              <a:t>Tugas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Penyusun</a:t>
            </a:r>
            <a:r>
              <a:rPr lang="en-US" dirty="0"/>
              <a:t> </a:t>
            </a:r>
            <a:r>
              <a:rPr lang="en-US" dirty="0" err="1"/>
              <a:t>Makalah</a:t>
            </a:r>
            <a:r>
              <a:rPr lang="en-US" dirty="0"/>
              <a:t> dan Desain Poster</a:t>
            </a:r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103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419C-8B53-4DAD-8554-41412258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perencanaan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A3310-B844-4029-86C1-9334D223C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348150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22B921"/>
      </a:accent1>
      <a:accent2>
        <a:srgbClr val="58B514"/>
      </a:accent2>
      <a:accent3>
        <a:srgbClr val="94AA1E"/>
      </a:accent3>
      <a:accent4>
        <a:srgbClr val="C99B16"/>
      </a:accent4>
      <a:accent5>
        <a:srgbClr val="E76729"/>
      </a:accent5>
      <a:accent6>
        <a:srgbClr val="D51729"/>
      </a:accent6>
      <a:hlink>
        <a:srgbClr val="B0743A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1917</Words>
  <Application>Microsoft Office PowerPoint</Application>
  <PresentationFormat>Layar Lebar</PresentationFormat>
  <Paragraphs>291</Paragraphs>
  <Slides>42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42</vt:i4>
      </vt:variant>
    </vt:vector>
  </HeadingPairs>
  <TitlesOfParts>
    <vt:vector size="49" baseType="lpstr">
      <vt:lpstr>Arial</vt:lpstr>
      <vt:lpstr>Calibri</vt:lpstr>
      <vt:lpstr>Franklin Gothic Demi Cond</vt:lpstr>
      <vt:lpstr>Franklin Gothic Medium</vt:lpstr>
      <vt:lpstr>Times New Roman</vt:lpstr>
      <vt:lpstr>Wingdings</vt:lpstr>
      <vt:lpstr>JuxtaposeVTI</vt:lpstr>
      <vt:lpstr>Proyek Sistem Komputer “sistem parameter lingkungan tanaman CABAI pada rumah kaca dan notifikasi kerusakan dini berbasis iot”</vt:lpstr>
      <vt:lpstr>PROFIL TIM</vt:lpstr>
      <vt:lpstr>KETUA TIM</vt:lpstr>
      <vt:lpstr>ANGGOTA 1</vt:lpstr>
      <vt:lpstr>ANGGOTA 2</vt:lpstr>
      <vt:lpstr>ANGGOTA 3</vt:lpstr>
      <vt:lpstr>ANGGOTA 4</vt:lpstr>
      <vt:lpstr>ANGGOTA 5</vt:lpstr>
      <vt:lpstr>perencanaan</vt:lpstr>
      <vt:lpstr>PERMASALAHAN</vt:lpstr>
      <vt:lpstr>Presentasi PowerPoint</vt:lpstr>
      <vt:lpstr>Contoh Kasus</vt:lpstr>
      <vt:lpstr>Presentasi PowerPoint</vt:lpstr>
      <vt:lpstr>Perumusan masalah</vt:lpstr>
      <vt:lpstr>ANALISA</vt:lpstr>
      <vt:lpstr>ANALISA Tanaman Cabai</vt:lpstr>
      <vt:lpstr>ANALISA KEBUTUHAN PENGGUNA</vt:lpstr>
      <vt:lpstr>pengguna</vt:lpstr>
      <vt:lpstr>GAMBARAN UMUM PROYEK</vt:lpstr>
      <vt:lpstr>Diagram blok</vt:lpstr>
      <vt:lpstr>TEKNOLOGI</vt:lpstr>
      <vt:lpstr>DHT-22</vt:lpstr>
      <vt:lpstr>Sensor Ldr</vt:lpstr>
      <vt:lpstr>Nodemcu esp-8266</vt:lpstr>
      <vt:lpstr>Expansion Board</vt:lpstr>
      <vt:lpstr>relay</vt:lpstr>
      <vt:lpstr>fan</vt:lpstr>
      <vt:lpstr>Lampu pijar</vt:lpstr>
      <vt:lpstr>blynk</vt:lpstr>
      <vt:lpstr>User interface</vt:lpstr>
      <vt:lpstr>Rancangan biaya</vt:lpstr>
      <vt:lpstr>Operasional proyek</vt:lpstr>
      <vt:lpstr>Jadwal pekerjaan</vt:lpstr>
      <vt:lpstr>perancangan</vt:lpstr>
      <vt:lpstr>Implementasi  dan uji coba</vt:lpstr>
      <vt:lpstr>implementasi</vt:lpstr>
      <vt:lpstr>Uji coba</vt:lpstr>
      <vt:lpstr>pengembangan</vt:lpstr>
      <vt:lpstr>Pengembangan perangkat</vt:lpstr>
      <vt:lpstr>pustaka</vt:lpstr>
      <vt:lpstr>Presentasi PowerPoint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System Komputer “system parameter lingkungan tanaman cabe pada rumah kaca dan notifikasi kerusakan dini berbasis iot”</dc:title>
  <dc:creator>USER</dc:creator>
  <cp:lastModifiedBy>Benni Allagan</cp:lastModifiedBy>
  <cp:revision>11</cp:revision>
  <dcterms:created xsi:type="dcterms:W3CDTF">2022-04-05T01:29:29Z</dcterms:created>
  <dcterms:modified xsi:type="dcterms:W3CDTF">2022-05-10T04:15:07Z</dcterms:modified>
</cp:coreProperties>
</file>