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4"/>
  </p:notesMasterIdLst>
  <p:sldIdLst>
    <p:sldId id="256" r:id="rId2"/>
    <p:sldId id="291" r:id="rId3"/>
    <p:sldId id="294" r:id="rId4"/>
    <p:sldId id="295" r:id="rId5"/>
    <p:sldId id="296" r:id="rId6"/>
    <p:sldId id="298" r:id="rId7"/>
    <p:sldId id="303" r:id="rId8"/>
    <p:sldId id="300" r:id="rId9"/>
    <p:sldId id="301" r:id="rId10"/>
    <p:sldId id="302" r:id="rId11"/>
    <p:sldId id="292" r:id="rId12"/>
    <p:sldId id="304" r:id="rId13"/>
  </p:sldIdLst>
  <p:sldSz cx="9144000" cy="5143500" type="screen16x9"/>
  <p:notesSz cx="6858000" cy="9144000"/>
  <p:embeddedFontLst>
    <p:embeddedFont>
      <p:font typeface="Fira Sans Extra Condensed" charset="0"/>
      <p:regular r:id="rId15"/>
      <p:bold r:id="rId16"/>
      <p:italic r:id="rId17"/>
      <p:boldItalic r:id="rId18"/>
    </p:embeddedFont>
    <p:embeddedFont>
      <p:font typeface="Roboto" charset="0"/>
      <p:regular r:id="rId19"/>
      <p:bold r:id="rId20"/>
      <p:italic r:id="rId21"/>
      <p:boldItalic r:id="rId22"/>
    </p:embeddedFont>
    <p:embeddedFont>
      <p:font typeface="Fira Sans Extra Condensed SemiBold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3B756AA-1C7D-4DEA-AF5C-C347F3E55AB8}">
  <a:tblStyle styleId="{93B756AA-1C7D-4DEA-AF5C-C347F3E55AB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572" y="-51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6829387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dcb566e1d5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dcb566e1d5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e9566a474a_0_8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e9566a474a_0_8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" name="Google Shape;1181;ge96fd5876e_0_16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2" name="Google Shape;1182;ge96fd5876e_0_16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e9566a474a_0_1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e9566a474a_0_1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e9566a474a_0_8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e9566a474a_0_8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e9566a474a_0_8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e9566a474a_0_8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e9566a474a_0_8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e9566a474a_0_8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e9566a474a_0_8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e9566a474a_0_8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e9566a474a_0_8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e9566a474a_0_8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e9566a474a_0_8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e9566a474a_0_8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e9566a474a_0_8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e9566a474a_0_8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e9566a474a_0_8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e9566a474a_0_8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140950" y="1074150"/>
            <a:ext cx="3545700" cy="24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000" b="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105525" y="3562950"/>
            <a:ext cx="2581200" cy="7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" name="Google Shape;3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body" idx="1"/>
          </p:nvPr>
        </p:nvSpPr>
        <p:spPr>
          <a:xfrm>
            <a:off x="457200" y="1247950"/>
            <a:ext cx="8229600" cy="30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229600" cy="3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>
            <a:spLocks noGrp="1"/>
          </p:cNvSpPr>
          <p:nvPr>
            <p:ph type="ctrTitle"/>
          </p:nvPr>
        </p:nvSpPr>
        <p:spPr>
          <a:xfrm>
            <a:off x="5140950" y="1074150"/>
            <a:ext cx="3545700" cy="24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 smtClean="0"/>
              <a:t>SQL </a:t>
            </a:r>
            <a:br>
              <a:rPr lang="en" sz="5400" dirty="0" smtClean="0"/>
            </a:br>
            <a:r>
              <a:rPr lang="en" sz="5400" dirty="0" smtClean="0"/>
              <a:t>Retail Analysis</a:t>
            </a:r>
            <a:endParaRPr sz="5400" dirty="0"/>
          </a:p>
        </p:txBody>
      </p:sp>
      <p:sp>
        <p:nvSpPr>
          <p:cNvPr id="47" name="Google Shape;47;p15"/>
          <p:cNvSpPr txBox="1">
            <a:spLocks noGrp="1"/>
          </p:cNvSpPr>
          <p:nvPr>
            <p:ph type="subTitle" idx="1"/>
          </p:nvPr>
        </p:nvSpPr>
        <p:spPr>
          <a:xfrm>
            <a:off x="6105525" y="3562950"/>
            <a:ext cx="2581200" cy="7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Fauzia Y. Ayupuspita</a:t>
            </a:r>
            <a:endParaRPr dirty="0"/>
          </a:p>
        </p:txBody>
      </p:sp>
      <p:grpSp>
        <p:nvGrpSpPr>
          <p:cNvPr id="48" name="Google Shape;48;p15"/>
          <p:cNvGrpSpPr/>
          <p:nvPr/>
        </p:nvGrpSpPr>
        <p:grpSpPr>
          <a:xfrm>
            <a:off x="457194" y="411475"/>
            <a:ext cx="4385617" cy="4733627"/>
            <a:chOff x="457194" y="411475"/>
            <a:chExt cx="4385617" cy="4733627"/>
          </a:xfrm>
        </p:grpSpPr>
        <p:sp>
          <p:nvSpPr>
            <p:cNvPr id="49" name="Google Shape;49;p15"/>
            <p:cNvSpPr/>
            <p:nvPr/>
          </p:nvSpPr>
          <p:spPr>
            <a:xfrm>
              <a:off x="489688" y="411475"/>
              <a:ext cx="4320600" cy="4320600"/>
            </a:xfrm>
            <a:prstGeom prst="ellipse">
              <a:avLst/>
            </a:prstGeom>
            <a:solidFill>
              <a:srgbClr val="2776EA">
                <a:alpha val="376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" name="Google Shape;50;p15"/>
            <p:cNvGrpSpPr/>
            <p:nvPr/>
          </p:nvGrpSpPr>
          <p:grpSpPr>
            <a:xfrm>
              <a:off x="457194" y="824705"/>
              <a:ext cx="4385617" cy="4320397"/>
              <a:chOff x="457209" y="411470"/>
              <a:chExt cx="4385617" cy="4320397"/>
            </a:xfrm>
          </p:grpSpPr>
          <p:sp>
            <p:nvSpPr>
              <p:cNvPr id="51" name="Google Shape;51;p15"/>
              <p:cNvSpPr/>
              <p:nvPr/>
            </p:nvSpPr>
            <p:spPr>
              <a:xfrm>
                <a:off x="3130216" y="1066327"/>
                <a:ext cx="1060482" cy="580506"/>
              </a:xfrm>
              <a:custGeom>
                <a:avLst/>
                <a:gdLst/>
                <a:ahLst/>
                <a:cxnLst/>
                <a:rect l="l" t="t" r="r" b="b"/>
                <a:pathLst>
                  <a:path w="51436" h="28156" extrusionOk="0">
                    <a:moveTo>
                      <a:pt x="24126" y="0"/>
                    </a:moveTo>
                    <a:lnTo>
                      <a:pt x="23529" y="25"/>
                    </a:lnTo>
                    <a:lnTo>
                      <a:pt x="22932" y="50"/>
                    </a:lnTo>
                    <a:lnTo>
                      <a:pt x="22360" y="124"/>
                    </a:lnTo>
                    <a:lnTo>
                      <a:pt x="21788" y="199"/>
                    </a:lnTo>
                    <a:lnTo>
                      <a:pt x="21216" y="299"/>
                    </a:lnTo>
                    <a:lnTo>
                      <a:pt x="20644" y="448"/>
                    </a:lnTo>
                    <a:lnTo>
                      <a:pt x="20097" y="597"/>
                    </a:lnTo>
                    <a:lnTo>
                      <a:pt x="19575" y="771"/>
                    </a:lnTo>
                    <a:lnTo>
                      <a:pt x="19027" y="945"/>
                    </a:lnTo>
                    <a:lnTo>
                      <a:pt x="18505" y="1169"/>
                    </a:lnTo>
                    <a:lnTo>
                      <a:pt x="18008" y="1393"/>
                    </a:lnTo>
                    <a:lnTo>
                      <a:pt x="17510" y="1667"/>
                    </a:lnTo>
                    <a:lnTo>
                      <a:pt x="17013" y="1940"/>
                    </a:lnTo>
                    <a:lnTo>
                      <a:pt x="16540" y="2214"/>
                    </a:lnTo>
                    <a:lnTo>
                      <a:pt x="16068" y="2537"/>
                    </a:lnTo>
                    <a:lnTo>
                      <a:pt x="15620" y="2860"/>
                    </a:lnTo>
                    <a:lnTo>
                      <a:pt x="15197" y="3209"/>
                    </a:lnTo>
                    <a:lnTo>
                      <a:pt x="14774" y="3557"/>
                    </a:lnTo>
                    <a:lnTo>
                      <a:pt x="14351" y="3955"/>
                    </a:lnTo>
                    <a:lnTo>
                      <a:pt x="13978" y="4328"/>
                    </a:lnTo>
                    <a:lnTo>
                      <a:pt x="13605" y="4751"/>
                    </a:lnTo>
                    <a:lnTo>
                      <a:pt x="13232" y="5174"/>
                    </a:lnTo>
                    <a:lnTo>
                      <a:pt x="12884" y="5596"/>
                    </a:lnTo>
                    <a:lnTo>
                      <a:pt x="12561" y="6044"/>
                    </a:lnTo>
                    <a:lnTo>
                      <a:pt x="12262" y="6517"/>
                    </a:lnTo>
                    <a:lnTo>
                      <a:pt x="11964" y="6989"/>
                    </a:lnTo>
                    <a:lnTo>
                      <a:pt x="11690" y="7487"/>
                    </a:lnTo>
                    <a:lnTo>
                      <a:pt x="11441" y="7984"/>
                    </a:lnTo>
                    <a:lnTo>
                      <a:pt x="11217" y="8482"/>
                    </a:lnTo>
                    <a:lnTo>
                      <a:pt x="10994" y="9004"/>
                    </a:lnTo>
                    <a:lnTo>
                      <a:pt x="10795" y="9551"/>
                    </a:lnTo>
                    <a:lnTo>
                      <a:pt x="10621" y="10073"/>
                    </a:lnTo>
                    <a:lnTo>
                      <a:pt x="9874" y="9974"/>
                    </a:lnTo>
                    <a:lnTo>
                      <a:pt x="9476" y="9949"/>
                    </a:lnTo>
                    <a:lnTo>
                      <a:pt x="8631" y="9949"/>
                    </a:lnTo>
                    <a:lnTo>
                      <a:pt x="8158" y="9999"/>
                    </a:lnTo>
                    <a:lnTo>
                      <a:pt x="7710" y="10049"/>
                    </a:lnTo>
                    <a:lnTo>
                      <a:pt x="7263" y="10123"/>
                    </a:lnTo>
                    <a:lnTo>
                      <a:pt x="6815" y="10223"/>
                    </a:lnTo>
                    <a:lnTo>
                      <a:pt x="6392" y="10347"/>
                    </a:lnTo>
                    <a:lnTo>
                      <a:pt x="5969" y="10496"/>
                    </a:lnTo>
                    <a:lnTo>
                      <a:pt x="5547" y="10670"/>
                    </a:lnTo>
                    <a:lnTo>
                      <a:pt x="5149" y="10844"/>
                    </a:lnTo>
                    <a:lnTo>
                      <a:pt x="4751" y="11043"/>
                    </a:lnTo>
                    <a:lnTo>
                      <a:pt x="4378" y="11267"/>
                    </a:lnTo>
                    <a:lnTo>
                      <a:pt x="4005" y="11491"/>
                    </a:lnTo>
                    <a:lnTo>
                      <a:pt x="3656" y="11765"/>
                    </a:lnTo>
                    <a:lnTo>
                      <a:pt x="3308" y="12038"/>
                    </a:lnTo>
                    <a:lnTo>
                      <a:pt x="2985" y="12312"/>
                    </a:lnTo>
                    <a:lnTo>
                      <a:pt x="2661" y="12610"/>
                    </a:lnTo>
                    <a:lnTo>
                      <a:pt x="2363" y="12934"/>
                    </a:lnTo>
                    <a:lnTo>
                      <a:pt x="2064" y="13257"/>
                    </a:lnTo>
                    <a:lnTo>
                      <a:pt x="1791" y="13605"/>
                    </a:lnTo>
                    <a:lnTo>
                      <a:pt x="1542" y="13954"/>
                    </a:lnTo>
                    <a:lnTo>
                      <a:pt x="1318" y="14327"/>
                    </a:lnTo>
                    <a:lnTo>
                      <a:pt x="1094" y="14700"/>
                    </a:lnTo>
                    <a:lnTo>
                      <a:pt x="895" y="15098"/>
                    </a:lnTo>
                    <a:lnTo>
                      <a:pt x="697" y="15496"/>
                    </a:lnTo>
                    <a:lnTo>
                      <a:pt x="547" y="15918"/>
                    </a:lnTo>
                    <a:lnTo>
                      <a:pt x="398" y="16341"/>
                    </a:lnTo>
                    <a:lnTo>
                      <a:pt x="274" y="16764"/>
                    </a:lnTo>
                    <a:lnTo>
                      <a:pt x="174" y="17212"/>
                    </a:lnTo>
                    <a:lnTo>
                      <a:pt x="100" y="17660"/>
                    </a:lnTo>
                    <a:lnTo>
                      <a:pt x="50" y="18132"/>
                    </a:lnTo>
                    <a:lnTo>
                      <a:pt x="0" y="18580"/>
                    </a:lnTo>
                    <a:lnTo>
                      <a:pt x="0" y="19052"/>
                    </a:lnTo>
                    <a:lnTo>
                      <a:pt x="0" y="19525"/>
                    </a:lnTo>
                    <a:lnTo>
                      <a:pt x="50" y="19973"/>
                    </a:lnTo>
                    <a:lnTo>
                      <a:pt x="100" y="20445"/>
                    </a:lnTo>
                    <a:lnTo>
                      <a:pt x="174" y="20893"/>
                    </a:lnTo>
                    <a:lnTo>
                      <a:pt x="274" y="21316"/>
                    </a:lnTo>
                    <a:lnTo>
                      <a:pt x="398" y="21763"/>
                    </a:lnTo>
                    <a:lnTo>
                      <a:pt x="547" y="22186"/>
                    </a:lnTo>
                    <a:lnTo>
                      <a:pt x="697" y="22584"/>
                    </a:lnTo>
                    <a:lnTo>
                      <a:pt x="895" y="23007"/>
                    </a:lnTo>
                    <a:lnTo>
                      <a:pt x="1094" y="23380"/>
                    </a:lnTo>
                    <a:lnTo>
                      <a:pt x="1318" y="23778"/>
                    </a:lnTo>
                    <a:lnTo>
                      <a:pt x="1542" y="24151"/>
                    </a:lnTo>
                    <a:lnTo>
                      <a:pt x="1791" y="24499"/>
                    </a:lnTo>
                    <a:lnTo>
                      <a:pt x="2064" y="24848"/>
                    </a:lnTo>
                    <a:lnTo>
                      <a:pt x="2363" y="25171"/>
                    </a:lnTo>
                    <a:lnTo>
                      <a:pt x="2661" y="25494"/>
                    </a:lnTo>
                    <a:lnTo>
                      <a:pt x="2985" y="25793"/>
                    </a:lnTo>
                    <a:lnTo>
                      <a:pt x="3308" y="26066"/>
                    </a:lnTo>
                    <a:lnTo>
                      <a:pt x="3656" y="26340"/>
                    </a:lnTo>
                    <a:lnTo>
                      <a:pt x="4005" y="26614"/>
                    </a:lnTo>
                    <a:lnTo>
                      <a:pt x="4378" y="26837"/>
                    </a:lnTo>
                    <a:lnTo>
                      <a:pt x="4751" y="27061"/>
                    </a:lnTo>
                    <a:lnTo>
                      <a:pt x="5149" y="27260"/>
                    </a:lnTo>
                    <a:lnTo>
                      <a:pt x="5547" y="27434"/>
                    </a:lnTo>
                    <a:lnTo>
                      <a:pt x="5969" y="27608"/>
                    </a:lnTo>
                    <a:lnTo>
                      <a:pt x="6392" y="27758"/>
                    </a:lnTo>
                    <a:lnTo>
                      <a:pt x="6815" y="27882"/>
                    </a:lnTo>
                    <a:lnTo>
                      <a:pt x="7263" y="27982"/>
                    </a:lnTo>
                    <a:lnTo>
                      <a:pt x="7710" y="28056"/>
                    </a:lnTo>
                    <a:lnTo>
                      <a:pt x="8158" y="28106"/>
                    </a:lnTo>
                    <a:lnTo>
                      <a:pt x="8631" y="28156"/>
                    </a:lnTo>
                    <a:lnTo>
                      <a:pt x="40492" y="28156"/>
                    </a:lnTo>
                    <a:lnTo>
                      <a:pt x="41238" y="28131"/>
                    </a:lnTo>
                    <a:lnTo>
                      <a:pt x="41960" y="28056"/>
                    </a:lnTo>
                    <a:lnTo>
                      <a:pt x="42656" y="27932"/>
                    </a:lnTo>
                    <a:lnTo>
                      <a:pt x="43353" y="27783"/>
                    </a:lnTo>
                    <a:lnTo>
                      <a:pt x="44024" y="27559"/>
                    </a:lnTo>
                    <a:lnTo>
                      <a:pt x="44696" y="27310"/>
                    </a:lnTo>
                    <a:lnTo>
                      <a:pt x="45317" y="27036"/>
                    </a:lnTo>
                    <a:lnTo>
                      <a:pt x="45939" y="26713"/>
                    </a:lnTo>
                    <a:lnTo>
                      <a:pt x="46536" y="26340"/>
                    </a:lnTo>
                    <a:lnTo>
                      <a:pt x="47083" y="25942"/>
                    </a:lnTo>
                    <a:lnTo>
                      <a:pt x="47631" y="25519"/>
                    </a:lnTo>
                    <a:lnTo>
                      <a:pt x="48128" y="25047"/>
                    </a:lnTo>
                    <a:lnTo>
                      <a:pt x="48601" y="24549"/>
                    </a:lnTo>
                    <a:lnTo>
                      <a:pt x="49048" y="24027"/>
                    </a:lnTo>
                    <a:lnTo>
                      <a:pt x="49471" y="23455"/>
                    </a:lnTo>
                    <a:lnTo>
                      <a:pt x="49844" y="22883"/>
                    </a:lnTo>
                    <a:lnTo>
                      <a:pt x="50192" y="22261"/>
                    </a:lnTo>
                    <a:lnTo>
                      <a:pt x="50516" y="21589"/>
                    </a:lnTo>
                    <a:lnTo>
                      <a:pt x="50789" y="20918"/>
                    </a:lnTo>
                    <a:lnTo>
                      <a:pt x="51013" y="20221"/>
                    </a:lnTo>
                    <a:lnTo>
                      <a:pt x="51187" y="19475"/>
                    </a:lnTo>
                    <a:lnTo>
                      <a:pt x="51312" y="18754"/>
                    </a:lnTo>
                    <a:lnTo>
                      <a:pt x="51411" y="17983"/>
                    </a:lnTo>
                    <a:lnTo>
                      <a:pt x="51436" y="17212"/>
                    </a:lnTo>
                    <a:lnTo>
                      <a:pt x="51411" y="16665"/>
                    </a:lnTo>
                    <a:lnTo>
                      <a:pt x="51361" y="16093"/>
                    </a:lnTo>
                    <a:lnTo>
                      <a:pt x="51312" y="15545"/>
                    </a:lnTo>
                    <a:lnTo>
                      <a:pt x="51212" y="15023"/>
                    </a:lnTo>
                    <a:lnTo>
                      <a:pt x="51088" y="14476"/>
                    </a:lnTo>
                    <a:lnTo>
                      <a:pt x="50939" y="13954"/>
                    </a:lnTo>
                    <a:lnTo>
                      <a:pt x="50764" y="13456"/>
                    </a:lnTo>
                    <a:lnTo>
                      <a:pt x="50565" y="12959"/>
                    </a:lnTo>
                    <a:lnTo>
                      <a:pt x="50342" y="12486"/>
                    </a:lnTo>
                    <a:lnTo>
                      <a:pt x="50118" y="12013"/>
                    </a:lnTo>
                    <a:lnTo>
                      <a:pt x="49844" y="11541"/>
                    </a:lnTo>
                    <a:lnTo>
                      <a:pt x="49571" y="11093"/>
                    </a:lnTo>
                    <a:lnTo>
                      <a:pt x="49247" y="10670"/>
                    </a:lnTo>
                    <a:lnTo>
                      <a:pt x="48924" y="10248"/>
                    </a:lnTo>
                    <a:lnTo>
                      <a:pt x="48576" y="9874"/>
                    </a:lnTo>
                    <a:lnTo>
                      <a:pt x="48227" y="9477"/>
                    </a:lnTo>
                    <a:lnTo>
                      <a:pt x="47854" y="9128"/>
                    </a:lnTo>
                    <a:lnTo>
                      <a:pt x="47456" y="8780"/>
                    </a:lnTo>
                    <a:lnTo>
                      <a:pt x="47034" y="8457"/>
                    </a:lnTo>
                    <a:lnTo>
                      <a:pt x="46611" y="8158"/>
                    </a:lnTo>
                    <a:lnTo>
                      <a:pt x="46163" y="7860"/>
                    </a:lnTo>
                    <a:lnTo>
                      <a:pt x="45715" y="7611"/>
                    </a:lnTo>
                    <a:lnTo>
                      <a:pt x="45243" y="7362"/>
                    </a:lnTo>
                    <a:lnTo>
                      <a:pt x="44745" y="7139"/>
                    </a:lnTo>
                    <a:lnTo>
                      <a:pt x="44248" y="6940"/>
                    </a:lnTo>
                    <a:lnTo>
                      <a:pt x="43750" y="6765"/>
                    </a:lnTo>
                    <a:lnTo>
                      <a:pt x="43228" y="6616"/>
                    </a:lnTo>
                    <a:lnTo>
                      <a:pt x="42706" y="6492"/>
                    </a:lnTo>
                    <a:lnTo>
                      <a:pt x="42159" y="6392"/>
                    </a:lnTo>
                    <a:lnTo>
                      <a:pt x="41611" y="6343"/>
                    </a:lnTo>
                    <a:lnTo>
                      <a:pt x="41064" y="6293"/>
                    </a:lnTo>
                    <a:lnTo>
                      <a:pt x="40492" y="6268"/>
                    </a:lnTo>
                    <a:lnTo>
                      <a:pt x="39945" y="6293"/>
                    </a:lnTo>
                    <a:lnTo>
                      <a:pt x="39398" y="6343"/>
                    </a:lnTo>
                    <a:lnTo>
                      <a:pt x="38875" y="6392"/>
                    </a:lnTo>
                    <a:lnTo>
                      <a:pt x="38353" y="6492"/>
                    </a:lnTo>
                    <a:lnTo>
                      <a:pt x="37831" y="6616"/>
                    </a:lnTo>
                    <a:lnTo>
                      <a:pt x="37333" y="6741"/>
                    </a:lnTo>
                    <a:lnTo>
                      <a:pt x="36836" y="6915"/>
                    </a:lnTo>
                    <a:lnTo>
                      <a:pt x="36339" y="7089"/>
                    </a:lnTo>
                    <a:lnTo>
                      <a:pt x="35866" y="6318"/>
                    </a:lnTo>
                    <a:lnTo>
                      <a:pt x="35344" y="5572"/>
                    </a:lnTo>
                    <a:lnTo>
                      <a:pt x="34772" y="4875"/>
                    </a:lnTo>
                    <a:lnTo>
                      <a:pt x="34150" y="4204"/>
                    </a:lnTo>
                    <a:lnTo>
                      <a:pt x="33478" y="3582"/>
                    </a:lnTo>
                    <a:lnTo>
                      <a:pt x="32782" y="2985"/>
                    </a:lnTo>
                    <a:lnTo>
                      <a:pt x="32060" y="2462"/>
                    </a:lnTo>
                    <a:lnTo>
                      <a:pt x="31289" y="1965"/>
                    </a:lnTo>
                    <a:lnTo>
                      <a:pt x="30891" y="1741"/>
                    </a:lnTo>
                    <a:lnTo>
                      <a:pt x="30494" y="1517"/>
                    </a:lnTo>
                    <a:lnTo>
                      <a:pt x="30071" y="1318"/>
                    </a:lnTo>
                    <a:lnTo>
                      <a:pt x="29648" y="1144"/>
                    </a:lnTo>
                    <a:lnTo>
                      <a:pt x="29225" y="970"/>
                    </a:lnTo>
                    <a:lnTo>
                      <a:pt x="28777" y="796"/>
                    </a:lnTo>
                    <a:lnTo>
                      <a:pt x="28355" y="647"/>
                    </a:lnTo>
                    <a:lnTo>
                      <a:pt x="27907" y="522"/>
                    </a:lnTo>
                    <a:lnTo>
                      <a:pt x="27434" y="398"/>
                    </a:lnTo>
                    <a:lnTo>
                      <a:pt x="26987" y="299"/>
                    </a:lnTo>
                    <a:lnTo>
                      <a:pt x="26514" y="199"/>
                    </a:lnTo>
                    <a:lnTo>
                      <a:pt x="26041" y="149"/>
                    </a:lnTo>
                    <a:lnTo>
                      <a:pt x="25569" y="75"/>
                    </a:lnTo>
                    <a:lnTo>
                      <a:pt x="25096" y="50"/>
                    </a:lnTo>
                    <a:lnTo>
                      <a:pt x="24624" y="25"/>
                    </a:lnTo>
                    <a:lnTo>
                      <a:pt x="24126" y="0"/>
                    </a:lnTo>
                    <a:close/>
                  </a:path>
                </a:pathLst>
              </a:custGeom>
              <a:solidFill>
                <a:srgbClr val="2776EA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15"/>
              <p:cNvSpPr/>
              <p:nvPr/>
            </p:nvSpPr>
            <p:spPr>
              <a:xfrm>
                <a:off x="4063251" y="2231933"/>
                <a:ext cx="62574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35" h="3060" fill="none" extrusionOk="0">
                    <a:moveTo>
                      <a:pt x="0" y="1517"/>
                    </a:moveTo>
                    <a:lnTo>
                      <a:pt x="0" y="1517"/>
                    </a:lnTo>
                    <a:lnTo>
                      <a:pt x="0" y="1368"/>
                    </a:lnTo>
                    <a:lnTo>
                      <a:pt x="25" y="1219"/>
                    </a:lnTo>
                    <a:lnTo>
                      <a:pt x="50" y="1070"/>
                    </a:lnTo>
                    <a:lnTo>
                      <a:pt x="100" y="920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0" y="124"/>
                    </a:lnTo>
                    <a:lnTo>
                      <a:pt x="1070" y="75"/>
                    </a:lnTo>
                    <a:lnTo>
                      <a:pt x="1219" y="25"/>
                    </a:lnTo>
                    <a:lnTo>
                      <a:pt x="1368" y="0"/>
                    </a:lnTo>
                    <a:lnTo>
                      <a:pt x="1517" y="0"/>
                    </a:lnTo>
                    <a:lnTo>
                      <a:pt x="1517" y="0"/>
                    </a:lnTo>
                    <a:lnTo>
                      <a:pt x="1667" y="0"/>
                    </a:lnTo>
                    <a:lnTo>
                      <a:pt x="1816" y="25"/>
                    </a:lnTo>
                    <a:lnTo>
                      <a:pt x="1965" y="75"/>
                    </a:lnTo>
                    <a:lnTo>
                      <a:pt x="2114" y="124"/>
                    </a:lnTo>
                    <a:lnTo>
                      <a:pt x="2363" y="274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35" y="920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4" y="1368"/>
                    </a:lnTo>
                    <a:lnTo>
                      <a:pt x="3034" y="1517"/>
                    </a:lnTo>
                    <a:lnTo>
                      <a:pt x="3034" y="1517"/>
                    </a:lnTo>
                    <a:lnTo>
                      <a:pt x="3034" y="1691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14"/>
                    </a:lnTo>
                    <a:lnTo>
                      <a:pt x="2786" y="2388"/>
                    </a:lnTo>
                    <a:lnTo>
                      <a:pt x="2587" y="2612"/>
                    </a:lnTo>
                    <a:lnTo>
                      <a:pt x="2363" y="2786"/>
                    </a:lnTo>
                    <a:lnTo>
                      <a:pt x="2114" y="2935"/>
                    </a:lnTo>
                    <a:lnTo>
                      <a:pt x="1965" y="2985"/>
                    </a:lnTo>
                    <a:lnTo>
                      <a:pt x="1816" y="3010"/>
                    </a:lnTo>
                    <a:lnTo>
                      <a:pt x="1667" y="3034"/>
                    </a:lnTo>
                    <a:lnTo>
                      <a:pt x="1517" y="3059"/>
                    </a:lnTo>
                    <a:lnTo>
                      <a:pt x="1517" y="3059"/>
                    </a:lnTo>
                    <a:lnTo>
                      <a:pt x="1368" y="3034"/>
                    </a:lnTo>
                    <a:lnTo>
                      <a:pt x="1219" y="3010"/>
                    </a:lnTo>
                    <a:lnTo>
                      <a:pt x="1070" y="2985"/>
                    </a:lnTo>
                    <a:lnTo>
                      <a:pt x="920" y="2935"/>
                    </a:lnTo>
                    <a:lnTo>
                      <a:pt x="672" y="2786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00" y="2114"/>
                    </a:lnTo>
                    <a:lnTo>
                      <a:pt x="50" y="1990"/>
                    </a:lnTo>
                    <a:lnTo>
                      <a:pt x="25" y="1841"/>
                    </a:lnTo>
                    <a:lnTo>
                      <a:pt x="0" y="1691"/>
                    </a:lnTo>
                    <a:lnTo>
                      <a:pt x="0" y="1517"/>
                    </a:lnTo>
                    <a:lnTo>
                      <a:pt x="0" y="1517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15"/>
              <p:cNvSpPr/>
              <p:nvPr/>
            </p:nvSpPr>
            <p:spPr>
              <a:xfrm>
                <a:off x="4094527" y="2018604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0" y="0"/>
                    </a:moveTo>
                    <a:lnTo>
                      <a:pt x="0" y="10347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15"/>
              <p:cNvSpPr/>
              <p:nvPr/>
            </p:nvSpPr>
            <p:spPr>
              <a:xfrm>
                <a:off x="3717619" y="1521681"/>
                <a:ext cx="126674" cy="405649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19675" fill="none" extrusionOk="0">
                    <a:moveTo>
                      <a:pt x="0" y="1"/>
                    </a:moveTo>
                    <a:lnTo>
                      <a:pt x="0" y="8482"/>
                    </a:lnTo>
                    <a:lnTo>
                      <a:pt x="6144" y="11616"/>
                    </a:lnTo>
                    <a:lnTo>
                      <a:pt x="6144" y="19675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15"/>
              <p:cNvSpPr/>
              <p:nvPr/>
            </p:nvSpPr>
            <p:spPr>
              <a:xfrm>
                <a:off x="4151947" y="1978606"/>
                <a:ext cx="76429" cy="335385"/>
              </a:xfrm>
              <a:custGeom>
                <a:avLst/>
                <a:gdLst/>
                <a:ahLst/>
                <a:cxnLst/>
                <a:rect l="l" t="t" r="r" b="b"/>
                <a:pathLst>
                  <a:path w="3707" h="16267" fill="none" extrusionOk="0">
                    <a:moveTo>
                      <a:pt x="3707" y="16267"/>
                    </a:moveTo>
                    <a:lnTo>
                      <a:pt x="3632" y="11342"/>
                    </a:lnTo>
                    <a:lnTo>
                      <a:pt x="1" y="8059"/>
                    </a:ln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15"/>
              <p:cNvSpPr/>
              <p:nvPr/>
            </p:nvSpPr>
            <p:spPr>
              <a:xfrm>
                <a:off x="3979647" y="2052953"/>
                <a:ext cx="45668" cy="387197"/>
              </a:xfrm>
              <a:custGeom>
                <a:avLst/>
                <a:gdLst/>
                <a:ahLst/>
                <a:cxnLst/>
                <a:rect l="l" t="t" r="r" b="b"/>
                <a:pathLst>
                  <a:path w="2215" h="18780" fill="none" extrusionOk="0">
                    <a:moveTo>
                      <a:pt x="1" y="18779"/>
                    </a:moveTo>
                    <a:lnTo>
                      <a:pt x="1" y="8930"/>
                    </a:lnTo>
                    <a:lnTo>
                      <a:pt x="2215" y="7487"/>
                    </a:lnTo>
                    <a:lnTo>
                      <a:pt x="2215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15"/>
              <p:cNvSpPr/>
              <p:nvPr/>
            </p:nvSpPr>
            <p:spPr>
              <a:xfrm>
                <a:off x="3844272" y="1521681"/>
                <a:ext cx="21" cy="53358"/>
              </a:xfrm>
              <a:custGeom>
                <a:avLst/>
                <a:gdLst/>
                <a:ahLst/>
                <a:cxnLst/>
                <a:rect l="l" t="t" r="r" b="b"/>
                <a:pathLst>
                  <a:path w="1" h="2588" fill="none" extrusionOk="0">
                    <a:moveTo>
                      <a:pt x="1" y="1"/>
                    </a:moveTo>
                    <a:lnTo>
                      <a:pt x="1" y="2587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15"/>
              <p:cNvSpPr/>
              <p:nvPr/>
            </p:nvSpPr>
            <p:spPr>
              <a:xfrm>
                <a:off x="3844272" y="1624769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1" y="0"/>
                    </a:moveTo>
                    <a:lnTo>
                      <a:pt x="1" y="4179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15"/>
              <p:cNvSpPr/>
              <p:nvPr/>
            </p:nvSpPr>
            <p:spPr>
              <a:xfrm>
                <a:off x="4094527" y="2353968"/>
                <a:ext cx="21" cy="132323"/>
              </a:xfrm>
              <a:custGeom>
                <a:avLst/>
                <a:gdLst/>
                <a:ahLst/>
                <a:cxnLst/>
                <a:rect l="l" t="t" r="r" b="b"/>
                <a:pathLst>
                  <a:path w="1" h="6418" fill="none" extrusionOk="0">
                    <a:moveTo>
                      <a:pt x="0" y="6418"/>
                    </a:moveTo>
                    <a:lnTo>
                      <a:pt x="0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15"/>
              <p:cNvSpPr/>
              <p:nvPr/>
            </p:nvSpPr>
            <p:spPr>
              <a:xfrm>
                <a:off x="1327432" y="1744762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0" y="10347"/>
                    </a:moveTo>
                    <a:lnTo>
                      <a:pt x="0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15"/>
              <p:cNvSpPr/>
              <p:nvPr/>
            </p:nvSpPr>
            <p:spPr>
              <a:xfrm>
                <a:off x="1396666" y="1497579"/>
                <a:ext cx="45647" cy="508737"/>
              </a:xfrm>
              <a:custGeom>
                <a:avLst/>
                <a:gdLst/>
                <a:ahLst/>
                <a:cxnLst/>
                <a:rect l="l" t="t" r="r" b="b"/>
                <a:pathLst>
                  <a:path w="2214" h="24675" fill="none" extrusionOk="0">
                    <a:moveTo>
                      <a:pt x="2214" y="1"/>
                    </a:moveTo>
                    <a:lnTo>
                      <a:pt x="2214" y="9875"/>
                    </a:lnTo>
                    <a:lnTo>
                      <a:pt x="0" y="11293"/>
                    </a:lnTo>
                    <a:lnTo>
                      <a:pt x="0" y="24674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15"/>
              <p:cNvSpPr/>
              <p:nvPr/>
            </p:nvSpPr>
            <p:spPr>
              <a:xfrm>
                <a:off x="2875064" y="1207841"/>
                <a:ext cx="197969" cy="191825"/>
              </a:xfrm>
              <a:custGeom>
                <a:avLst/>
                <a:gdLst/>
                <a:ahLst/>
                <a:cxnLst/>
                <a:rect l="l" t="t" r="r" b="b"/>
                <a:pathLst>
                  <a:path w="9602" h="9304" extrusionOk="0">
                    <a:moveTo>
                      <a:pt x="9602" y="1"/>
                    </a:moveTo>
                    <a:lnTo>
                      <a:pt x="7985" y="274"/>
                    </a:lnTo>
                    <a:lnTo>
                      <a:pt x="6368" y="523"/>
                    </a:lnTo>
                    <a:lnTo>
                      <a:pt x="4727" y="772"/>
                    </a:lnTo>
                    <a:lnTo>
                      <a:pt x="3085" y="971"/>
                    </a:lnTo>
                    <a:lnTo>
                      <a:pt x="2787" y="2115"/>
                    </a:lnTo>
                    <a:lnTo>
                      <a:pt x="2463" y="3209"/>
                    </a:lnTo>
                    <a:lnTo>
                      <a:pt x="2115" y="4304"/>
                    </a:lnTo>
                    <a:lnTo>
                      <a:pt x="1742" y="5348"/>
                    </a:lnTo>
                    <a:lnTo>
                      <a:pt x="1344" y="6393"/>
                    </a:lnTo>
                    <a:lnTo>
                      <a:pt x="921" y="7388"/>
                    </a:lnTo>
                    <a:lnTo>
                      <a:pt x="473" y="8358"/>
                    </a:lnTo>
                    <a:lnTo>
                      <a:pt x="1" y="9303"/>
                    </a:lnTo>
                    <a:lnTo>
                      <a:pt x="747" y="8880"/>
                    </a:lnTo>
                    <a:lnTo>
                      <a:pt x="1468" y="8433"/>
                    </a:lnTo>
                    <a:lnTo>
                      <a:pt x="2165" y="7960"/>
                    </a:lnTo>
                    <a:lnTo>
                      <a:pt x="2836" y="7463"/>
                    </a:lnTo>
                    <a:lnTo>
                      <a:pt x="3508" y="6965"/>
                    </a:lnTo>
                    <a:lnTo>
                      <a:pt x="4179" y="6418"/>
                    </a:lnTo>
                    <a:lnTo>
                      <a:pt x="4801" y="5871"/>
                    </a:lnTo>
                    <a:lnTo>
                      <a:pt x="5423" y="5274"/>
                    </a:lnTo>
                    <a:lnTo>
                      <a:pt x="6020" y="4677"/>
                    </a:lnTo>
                    <a:lnTo>
                      <a:pt x="6592" y="4080"/>
                    </a:lnTo>
                    <a:lnTo>
                      <a:pt x="7139" y="3433"/>
                    </a:lnTo>
                    <a:lnTo>
                      <a:pt x="7686" y="2787"/>
                    </a:lnTo>
                    <a:lnTo>
                      <a:pt x="8184" y="2115"/>
                    </a:lnTo>
                    <a:lnTo>
                      <a:pt x="8681" y="1419"/>
                    </a:lnTo>
                    <a:lnTo>
                      <a:pt x="9154" y="722"/>
                    </a:lnTo>
                    <a:lnTo>
                      <a:pt x="9602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15"/>
              <p:cNvSpPr/>
              <p:nvPr/>
            </p:nvSpPr>
            <p:spPr>
              <a:xfrm>
                <a:off x="2948916" y="960163"/>
                <a:ext cx="197454" cy="223081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0" extrusionOk="0">
                    <a:moveTo>
                      <a:pt x="1170" y="0"/>
                    </a:moveTo>
                    <a:lnTo>
                      <a:pt x="1145" y="1393"/>
                    </a:lnTo>
                    <a:lnTo>
                      <a:pt x="1070" y="2786"/>
                    </a:lnTo>
                    <a:lnTo>
                      <a:pt x="971" y="4179"/>
                    </a:lnTo>
                    <a:lnTo>
                      <a:pt x="846" y="5547"/>
                    </a:lnTo>
                    <a:lnTo>
                      <a:pt x="672" y="6890"/>
                    </a:lnTo>
                    <a:lnTo>
                      <a:pt x="473" y="8208"/>
                    </a:lnTo>
                    <a:lnTo>
                      <a:pt x="249" y="9527"/>
                    </a:lnTo>
                    <a:lnTo>
                      <a:pt x="1" y="10820"/>
                    </a:lnTo>
                    <a:lnTo>
                      <a:pt x="1841" y="10571"/>
                    </a:lnTo>
                    <a:lnTo>
                      <a:pt x="3657" y="10298"/>
                    </a:lnTo>
                    <a:lnTo>
                      <a:pt x="5472" y="9999"/>
                    </a:lnTo>
                    <a:lnTo>
                      <a:pt x="7263" y="9651"/>
                    </a:lnTo>
                    <a:lnTo>
                      <a:pt x="7736" y="8532"/>
                    </a:lnTo>
                    <a:lnTo>
                      <a:pt x="8184" y="7388"/>
                    </a:lnTo>
                    <a:lnTo>
                      <a:pt x="8383" y="6791"/>
                    </a:lnTo>
                    <a:lnTo>
                      <a:pt x="8557" y="6219"/>
                    </a:lnTo>
                    <a:lnTo>
                      <a:pt x="8731" y="5622"/>
                    </a:lnTo>
                    <a:lnTo>
                      <a:pt x="8880" y="5000"/>
                    </a:lnTo>
                    <a:lnTo>
                      <a:pt x="9029" y="4403"/>
                    </a:lnTo>
                    <a:lnTo>
                      <a:pt x="9154" y="3781"/>
                    </a:lnTo>
                    <a:lnTo>
                      <a:pt x="9253" y="3159"/>
                    </a:lnTo>
                    <a:lnTo>
                      <a:pt x="9353" y="2537"/>
                    </a:lnTo>
                    <a:lnTo>
                      <a:pt x="9427" y="1916"/>
                    </a:lnTo>
                    <a:lnTo>
                      <a:pt x="9502" y="1269"/>
                    </a:lnTo>
                    <a:lnTo>
                      <a:pt x="9552" y="647"/>
                    </a:lnTo>
                    <a:lnTo>
                      <a:pt x="9576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15"/>
              <p:cNvSpPr/>
              <p:nvPr/>
            </p:nvSpPr>
            <p:spPr>
              <a:xfrm>
                <a:off x="2641241" y="1232974"/>
                <a:ext cx="251802" cy="232318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68" extrusionOk="0">
                    <a:moveTo>
                      <a:pt x="12212" y="1"/>
                    </a:moveTo>
                    <a:lnTo>
                      <a:pt x="10695" y="150"/>
                    </a:lnTo>
                    <a:lnTo>
                      <a:pt x="9203" y="274"/>
                    </a:lnTo>
                    <a:lnTo>
                      <a:pt x="7686" y="374"/>
                    </a:lnTo>
                    <a:lnTo>
                      <a:pt x="6144" y="473"/>
                    </a:lnTo>
                    <a:lnTo>
                      <a:pt x="4626" y="548"/>
                    </a:lnTo>
                    <a:lnTo>
                      <a:pt x="3084" y="598"/>
                    </a:lnTo>
                    <a:lnTo>
                      <a:pt x="1542" y="647"/>
                    </a:lnTo>
                    <a:lnTo>
                      <a:pt x="0" y="647"/>
                    </a:lnTo>
                    <a:lnTo>
                      <a:pt x="0" y="11268"/>
                    </a:lnTo>
                    <a:lnTo>
                      <a:pt x="1045" y="11218"/>
                    </a:lnTo>
                    <a:lnTo>
                      <a:pt x="2089" y="11094"/>
                    </a:lnTo>
                    <a:lnTo>
                      <a:pt x="3109" y="10969"/>
                    </a:lnTo>
                    <a:lnTo>
                      <a:pt x="4129" y="10770"/>
                    </a:lnTo>
                    <a:lnTo>
                      <a:pt x="5124" y="10546"/>
                    </a:lnTo>
                    <a:lnTo>
                      <a:pt x="6119" y="10273"/>
                    </a:lnTo>
                    <a:lnTo>
                      <a:pt x="7089" y="9974"/>
                    </a:lnTo>
                    <a:lnTo>
                      <a:pt x="8034" y="9626"/>
                    </a:lnTo>
                    <a:lnTo>
                      <a:pt x="8681" y="8606"/>
                    </a:lnTo>
                    <a:lnTo>
                      <a:pt x="9278" y="7512"/>
                    </a:lnTo>
                    <a:lnTo>
                      <a:pt x="9874" y="6393"/>
                    </a:lnTo>
                    <a:lnTo>
                      <a:pt x="10397" y="5199"/>
                    </a:lnTo>
                    <a:lnTo>
                      <a:pt x="10919" y="3955"/>
                    </a:lnTo>
                    <a:lnTo>
                      <a:pt x="11367" y="2687"/>
                    </a:lnTo>
                    <a:lnTo>
                      <a:pt x="11814" y="1369"/>
                    </a:lnTo>
                    <a:lnTo>
                      <a:pt x="12212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15"/>
              <p:cNvSpPr/>
              <p:nvPr/>
            </p:nvSpPr>
            <p:spPr>
              <a:xfrm>
                <a:off x="2948916" y="694012"/>
                <a:ext cx="197454" cy="223102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1" extrusionOk="0">
                    <a:moveTo>
                      <a:pt x="1" y="1"/>
                    </a:moveTo>
                    <a:lnTo>
                      <a:pt x="249" y="1294"/>
                    </a:lnTo>
                    <a:lnTo>
                      <a:pt x="473" y="2587"/>
                    </a:lnTo>
                    <a:lnTo>
                      <a:pt x="672" y="3931"/>
                    </a:lnTo>
                    <a:lnTo>
                      <a:pt x="846" y="5274"/>
                    </a:lnTo>
                    <a:lnTo>
                      <a:pt x="971" y="6642"/>
                    </a:lnTo>
                    <a:lnTo>
                      <a:pt x="1070" y="8010"/>
                    </a:lnTo>
                    <a:lnTo>
                      <a:pt x="1145" y="9402"/>
                    </a:lnTo>
                    <a:lnTo>
                      <a:pt x="1170" y="10820"/>
                    </a:lnTo>
                    <a:lnTo>
                      <a:pt x="9576" y="10820"/>
                    </a:lnTo>
                    <a:lnTo>
                      <a:pt x="9552" y="10174"/>
                    </a:lnTo>
                    <a:lnTo>
                      <a:pt x="9502" y="9527"/>
                    </a:lnTo>
                    <a:lnTo>
                      <a:pt x="9427" y="8905"/>
                    </a:lnTo>
                    <a:lnTo>
                      <a:pt x="9353" y="8258"/>
                    </a:lnTo>
                    <a:lnTo>
                      <a:pt x="9253" y="7637"/>
                    </a:lnTo>
                    <a:lnTo>
                      <a:pt x="9154" y="7015"/>
                    </a:lnTo>
                    <a:lnTo>
                      <a:pt x="9029" y="6418"/>
                    </a:lnTo>
                    <a:lnTo>
                      <a:pt x="8880" y="5796"/>
                    </a:lnTo>
                    <a:lnTo>
                      <a:pt x="8731" y="5199"/>
                    </a:lnTo>
                    <a:lnTo>
                      <a:pt x="8557" y="4602"/>
                    </a:lnTo>
                    <a:lnTo>
                      <a:pt x="8383" y="4005"/>
                    </a:lnTo>
                    <a:lnTo>
                      <a:pt x="8184" y="3433"/>
                    </a:lnTo>
                    <a:lnTo>
                      <a:pt x="7736" y="2264"/>
                    </a:lnTo>
                    <a:lnTo>
                      <a:pt x="7263" y="1145"/>
                    </a:lnTo>
                    <a:lnTo>
                      <a:pt x="5472" y="821"/>
                    </a:lnTo>
                    <a:lnTo>
                      <a:pt x="3657" y="523"/>
                    </a:lnTo>
                    <a:lnTo>
                      <a:pt x="1841" y="24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15"/>
              <p:cNvSpPr/>
              <p:nvPr/>
            </p:nvSpPr>
            <p:spPr>
              <a:xfrm>
                <a:off x="2641241" y="960163"/>
                <a:ext cx="288727" cy="243080"/>
              </a:xfrm>
              <a:custGeom>
                <a:avLst/>
                <a:gdLst/>
                <a:ahLst/>
                <a:cxnLst/>
                <a:rect l="l" t="t" r="r" b="b"/>
                <a:pathLst>
                  <a:path w="14004" h="11790" extrusionOk="0">
                    <a:moveTo>
                      <a:pt x="0" y="0"/>
                    </a:moveTo>
                    <a:lnTo>
                      <a:pt x="0" y="11790"/>
                    </a:lnTo>
                    <a:lnTo>
                      <a:pt x="1617" y="11765"/>
                    </a:lnTo>
                    <a:lnTo>
                      <a:pt x="3234" y="11740"/>
                    </a:lnTo>
                    <a:lnTo>
                      <a:pt x="4825" y="11666"/>
                    </a:lnTo>
                    <a:lnTo>
                      <a:pt x="6442" y="11591"/>
                    </a:lnTo>
                    <a:lnTo>
                      <a:pt x="8034" y="11492"/>
                    </a:lnTo>
                    <a:lnTo>
                      <a:pt x="9601" y="11367"/>
                    </a:lnTo>
                    <a:lnTo>
                      <a:pt x="11168" y="11218"/>
                    </a:lnTo>
                    <a:lnTo>
                      <a:pt x="12735" y="11069"/>
                    </a:lnTo>
                    <a:lnTo>
                      <a:pt x="13008" y="9775"/>
                    </a:lnTo>
                    <a:lnTo>
                      <a:pt x="13257" y="8432"/>
                    </a:lnTo>
                    <a:lnTo>
                      <a:pt x="13456" y="7064"/>
                    </a:lnTo>
                    <a:lnTo>
                      <a:pt x="13630" y="5696"/>
                    </a:lnTo>
                    <a:lnTo>
                      <a:pt x="13779" y="4303"/>
                    </a:lnTo>
                    <a:lnTo>
                      <a:pt x="13904" y="2886"/>
                    </a:lnTo>
                    <a:lnTo>
                      <a:pt x="13978" y="1443"/>
                    </a:lnTo>
                    <a:lnTo>
                      <a:pt x="14003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15"/>
              <p:cNvSpPr/>
              <p:nvPr/>
            </p:nvSpPr>
            <p:spPr>
              <a:xfrm>
                <a:off x="2875064" y="477095"/>
                <a:ext cx="197969" cy="192320"/>
              </a:xfrm>
              <a:custGeom>
                <a:avLst/>
                <a:gdLst/>
                <a:ahLst/>
                <a:cxnLst/>
                <a:rect l="l" t="t" r="r" b="b"/>
                <a:pathLst>
                  <a:path w="9602" h="9328" extrusionOk="0">
                    <a:moveTo>
                      <a:pt x="1" y="1"/>
                    </a:moveTo>
                    <a:lnTo>
                      <a:pt x="473" y="946"/>
                    </a:lnTo>
                    <a:lnTo>
                      <a:pt x="921" y="1916"/>
                    </a:lnTo>
                    <a:lnTo>
                      <a:pt x="1344" y="2936"/>
                    </a:lnTo>
                    <a:lnTo>
                      <a:pt x="1742" y="3955"/>
                    </a:lnTo>
                    <a:lnTo>
                      <a:pt x="2115" y="5025"/>
                    </a:lnTo>
                    <a:lnTo>
                      <a:pt x="2463" y="6094"/>
                    </a:lnTo>
                    <a:lnTo>
                      <a:pt x="2787" y="7214"/>
                    </a:lnTo>
                    <a:lnTo>
                      <a:pt x="3085" y="8333"/>
                    </a:lnTo>
                    <a:lnTo>
                      <a:pt x="4727" y="8557"/>
                    </a:lnTo>
                    <a:lnTo>
                      <a:pt x="6368" y="8781"/>
                    </a:lnTo>
                    <a:lnTo>
                      <a:pt x="7985" y="9054"/>
                    </a:lnTo>
                    <a:lnTo>
                      <a:pt x="9602" y="9328"/>
                    </a:lnTo>
                    <a:lnTo>
                      <a:pt x="9154" y="8607"/>
                    </a:lnTo>
                    <a:lnTo>
                      <a:pt x="8681" y="7885"/>
                    </a:lnTo>
                    <a:lnTo>
                      <a:pt x="8184" y="7214"/>
                    </a:lnTo>
                    <a:lnTo>
                      <a:pt x="7686" y="6542"/>
                    </a:lnTo>
                    <a:lnTo>
                      <a:pt x="7139" y="5871"/>
                    </a:lnTo>
                    <a:lnTo>
                      <a:pt x="6592" y="5249"/>
                    </a:lnTo>
                    <a:lnTo>
                      <a:pt x="6020" y="4627"/>
                    </a:lnTo>
                    <a:lnTo>
                      <a:pt x="5423" y="4030"/>
                    </a:lnTo>
                    <a:lnTo>
                      <a:pt x="4801" y="3458"/>
                    </a:lnTo>
                    <a:lnTo>
                      <a:pt x="4179" y="2911"/>
                    </a:lnTo>
                    <a:lnTo>
                      <a:pt x="3508" y="2364"/>
                    </a:lnTo>
                    <a:lnTo>
                      <a:pt x="2836" y="1841"/>
                    </a:lnTo>
                    <a:lnTo>
                      <a:pt x="2165" y="1344"/>
                    </a:lnTo>
                    <a:lnTo>
                      <a:pt x="1468" y="871"/>
                    </a:lnTo>
                    <a:lnTo>
                      <a:pt x="747" y="42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15"/>
              <p:cNvSpPr/>
              <p:nvPr/>
            </p:nvSpPr>
            <p:spPr>
              <a:xfrm>
                <a:off x="2641241" y="673498"/>
                <a:ext cx="288727" cy="243616"/>
              </a:xfrm>
              <a:custGeom>
                <a:avLst/>
                <a:gdLst/>
                <a:ahLst/>
                <a:cxnLst/>
                <a:rect l="l" t="t" r="r" b="b"/>
                <a:pathLst>
                  <a:path w="14004" h="11816" extrusionOk="0">
                    <a:moveTo>
                      <a:pt x="0" y="1"/>
                    </a:moveTo>
                    <a:lnTo>
                      <a:pt x="0" y="11815"/>
                    </a:lnTo>
                    <a:lnTo>
                      <a:pt x="14003" y="11815"/>
                    </a:lnTo>
                    <a:lnTo>
                      <a:pt x="13978" y="10348"/>
                    </a:lnTo>
                    <a:lnTo>
                      <a:pt x="13904" y="8930"/>
                    </a:lnTo>
                    <a:lnTo>
                      <a:pt x="13779" y="7512"/>
                    </a:lnTo>
                    <a:lnTo>
                      <a:pt x="13630" y="6119"/>
                    </a:lnTo>
                    <a:lnTo>
                      <a:pt x="13456" y="4727"/>
                    </a:lnTo>
                    <a:lnTo>
                      <a:pt x="13257" y="3383"/>
                    </a:lnTo>
                    <a:lnTo>
                      <a:pt x="13008" y="2040"/>
                    </a:lnTo>
                    <a:lnTo>
                      <a:pt x="12735" y="747"/>
                    </a:lnTo>
                    <a:lnTo>
                      <a:pt x="11168" y="573"/>
                    </a:lnTo>
                    <a:lnTo>
                      <a:pt x="9601" y="449"/>
                    </a:lnTo>
                    <a:lnTo>
                      <a:pt x="8034" y="324"/>
                    </a:lnTo>
                    <a:lnTo>
                      <a:pt x="6442" y="225"/>
                    </a:lnTo>
                    <a:lnTo>
                      <a:pt x="4825" y="125"/>
                    </a:lnTo>
                    <a:lnTo>
                      <a:pt x="3234" y="75"/>
                    </a:lnTo>
                    <a:lnTo>
                      <a:pt x="1617" y="2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15"/>
              <p:cNvSpPr/>
              <p:nvPr/>
            </p:nvSpPr>
            <p:spPr>
              <a:xfrm>
                <a:off x="2641241" y="411470"/>
                <a:ext cx="251802" cy="232833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93" extrusionOk="0">
                    <a:moveTo>
                      <a:pt x="0" y="0"/>
                    </a:moveTo>
                    <a:lnTo>
                      <a:pt x="0" y="10621"/>
                    </a:lnTo>
                    <a:lnTo>
                      <a:pt x="1542" y="10645"/>
                    </a:lnTo>
                    <a:lnTo>
                      <a:pt x="3084" y="10670"/>
                    </a:lnTo>
                    <a:lnTo>
                      <a:pt x="4626" y="10745"/>
                    </a:lnTo>
                    <a:lnTo>
                      <a:pt x="6168" y="10819"/>
                    </a:lnTo>
                    <a:lnTo>
                      <a:pt x="7686" y="10894"/>
                    </a:lnTo>
                    <a:lnTo>
                      <a:pt x="9203" y="11018"/>
                    </a:lnTo>
                    <a:lnTo>
                      <a:pt x="10695" y="11143"/>
                    </a:lnTo>
                    <a:lnTo>
                      <a:pt x="12212" y="11292"/>
                    </a:lnTo>
                    <a:lnTo>
                      <a:pt x="11814" y="9924"/>
                    </a:lnTo>
                    <a:lnTo>
                      <a:pt x="11367" y="8606"/>
                    </a:lnTo>
                    <a:lnTo>
                      <a:pt x="10919" y="7312"/>
                    </a:lnTo>
                    <a:lnTo>
                      <a:pt x="10397" y="6094"/>
                    </a:lnTo>
                    <a:lnTo>
                      <a:pt x="9874" y="4900"/>
                    </a:lnTo>
                    <a:lnTo>
                      <a:pt x="9278" y="3756"/>
                    </a:lnTo>
                    <a:lnTo>
                      <a:pt x="8681" y="2686"/>
                    </a:lnTo>
                    <a:lnTo>
                      <a:pt x="8034" y="1642"/>
                    </a:lnTo>
                    <a:lnTo>
                      <a:pt x="7089" y="1318"/>
                    </a:lnTo>
                    <a:lnTo>
                      <a:pt x="6119" y="1020"/>
                    </a:lnTo>
                    <a:lnTo>
                      <a:pt x="5124" y="746"/>
                    </a:lnTo>
                    <a:lnTo>
                      <a:pt x="4129" y="522"/>
                    </a:lnTo>
                    <a:lnTo>
                      <a:pt x="3109" y="323"/>
                    </a:lnTo>
                    <a:lnTo>
                      <a:pt x="2089" y="174"/>
                    </a:lnTo>
                    <a:lnTo>
                      <a:pt x="1045" y="7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15"/>
              <p:cNvSpPr/>
              <p:nvPr/>
            </p:nvSpPr>
            <p:spPr>
              <a:xfrm>
                <a:off x="2308928" y="673498"/>
                <a:ext cx="289243" cy="243616"/>
              </a:xfrm>
              <a:custGeom>
                <a:avLst/>
                <a:gdLst/>
                <a:ahLst/>
                <a:cxnLst/>
                <a:rect l="l" t="t" r="r" b="b"/>
                <a:pathLst>
                  <a:path w="14029" h="11816" extrusionOk="0">
                    <a:moveTo>
                      <a:pt x="14029" y="1"/>
                    </a:moveTo>
                    <a:lnTo>
                      <a:pt x="12412" y="26"/>
                    </a:lnTo>
                    <a:lnTo>
                      <a:pt x="10795" y="75"/>
                    </a:lnTo>
                    <a:lnTo>
                      <a:pt x="9179" y="125"/>
                    </a:lnTo>
                    <a:lnTo>
                      <a:pt x="7587" y="225"/>
                    </a:lnTo>
                    <a:lnTo>
                      <a:pt x="5995" y="324"/>
                    </a:lnTo>
                    <a:lnTo>
                      <a:pt x="4403" y="449"/>
                    </a:lnTo>
                    <a:lnTo>
                      <a:pt x="2836" y="573"/>
                    </a:lnTo>
                    <a:lnTo>
                      <a:pt x="1269" y="747"/>
                    </a:lnTo>
                    <a:lnTo>
                      <a:pt x="996" y="2040"/>
                    </a:lnTo>
                    <a:lnTo>
                      <a:pt x="772" y="3383"/>
                    </a:lnTo>
                    <a:lnTo>
                      <a:pt x="548" y="4727"/>
                    </a:lnTo>
                    <a:lnTo>
                      <a:pt x="374" y="6119"/>
                    </a:lnTo>
                    <a:lnTo>
                      <a:pt x="250" y="7512"/>
                    </a:lnTo>
                    <a:lnTo>
                      <a:pt x="125" y="8930"/>
                    </a:lnTo>
                    <a:lnTo>
                      <a:pt x="51" y="10348"/>
                    </a:lnTo>
                    <a:lnTo>
                      <a:pt x="1" y="11815"/>
                    </a:lnTo>
                    <a:lnTo>
                      <a:pt x="14029" y="11815"/>
                    </a:lnTo>
                    <a:lnTo>
                      <a:pt x="14029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15"/>
              <p:cNvSpPr/>
              <p:nvPr/>
            </p:nvSpPr>
            <p:spPr>
              <a:xfrm>
                <a:off x="2092527" y="694012"/>
                <a:ext cx="197454" cy="223102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1" extrusionOk="0">
                    <a:moveTo>
                      <a:pt x="9577" y="1"/>
                    </a:moveTo>
                    <a:lnTo>
                      <a:pt x="7761" y="249"/>
                    </a:lnTo>
                    <a:lnTo>
                      <a:pt x="5920" y="523"/>
                    </a:lnTo>
                    <a:lnTo>
                      <a:pt x="4130" y="821"/>
                    </a:lnTo>
                    <a:lnTo>
                      <a:pt x="2339" y="1145"/>
                    </a:lnTo>
                    <a:lnTo>
                      <a:pt x="1841" y="2264"/>
                    </a:lnTo>
                    <a:lnTo>
                      <a:pt x="1419" y="3433"/>
                    </a:lnTo>
                    <a:lnTo>
                      <a:pt x="1220" y="4005"/>
                    </a:lnTo>
                    <a:lnTo>
                      <a:pt x="1045" y="4602"/>
                    </a:lnTo>
                    <a:lnTo>
                      <a:pt x="871" y="5199"/>
                    </a:lnTo>
                    <a:lnTo>
                      <a:pt x="722" y="5796"/>
                    </a:lnTo>
                    <a:lnTo>
                      <a:pt x="573" y="6418"/>
                    </a:lnTo>
                    <a:lnTo>
                      <a:pt x="448" y="7015"/>
                    </a:lnTo>
                    <a:lnTo>
                      <a:pt x="324" y="7637"/>
                    </a:lnTo>
                    <a:lnTo>
                      <a:pt x="250" y="8258"/>
                    </a:lnTo>
                    <a:lnTo>
                      <a:pt x="150" y="8905"/>
                    </a:lnTo>
                    <a:lnTo>
                      <a:pt x="100" y="9527"/>
                    </a:lnTo>
                    <a:lnTo>
                      <a:pt x="51" y="10174"/>
                    </a:lnTo>
                    <a:lnTo>
                      <a:pt x="1" y="10820"/>
                    </a:lnTo>
                    <a:lnTo>
                      <a:pt x="8408" y="10820"/>
                    </a:lnTo>
                    <a:lnTo>
                      <a:pt x="8457" y="9402"/>
                    </a:lnTo>
                    <a:lnTo>
                      <a:pt x="8532" y="8010"/>
                    </a:lnTo>
                    <a:lnTo>
                      <a:pt x="8631" y="6642"/>
                    </a:lnTo>
                    <a:lnTo>
                      <a:pt x="8756" y="5274"/>
                    </a:lnTo>
                    <a:lnTo>
                      <a:pt x="8930" y="3931"/>
                    </a:lnTo>
                    <a:lnTo>
                      <a:pt x="9104" y="2587"/>
                    </a:lnTo>
                    <a:lnTo>
                      <a:pt x="9328" y="1294"/>
                    </a:lnTo>
                    <a:lnTo>
                      <a:pt x="9577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15"/>
              <p:cNvSpPr/>
              <p:nvPr/>
            </p:nvSpPr>
            <p:spPr>
              <a:xfrm>
                <a:off x="2346369" y="1232974"/>
                <a:ext cx="251802" cy="232318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68" extrusionOk="0">
                    <a:moveTo>
                      <a:pt x="1" y="1"/>
                    </a:moveTo>
                    <a:lnTo>
                      <a:pt x="399" y="1369"/>
                    </a:lnTo>
                    <a:lnTo>
                      <a:pt x="821" y="2687"/>
                    </a:lnTo>
                    <a:lnTo>
                      <a:pt x="1294" y="3955"/>
                    </a:lnTo>
                    <a:lnTo>
                      <a:pt x="1791" y="5199"/>
                    </a:lnTo>
                    <a:lnTo>
                      <a:pt x="2339" y="6393"/>
                    </a:lnTo>
                    <a:lnTo>
                      <a:pt x="2911" y="7512"/>
                    </a:lnTo>
                    <a:lnTo>
                      <a:pt x="3532" y="8606"/>
                    </a:lnTo>
                    <a:lnTo>
                      <a:pt x="4154" y="9626"/>
                    </a:lnTo>
                    <a:lnTo>
                      <a:pt x="5124" y="9974"/>
                    </a:lnTo>
                    <a:lnTo>
                      <a:pt x="6094" y="10273"/>
                    </a:lnTo>
                    <a:lnTo>
                      <a:pt x="7064" y="10546"/>
                    </a:lnTo>
                    <a:lnTo>
                      <a:pt x="8059" y="10770"/>
                    </a:lnTo>
                    <a:lnTo>
                      <a:pt x="9079" y="10969"/>
                    </a:lnTo>
                    <a:lnTo>
                      <a:pt x="10124" y="11094"/>
                    </a:lnTo>
                    <a:lnTo>
                      <a:pt x="11143" y="11218"/>
                    </a:lnTo>
                    <a:lnTo>
                      <a:pt x="12213" y="11268"/>
                    </a:lnTo>
                    <a:lnTo>
                      <a:pt x="12213" y="647"/>
                    </a:lnTo>
                    <a:lnTo>
                      <a:pt x="10671" y="647"/>
                    </a:lnTo>
                    <a:lnTo>
                      <a:pt x="9104" y="598"/>
                    </a:lnTo>
                    <a:lnTo>
                      <a:pt x="7587" y="548"/>
                    </a:lnTo>
                    <a:lnTo>
                      <a:pt x="6045" y="473"/>
                    </a:lnTo>
                    <a:lnTo>
                      <a:pt x="4527" y="374"/>
                    </a:lnTo>
                    <a:lnTo>
                      <a:pt x="3010" y="274"/>
                    </a:lnTo>
                    <a:lnTo>
                      <a:pt x="1493" y="15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15"/>
              <p:cNvSpPr/>
              <p:nvPr/>
            </p:nvSpPr>
            <p:spPr>
              <a:xfrm>
                <a:off x="2346369" y="411470"/>
                <a:ext cx="251802" cy="232833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93" extrusionOk="0">
                    <a:moveTo>
                      <a:pt x="12213" y="0"/>
                    </a:moveTo>
                    <a:lnTo>
                      <a:pt x="11143" y="75"/>
                    </a:lnTo>
                    <a:lnTo>
                      <a:pt x="10124" y="174"/>
                    </a:lnTo>
                    <a:lnTo>
                      <a:pt x="9079" y="323"/>
                    </a:lnTo>
                    <a:lnTo>
                      <a:pt x="8059" y="522"/>
                    </a:lnTo>
                    <a:lnTo>
                      <a:pt x="7064" y="746"/>
                    </a:lnTo>
                    <a:lnTo>
                      <a:pt x="6094" y="1020"/>
                    </a:lnTo>
                    <a:lnTo>
                      <a:pt x="5124" y="1318"/>
                    </a:lnTo>
                    <a:lnTo>
                      <a:pt x="4154" y="1666"/>
                    </a:lnTo>
                    <a:lnTo>
                      <a:pt x="3532" y="2686"/>
                    </a:lnTo>
                    <a:lnTo>
                      <a:pt x="2911" y="3756"/>
                    </a:lnTo>
                    <a:lnTo>
                      <a:pt x="2339" y="4900"/>
                    </a:lnTo>
                    <a:lnTo>
                      <a:pt x="1791" y="6094"/>
                    </a:lnTo>
                    <a:lnTo>
                      <a:pt x="1294" y="7312"/>
                    </a:lnTo>
                    <a:lnTo>
                      <a:pt x="821" y="8606"/>
                    </a:lnTo>
                    <a:lnTo>
                      <a:pt x="399" y="9924"/>
                    </a:lnTo>
                    <a:lnTo>
                      <a:pt x="1" y="11292"/>
                    </a:lnTo>
                    <a:lnTo>
                      <a:pt x="1493" y="11143"/>
                    </a:lnTo>
                    <a:lnTo>
                      <a:pt x="3010" y="11018"/>
                    </a:lnTo>
                    <a:lnTo>
                      <a:pt x="4527" y="10894"/>
                    </a:lnTo>
                    <a:lnTo>
                      <a:pt x="6045" y="10819"/>
                    </a:lnTo>
                    <a:lnTo>
                      <a:pt x="7587" y="10745"/>
                    </a:lnTo>
                    <a:lnTo>
                      <a:pt x="9104" y="10670"/>
                    </a:lnTo>
                    <a:lnTo>
                      <a:pt x="10671" y="10645"/>
                    </a:lnTo>
                    <a:lnTo>
                      <a:pt x="12213" y="10621"/>
                    </a:lnTo>
                    <a:lnTo>
                      <a:pt x="12213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15"/>
              <p:cNvSpPr/>
              <p:nvPr/>
            </p:nvSpPr>
            <p:spPr>
              <a:xfrm>
                <a:off x="2308928" y="960163"/>
                <a:ext cx="289243" cy="243080"/>
              </a:xfrm>
              <a:custGeom>
                <a:avLst/>
                <a:gdLst/>
                <a:ahLst/>
                <a:cxnLst/>
                <a:rect l="l" t="t" r="r" b="b"/>
                <a:pathLst>
                  <a:path w="14029" h="11790" extrusionOk="0">
                    <a:moveTo>
                      <a:pt x="1" y="0"/>
                    </a:moveTo>
                    <a:lnTo>
                      <a:pt x="51" y="1443"/>
                    </a:lnTo>
                    <a:lnTo>
                      <a:pt x="125" y="2886"/>
                    </a:lnTo>
                    <a:lnTo>
                      <a:pt x="250" y="4303"/>
                    </a:lnTo>
                    <a:lnTo>
                      <a:pt x="374" y="5696"/>
                    </a:lnTo>
                    <a:lnTo>
                      <a:pt x="548" y="7064"/>
                    </a:lnTo>
                    <a:lnTo>
                      <a:pt x="772" y="8432"/>
                    </a:lnTo>
                    <a:lnTo>
                      <a:pt x="996" y="9775"/>
                    </a:lnTo>
                    <a:lnTo>
                      <a:pt x="1269" y="11069"/>
                    </a:lnTo>
                    <a:lnTo>
                      <a:pt x="2836" y="11218"/>
                    </a:lnTo>
                    <a:lnTo>
                      <a:pt x="4403" y="11367"/>
                    </a:lnTo>
                    <a:lnTo>
                      <a:pt x="5995" y="11492"/>
                    </a:lnTo>
                    <a:lnTo>
                      <a:pt x="7587" y="11591"/>
                    </a:lnTo>
                    <a:lnTo>
                      <a:pt x="9179" y="11666"/>
                    </a:lnTo>
                    <a:lnTo>
                      <a:pt x="10795" y="11740"/>
                    </a:lnTo>
                    <a:lnTo>
                      <a:pt x="12412" y="11765"/>
                    </a:lnTo>
                    <a:lnTo>
                      <a:pt x="14029" y="11790"/>
                    </a:lnTo>
                    <a:lnTo>
                      <a:pt x="14029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15"/>
              <p:cNvSpPr/>
              <p:nvPr/>
            </p:nvSpPr>
            <p:spPr>
              <a:xfrm>
                <a:off x="2166379" y="1207841"/>
                <a:ext cx="197454" cy="191825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9304" extrusionOk="0">
                    <a:moveTo>
                      <a:pt x="0" y="1"/>
                    </a:moveTo>
                    <a:lnTo>
                      <a:pt x="448" y="722"/>
                    </a:lnTo>
                    <a:lnTo>
                      <a:pt x="921" y="1419"/>
                    </a:lnTo>
                    <a:lnTo>
                      <a:pt x="1393" y="2115"/>
                    </a:lnTo>
                    <a:lnTo>
                      <a:pt x="1916" y="2787"/>
                    </a:lnTo>
                    <a:lnTo>
                      <a:pt x="2438" y="3433"/>
                    </a:lnTo>
                    <a:lnTo>
                      <a:pt x="3010" y="4080"/>
                    </a:lnTo>
                    <a:lnTo>
                      <a:pt x="3582" y="4677"/>
                    </a:lnTo>
                    <a:lnTo>
                      <a:pt x="4179" y="5274"/>
                    </a:lnTo>
                    <a:lnTo>
                      <a:pt x="4801" y="5871"/>
                    </a:lnTo>
                    <a:lnTo>
                      <a:pt x="5423" y="6418"/>
                    </a:lnTo>
                    <a:lnTo>
                      <a:pt x="6069" y="6965"/>
                    </a:lnTo>
                    <a:lnTo>
                      <a:pt x="6741" y="7463"/>
                    </a:lnTo>
                    <a:lnTo>
                      <a:pt x="7437" y="7960"/>
                    </a:lnTo>
                    <a:lnTo>
                      <a:pt x="8134" y="8433"/>
                    </a:lnTo>
                    <a:lnTo>
                      <a:pt x="8855" y="8880"/>
                    </a:lnTo>
                    <a:lnTo>
                      <a:pt x="9576" y="9303"/>
                    </a:lnTo>
                    <a:lnTo>
                      <a:pt x="9129" y="8358"/>
                    </a:lnTo>
                    <a:lnTo>
                      <a:pt x="8681" y="7388"/>
                    </a:lnTo>
                    <a:lnTo>
                      <a:pt x="8258" y="6393"/>
                    </a:lnTo>
                    <a:lnTo>
                      <a:pt x="7860" y="5348"/>
                    </a:lnTo>
                    <a:lnTo>
                      <a:pt x="7487" y="4304"/>
                    </a:lnTo>
                    <a:lnTo>
                      <a:pt x="7139" y="3209"/>
                    </a:lnTo>
                    <a:lnTo>
                      <a:pt x="6815" y="2115"/>
                    </a:lnTo>
                    <a:lnTo>
                      <a:pt x="6492" y="971"/>
                    </a:lnTo>
                    <a:lnTo>
                      <a:pt x="4850" y="772"/>
                    </a:lnTo>
                    <a:lnTo>
                      <a:pt x="3234" y="523"/>
                    </a:lnTo>
                    <a:lnTo>
                      <a:pt x="1617" y="27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15"/>
              <p:cNvSpPr/>
              <p:nvPr/>
            </p:nvSpPr>
            <p:spPr>
              <a:xfrm>
                <a:off x="2166379" y="477095"/>
                <a:ext cx="197454" cy="192320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9328" extrusionOk="0">
                    <a:moveTo>
                      <a:pt x="9576" y="1"/>
                    </a:moveTo>
                    <a:lnTo>
                      <a:pt x="8855" y="423"/>
                    </a:lnTo>
                    <a:lnTo>
                      <a:pt x="8134" y="871"/>
                    </a:lnTo>
                    <a:lnTo>
                      <a:pt x="7437" y="1344"/>
                    </a:lnTo>
                    <a:lnTo>
                      <a:pt x="6741" y="1841"/>
                    </a:lnTo>
                    <a:lnTo>
                      <a:pt x="6069" y="2364"/>
                    </a:lnTo>
                    <a:lnTo>
                      <a:pt x="5423" y="2911"/>
                    </a:lnTo>
                    <a:lnTo>
                      <a:pt x="4801" y="3458"/>
                    </a:lnTo>
                    <a:lnTo>
                      <a:pt x="4179" y="4030"/>
                    </a:lnTo>
                    <a:lnTo>
                      <a:pt x="3582" y="4627"/>
                    </a:lnTo>
                    <a:lnTo>
                      <a:pt x="3010" y="5249"/>
                    </a:lnTo>
                    <a:lnTo>
                      <a:pt x="2438" y="5871"/>
                    </a:lnTo>
                    <a:lnTo>
                      <a:pt x="1916" y="6542"/>
                    </a:lnTo>
                    <a:lnTo>
                      <a:pt x="1393" y="7214"/>
                    </a:lnTo>
                    <a:lnTo>
                      <a:pt x="921" y="7885"/>
                    </a:lnTo>
                    <a:lnTo>
                      <a:pt x="448" y="8607"/>
                    </a:lnTo>
                    <a:lnTo>
                      <a:pt x="0" y="9328"/>
                    </a:lnTo>
                    <a:lnTo>
                      <a:pt x="1617" y="9054"/>
                    </a:lnTo>
                    <a:lnTo>
                      <a:pt x="3234" y="8781"/>
                    </a:lnTo>
                    <a:lnTo>
                      <a:pt x="4850" y="8557"/>
                    </a:lnTo>
                    <a:lnTo>
                      <a:pt x="6492" y="8333"/>
                    </a:lnTo>
                    <a:lnTo>
                      <a:pt x="6815" y="7214"/>
                    </a:lnTo>
                    <a:lnTo>
                      <a:pt x="7139" y="6094"/>
                    </a:lnTo>
                    <a:lnTo>
                      <a:pt x="7487" y="5025"/>
                    </a:lnTo>
                    <a:lnTo>
                      <a:pt x="7860" y="3955"/>
                    </a:lnTo>
                    <a:lnTo>
                      <a:pt x="8258" y="2936"/>
                    </a:lnTo>
                    <a:lnTo>
                      <a:pt x="8681" y="1916"/>
                    </a:lnTo>
                    <a:lnTo>
                      <a:pt x="9129" y="946"/>
                    </a:lnTo>
                    <a:lnTo>
                      <a:pt x="9576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15"/>
              <p:cNvSpPr/>
              <p:nvPr/>
            </p:nvSpPr>
            <p:spPr>
              <a:xfrm>
                <a:off x="2092527" y="960163"/>
                <a:ext cx="197454" cy="223081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0" extrusionOk="0">
                    <a:moveTo>
                      <a:pt x="1" y="0"/>
                    </a:moveTo>
                    <a:lnTo>
                      <a:pt x="51" y="647"/>
                    </a:lnTo>
                    <a:lnTo>
                      <a:pt x="100" y="1269"/>
                    </a:lnTo>
                    <a:lnTo>
                      <a:pt x="150" y="1916"/>
                    </a:lnTo>
                    <a:lnTo>
                      <a:pt x="250" y="2537"/>
                    </a:lnTo>
                    <a:lnTo>
                      <a:pt x="324" y="3159"/>
                    </a:lnTo>
                    <a:lnTo>
                      <a:pt x="448" y="3781"/>
                    </a:lnTo>
                    <a:lnTo>
                      <a:pt x="573" y="4403"/>
                    </a:lnTo>
                    <a:lnTo>
                      <a:pt x="722" y="5000"/>
                    </a:lnTo>
                    <a:lnTo>
                      <a:pt x="871" y="5622"/>
                    </a:lnTo>
                    <a:lnTo>
                      <a:pt x="1045" y="6219"/>
                    </a:lnTo>
                    <a:lnTo>
                      <a:pt x="1220" y="6791"/>
                    </a:lnTo>
                    <a:lnTo>
                      <a:pt x="1419" y="7388"/>
                    </a:lnTo>
                    <a:lnTo>
                      <a:pt x="1841" y="8532"/>
                    </a:lnTo>
                    <a:lnTo>
                      <a:pt x="2339" y="9651"/>
                    </a:lnTo>
                    <a:lnTo>
                      <a:pt x="4130" y="9999"/>
                    </a:lnTo>
                    <a:lnTo>
                      <a:pt x="5920" y="10298"/>
                    </a:lnTo>
                    <a:lnTo>
                      <a:pt x="7761" y="10571"/>
                    </a:lnTo>
                    <a:lnTo>
                      <a:pt x="9577" y="10820"/>
                    </a:lnTo>
                    <a:lnTo>
                      <a:pt x="9328" y="9527"/>
                    </a:lnTo>
                    <a:lnTo>
                      <a:pt x="9104" y="8208"/>
                    </a:lnTo>
                    <a:lnTo>
                      <a:pt x="8930" y="6890"/>
                    </a:lnTo>
                    <a:lnTo>
                      <a:pt x="8756" y="5547"/>
                    </a:lnTo>
                    <a:lnTo>
                      <a:pt x="8631" y="4179"/>
                    </a:lnTo>
                    <a:lnTo>
                      <a:pt x="8532" y="2786"/>
                    </a:lnTo>
                    <a:lnTo>
                      <a:pt x="8457" y="1393"/>
                    </a:lnTo>
                    <a:lnTo>
                      <a:pt x="8408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15"/>
              <p:cNvSpPr/>
              <p:nvPr/>
            </p:nvSpPr>
            <p:spPr>
              <a:xfrm>
                <a:off x="954585" y="892465"/>
                <a:ext cx="1060502" cy="580506"/>
              </a:xfrm>
              <a:custGeom>
                <a:avLst/>
                <a:gdLst/>
                <a:ahLst/>
                <a:cxnLst/>
                <a:rect l="l" t="t" r="r" b="b"/>
                <a:pathLst>
                  <a:path w="51437" h="28156" extrusionOk="0">
                    <a:moveTo>
                      <a:pt x="24152" y="0"/>
                    </a:moveTo>
                    <a:lnTo>
                      <a:pt x="23555" y="25"/>
                    </a:lnTo>
                    <a:lnTo>
                      <a:pt x="22958" y="50"/>
                    </a:lnTo>
                    <a:lnTo>
                      <a:pt x="22386" y="125"/>
                    </a:lnTo>
                    <a:lnTo>
                      <a:pt x="21789" y="199"/>
                    </a:lnTo>
                    <a:lnTo>
                      <a:pt x="21242" y="299"/>
                    </a:lnTo>
                    <a:lnTo>
                      <a:pt x="20670" y="448"/>
                    </a:lnTo>
                    <a:lnTo>
                      <a:pt x="20122" y="597"/>
                    </a:lnTo>
                    <a:lnTo>
                      <a:pt x="19575" y="771"/>
                    </a:lnTo>
                    <a:lnTo>
                      <a:pt x="19053" y="970"/>
                    </a:lnTo>
                    <a:lnTo>
                      <a:pt x="18531" y="1169"/>
                    </a:lnTo>
                    <a:lnTo>
                      <a:pt x="18008" y="1418"/>
                    </a:lnTo>
                    <a:lnTo>
                      <a:pt x="17511" y="1667"/>
                    </a:lnTo>
                    <a:lnTo>
                      <a:pt x="17038" y="1940"/>
                    </a:lnTo>
                    <a:lnTo>
                      <a:pt x="16566" y="2214"/>
                    </a:lnTo>
                    <a:lnTo>
                      <a:pt x="16093" y="2537"/>
                    </a:lnTo>
                    <a:lnTo>
                      <a:pt x="15645" y="2861"/>
                    </a:lnTo>
                    <a:lnTo>
                      <a:pt x="15223" y="3209"/>
                    </a:lnTo>
                    <a:lnTo>
                      <a:pt x="14800" y="3557"/>
                    </a:lnTo>
                    <a:lnTo>
                      <a:pt x="14377" y="3955"/>
                    </a:lnTo>
                    <a:lnTo>
                      <a:pt x="13979" y="4328"/>
                    </a:lnTo>
                    <a:lnTo>
                      <a:pt x="13606" y="4751"/>
                    </a:lnTo>
                    <a:lnTo>
                      <a:pt x="13258" y="5174"/>
                    </a:lnTo>
                    <a:lnTo>
                      <a:pt x="12909" y="5597"/>
                    </a:lnTo>
                    <a:lnTo>
                      <a:pt x="12586" y="6044"/>
                    </a:lnTo>
                    <a:lnTo>
                      <a:pt x="12288" y="6517"/>
                    </a:lnTo>
                    <a:lnTo>
                      <a:pt x="11989" y="6989"/>
                    </a:lnTo>
                    <a:lnTo>
                      <a:pt x="11716" y="7487"/>
                    </a:lnTo>
                    <a:lnTo>
                      <a:pt x="11467" y="7984"/>
                    </a:lnTo>
                    <a:lnTo>
                      <a:pt x="11218" y="8482"/>
                    </a:lnTo>
                    <a:lnTo>
                      <a:pt x="11019" y="9004"/>
                    </a:lnTo>
                    <a:lnTo>
                      <a:pt x="10820" y="9551"/>
                    </a:lnTo>
                    <a:lnTo>
                      <a:pt x="10646" y="10098"/>
                    </a:lnTo>
                    <a:lnTo>
                      <a:pt x="9900" y="9999"/>
                    </a:lnTo>
                    <a:lnTo>
                      <a:pt x="9502" y="9949"/>
                    </a:lnTo>
                    <a:lnTo>
                      <a:pt x="8656" y="9949"/>
                    </a:lnTo>
                    <a:lnTo>
                      <a:pt x="8184" y="9999"/>
                    </a:lnTo>
                    <a:lnTo>
                      <a:pt x="7736" y="10049"/>
                    </a:lnTo>
                    <a:lnTo>
                      <a:pt x="7288" y="10123"/>
                    </a:lnTo>
                    <a:lnTo>
                      <a:pt x="6841" y="10248"/>
                    </a:lnTo>
                    <a:lnTo>
                      <a:pt x="6418" y="10347"/>
                    </a:lnTo>
                    <a:lnTo>
                      <a:pt x="5995" y="10496"/>
                    </a:lnTo>
                    <a:lnTo>
                      <a:pt x="5572" y="10670"/>
                    </a:lnTo>
                    <a:lnTo>
                      <a:pt x="5174" y="10845"/>
                    </a:lnTo>
                    <a:lnTo>
                      <a:pt x="4776" y="11044"/>
                    </a:lnTo>
                    <a:lnTo>
                      <a:pt x="4403" y="11267"/>
                    </a:lnTo>
                    <a:lnTo>
                      <a:pt x="4030" y="11516"/>
                    </a:lnTo>
                    <a:lnTo>
                      <a:pt x="3682" y="11765"/>
                    </a:lnTo>
                    <a:lnTo>
                      <a:pt x="3334" y="12038"/>
                    </a:lnTo>
                    <a:lnTo>
                      <a:pt x="2985" y="12312"/>
                    </a:lnTo>
                    <a:lnTo>
                      <a:pt x="2687" y="12611"/>
                    </a:lnTo>
                    <a:lnTo>
                      <a:pt x="2389" y="12934"/>
                    </a:lnTo>
                    <a:lnTo>
                      <a:pt x="2090" y="13257"/>
                    </a:lnTo>
                    <a:lnTo>
                      <a:pt x="1816" y="13605"/>
                    </a:lnTo>
                    <a:lnTo>
                      <a:pt x="1568" y="13954"/>
                    </a:lnTo>
                    <a:lnTo>
                      <a:pt x="1319" y="14327"/>
                    </a:lnTo>
                    <a:lnTo>
                      <a:pt x="1120" y="14725"/>
                    </a:lnTo>
                    <a:lnTo>
                      <a:pt x="921" y="15098"/>
                    </a:lnTo>
                    <a:lnTo>
                      <a:pt x="722" y="15521"/>
                    </a:lnTo>
                    <a:lnTo>
                      <a:pt x="573" y="15919"/>
                    </a:lnTo>
                    <a:lnTo>
                      <a:pt x="424" y="16341"/>
                    </a:lnTo>
                    <a:lnTo>
                      <a:pt x="299" y="16789"/>
                    </a:lnTo>
                    <a:lnTo>
                      <a:pt x="200" y="17212"/>
                    </a:lnTo>
                    <a:lnTo>
                      <a:pt x="125" y="17660"/>
                    </a:lnTo>
                    <a:lnTo>
                      <a:pt x="51" y="18132"/>
                    </a:lnTo>
                    <a:lnTo>
                      <a:pt x="26" y="18580"/>
                    </a:lnTo>
                    <a:lnTo>
                      <a:pt x="1" y="19052"/>
                    </a:lnTo>
                    <a:lnTo>
                      <a:pt x="26" y="19525"/>
                    </a:lnTo>
                    <a:lnTo>
                      <a:pt x="51" y="19998"/>
                    </a:lnTo>
                    <a:lnTo>
                      <a:pt x="125" y="20445"/>
                    </a:lnTo>
                    <a:lnTo>
                      <a:pt x="200" y="20893"/>
                    </a:lnTo>
                    <a:lnTo>
                      <a:pt x="299" y="21341"/>
                    </a:lnTo>
                    <a:lnTo>
                      <a:pt x="424" y="21764"/>
                    </a:lnTo>
                    <a:lnTo>
                      <a:pt x="573" y="22186"/>
                    </a:lnTo>
                    <a:lnTo>
                      <a:pt x="722" y="22609"/>
                    </a:lnTo>
                    <a:lnTo>
                      <a:pt x="921" y="23007"/>
                    </a:lnTo>
                    <a:lnTo>
                      <a:pt x="1120" y="23405"/>
                    </a:lnTo>
                    <a:lnTo>
                      <a:pt x="1319" y="23778"/>
                    </a:lnTo>
                    <a:lnTo>
                      <a:pt x="1568" y="24151"/>
                    </a:lnTo>
                    <a:lnTo>
                      <a:pt x="1816" y="24500"/>
                    </a:lnTo>
                    <a:lnTo>
                      <a:pt x="2090" y="24848"/>
                    </a:lnTo>
                    <a:lnTo>
                      <a:pt x="2389" y="25171"/>
                    </a:lnTo>
                    <a:lnTo>
                      <a:pt x="2687" y="25494"/>
                    </a:lnTo>
                    <a:lnTo>
                      <a:pt x="2985" y="25793"/>
                    </a:lnTo>
                    <a:lnTo>
                      <a:pt x="3334" y="26091"/>
                    </a:lnTo>
                    <a:lnTo>
                      <a:pt x="3682" y="26340"/>
                    </a:lnTo>
                    <a:lnTo>
                      <a:pt x="4030" y="26614"/>
                    </a:lnTo>
                    <a:lnTo>
                      <a:pt x="4403" y="26838"/>
                    </a:lnTo>
                    <a:lnTo>
                      <a:pt x="4776" y="27061"/>
                    </a:lnTo>
                    <a:lnTo>
                      <a:pt x="5174" y="27260"/>
                    </a:lnTo>
                    <a:lnTo>
                      <a:pt x="5572" y="27434"/>
                    </a:lnTo>
                    <a:lnTo>
                      <a:pt x="5995" y="27609"/>
                    </a:lnTo>
                    <a:lnTo>
                      <a:pt x="6418" y="27758"/>
                    </a:lnTo>
                    <a:lnTo>
                      <a:pt x="6841" y="27882"/>
                    </a:lnTo>
                    <a:lnTo>
                      <a:pt x="7288" y="27982"/>
                    </a:lnTo>
                    <a:lnTo>
                      <a:pt x="7736" y="28056"/>
                    </a:lnTo>
                    <a:lnTo>
                      <a:pt x="8184" y="28106"/>
                    </a:lnTo>
                    <a:lnTo>
                      <a:pt x="8656" y="28156"/>
                    </a:lnTo>
                    <a:lnTo>
                      <a:pt x="40518" y="28156"/>
                    </a:lnTo>
                    <a:lnTo>
                      <a:pt x="41239" y="28131"/>
                    </a:lnTo>
                    <a:lnTo>
                      <a:pt x="41960" y="28056"/>
                    </a:lnTo>
                    <a:lnTo>
                      <a:pt x="42682" y="27932"/>
                    </a:lnTo>
                    <a:lnTo>
                      <a:pt x="43378" y="27783"/>
                    </a:lnTo>
                    <a:lnTo>
                      <a:pt x="44050" y="27584"/>
                    </a:lnTo>
                    <a:lnTo>
                      <a:pt x="44696" y="27335"/>
                    </a:lnTo>
                    <a:lnTo>
                      <a:pt x="45343" y="27037"/>
                    </a:lnTo>
                    <a:lnTo>
                      <a:pt x="45965" y="26713"/>
                    </a:lnTo>
                    <a:lnTo>
                      <a:pt x="46537" y="26340"/>
                    </a:lnTo>
                    <a:lnTo>
                      <a:pt x="47109" y="25942"/>
                    </a:lnTo>
                    <a:lnTo>
                      <a:pt x="47656" y="25519"/>
                    </a:lnTo>
                    <a:lnTo>
                      <a:pt x="48154" y="25047"/>
                    </a:lnTo>
                    <a:lnTo>
                      <a:pt x="48626" y="24549"/>
                    </a:lnTo>
                    <a:lnTo>
                      <a:pt x="49074" y="24027"/>
                    </a:lnTo>
                    <a:lnTo>
                      <a:pt x="49497" y="23455"/>
                    </a:lnTo>
                    <a:lnTo>
                      <a:pt x="49870" y="22883"/>
                    </a:lnTo>
                    <a:lnTo>
                      <a:pt x="50218" y="22261"/>
                    </a:lnTo>
                    <a:lnTo>
                      <a:pt x="50541" y="21589"/>
                    </a:lnTo>
                    <a:lnTo>
                      <a:pt x="50815" y="20918"/>
                    </a:lnTo>
                    <a:lnTo>
                      <a:pt x="51039" y="20222"/>
                    </a:lnTo>
                    <a:lnTo>
                      <a:pt x="51213" y="19500"/>
                    </a:lnTo>
                    <a:lnTo>
                      <a:pt x="51337" y="18754"/>
                    </a:lnTo>
                    <a:lnTo>
                      <a:pt x="51412" y="17983"/>
                    </a:lnTo>
                    <a:lnTo>
                      <a:pt x="51437" y="17212"/>
                    </a:lnTo>
                    <a:lnTo>
                      <a:pt x="51437" y="16665"/>
                    </a:lnTo>
                    <a:lnTo>
                      <a:pt x="51387" y="16093"/>
                    </a:lnTo>
                    <a:lnTo>
                      <a:pt x="51312" y="15545"/>
                    </a:lnTo>
                    <a:lnTo>
                      <a:pt x="51238" y="15023"/>
                    </a:lnTo>
                    <a:lnTo>
                      <a:pt x="51113" y="14476"/>
                    </a:lnTo>
                    <a:lnTo>
                      <a:pt x="50964" y="13979"/>
                    </a:lnTo>
                    <a:lnTo>
                      <a:pt x="50790" y="13456"/>
                    </a:lnTo>
                    <a:lnTo>
                      <a:pt x="50591" y="12959"/>
                    </a:lnTo>
                    <a:lnTo>
                      <a:pt x="50367" y="12486"/>
                    </a:lnTo>
                    <a:lnTo>
                      <a:pt x="50118" y="12014"/>
                    </a:lnTo>
                    <a:lnTo>
                      <a:pt x="49870" y="11541"/>
                    </a:lnTo>
                    <a:lnTo>
                      <a:pt x="49571" y="11093"/>
                    </a:lnTo>
                    <a:lnTo>
                      <a:pt x="49273" y="10670"/>
                    </a:lnTo>
                    <a:lnTo>
                      <a:pt x="48949" y="10273"/>
                    </a:lnTo>
                    <a:lnTo>
                      <a:pt x="48601" y="9875"/>
                    </a:lnTo>
                    <a:lnTo>
                      <a:pt x="48253" y="9477"/>
                    </a:lnTo>
                    <a:lnTo>
                      <a:pt x="47855" y="9128"/>
                    </a:lnTo>
                    <a:lnTo>
                      <a:pt x="47457" y="8780"/>
                    </a:lnTo>
                    <a:lnTo>
                      <a:pt x="47059" y="8457"/>
                    </a:lnTo>
                    <a:lnTo>
                      <a:pt x="46636" y="8158"/>
                    </a:lnTo>
                    <a:lnTo>
                      <a:pt x="46189" y="7860"/>
                    </a:lnTo>
                    <a:lnTo>
                      <a:pt x="45716" y="7611"/>
                    </a:lnTo>
                    <a:lnTo>
                      <a:pt x="45243" y="7362"/>
                    </a:lnTo>
                    <a:lnTo>
                      <a:pt x="44771" y="7139"/>
                    </a:lnTo>
                    <a:lnTo>
                      <a:pt x="44273" y="6940"/>
                    </a:lnTo>
                    <a:lnTo>
                      <a:pt x="43751" y="6766"/>
                    </a:lnTo>
                    <a:lnTo>
                      <a:pt x="43254" y="6616"/>
                    </a:lnTo>
                    <a:lnTo>
                      <a:pt x="42707" y="6492"/>
                    </a:lnTo>
                    <a:lnTo>
                      <a:pt x="42184" y="6417"/>
                    </a:lnTo>
                    <a:lnTo>
                      <a:pt x="41637" y="6343"/>
                    </a:lnTo>
                    <a:lnTo>
                      <a:pt x="41065" y="6293"/>
                    </a:lnTo>
                    <a:lnTo>
                      <a:pt x="39971" y="6293"/>
                    </a:lnTo>
                    <a:lnTo>
                      <a:pt x="39423" y="6343"/>
                    </a:lnTo>
                    <a:lnTo>
                      <a:pt x="38901" y="6392"/>
                    </a:lnTo>
                    <a:lnTo>
                      <a:pt x="38354" y="6492"/>
                    </a:lnTo>
                    <a:lnTo>
                      <a:pt x="37856" y="6616"/>
                    </a:lnTo>
                    <a:lnTo>
                      <a:pt x="37334" y="6741"/>
                    </a:lnTo>
                    <a:lnTo>
                      <a:pt x="36837" y="6915"/>
                    </a:lnTo>
                    <a:lnTo>
                      <a:pt x="36364" y="7089"/>
                    </a:lnTo>
                    <a:lnTo>
                      <a:pt x="35892" y="6318"/>
                    </a:lnTo>
                    <a:lnTo>
                      <a:pt x="35344" y="5572"/>
                    </a:lnTo>
                    <a:lnTo>
                      <a:pt x="34772" y="4875"/>
                    </a:lnTo>
                    <a:lnTo>
                      <a:pt x="34175" y="4204"/>
                    </a:lnTo>
                    <a:lnTo>
                      <a:pt x="33504" y="3582"/>
                    </a:lnTo>
                    <a:lnTo>
                      <a:pt x="32807" y="2985"/>
                    </a:lnTo>
                    <a:lnTo>
                      <a:pt x="32086" y="2463"/>
                    </a:lnTo>
                    <a:lnTo>
                      <a:pt x="31315" y="1965"/>
                    </a:lnTo>
                    <a:lnTo>
                      <a:pt x="30917" y="1741"/>
                    </a:lnTo>
                    <a:lnTo>
                      <a:pt x="30494" y="1517"/>
                    </a:lnTo>
                    <a:lnTo>
                      <a:pt x="30096" y="1318"/>
                    </a:lnTo>
                    <a:lnTo>
                      <a:pt x="29673" y="1144"/>
                    </a:lnTo>
                    <a:lnTo>
                      <a:pt x="29251" y="970"/>
                    </a:lnTo>
                    <a:lnTo>
                      <a:pt x="28803" y="796"/>
                    </a:lnTo>
                    <a:lnTo>
                      <a:pt x="28355" y="647"/>
                    </a:lnTo>
                    <a:lnTo>
                      <a:pt x="27907" y="523"/>
                    </a:lnTo>
                    <a:lnTo>
                      <a:pt x="27460" y="398"/>
                    </a:lnTo>
                    <a:lnTo>
                      <a:pt x="27012" y="299"/>
                    </a:lnTo>
                    <a:lnTo>
                      <a:pt x="26540" y="224"/>
                    </a:lnTo>
                    <a:lnTo>
                      <a:pt x="26067" y="149"/>
                    </a:lnTo>
                    <a:lnTo>
                      <a:pt x="25594" y="75"/>
                    </a:lnTo>
                    <a:lnTo>
                      <a:pt x="25122" y="50"/>
                    </a:lnTo>
                    <a:lnTo>
                      <a:pt x="24624" y="25"/>
                    </a:lnTo>
                    <a:lnTo>
                      <a:pt x="24152" y="0"/>
                    </a:lnTo>
                    <a:close/>
                  </a:path>
                </a:pathLst>
              </a:custGeom>
              <a:solidFill>
                <a:srgbClr val="2776EA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15"/>
              <p:cNvSpPr/>
              <p:nvPr/>
            </p:nvSpPr>
            <p:spPr>
              <a:xfrm>
                <a:off x="930009" y="3342660"/>
                <a:ext cx="3397352" cy="1389207"/>
              </a:xfrm>
              <a:custGeom>
                <a:avLst/>
                <a:gdLst/>
                <a:ahLst/>
                <a:cxnLst/>
                <a:rect l="l" t="t" r="r" b="b"/>
                <a:pathLst>
                  <a:path w="164780" h="67380" extrusionOk="0">
                    <a:moveTo>
                      <a:pt x="80164" y="1"/>
                    </a:moveTo>
                    <a:lnTo>
                      <a:pt x="79617" y="7761"/>
                    </a:lnTo>
                    <a:lnTo>
                      <a:pt x="61559" y="13108"/>
                    </a:lnTo>
                    <a:lnTo>
                      <a:pt x="61435" y="14004"/>
                    </a:lnTo>
                    <a:lnTo>
                      <a:pt x="61087" y="16392"/>
                    </a:lnTo>
                    <a:lnTo>
                      <a:pt x="60539" y="19849"/>
                    </a:lnTo>
                    <a:lnTo>
                      <a:pt x="60216" y="21839"/>
                    </a:lnTo>
                    <a:lnTo>
                      <a:pt x="59868" y="23903"/>
                    </a:lnTo>
                    <a:lnTo>
                      <a:pt x="59470" y="26042"/>
                    </a:lnTo>
                    <a:lnTo>
                      <a:pt x="59072" y="28156"/>
                    </a:lnTo>
                    <a:lnTo>
                      <a:pt x="58649" y="30196"/>
                    </a:lnTo>
                    <a:lnTo>
                      <a:pt x="58201" y="32111"/>
                    </a:lnTo>
                    <a:lnTo>
                      <a:pt x="57953" y="33031"/>
                    </a:lnTo>
                    <a:lnTo>
                      <a:pt x="57729" y="33877"/>
                    </a:lnTo>
                    <a:lnTo>
                      <a:pt x="57505" y="34648"/>
                    </a:lnTo>
                    <a:lnTo>
                      <a:pt x="57256" y="35394"/>
                    </a:lnTo>
                    <a:lnTo>
                      <a:pt x="57032" y="36041"/>
                    </a:lnTo>
                    <a:lnTo>
                      <a:pt x="56809" y="36613"/>
                    </a:lnTo>
                    <a:lnTo>
                      <a:pt x="56560" y="37110"/>
                    </a:lnTo>
                    <a:lnTo>
                      <a:pt x="56336" y="37483"/>
                    </a:lnTo>
                    <a:lnTo>
                      <a:pt x="56261" y="37608"/>
                    </a:lnTo>
                    <a:lnTo>
                      <a:pt x="56137" y="37732"/>
                    </a:lnTo>
                    <a:lnTo>
                      <a:pt x="55839" y="37981"/>
                    </a:lnTo>
                    <a:lnTo>
                      <a:pt x="55441" y="38230"/>
                    </a:lnTo>
                    <a:lnTo>
                      <a:pt x="54943" y="38503"/>
                    </a:lnTo>
                    <a:lnTo>
                      <a:pt x="54371" y="38802"/>
                    </a:lnTo>
                    <a:lnTo>
                      <a:pt x="53700" y="39100"/>
                    </a:lnTo>
                    <a:lnTo>
                      <a:pt x="52953" y="39399"/>
                    </a:lnTo>
                    <a:lnTo>
                      <a:pt x="52157" y="39722"/>
                    </a:lnTo>
                    <a:lnTo>
                      <a:pt x="51262" y="40045"/>
                    </a:lnTo>
                    <a:lnTo>
                      <a:pt x="50317" y="40369"/>
                    </a:lnTo>
                    <a:lnTo>
                      <a:pt x="48253" y="41040"/>
                    </a:lnTo>
                    <a:lnTo>
                      <a:pt x="45964" y="41737"/>
                    </a:lnTo>
                    <a:lnTo>
                      <a:pt x="43527" y="42458"/>
                    </a:lnTo>
                    <a:lnTo>
                      <a:pt x="40940" y="43179"/>
                    </a:lnTo>
                    <a:lnTo>
                      <a:pt x="38229" y="43900"/>
                    </a:lnTo>
                    <a:lnTo>
                      <a:pt x="35493" y="44622"/>
                    </a:lnTo>
                    <a:lnTo>
                      <a:pt x="32707" y="45318"/>
                    </a:lnTo>
                    <a:lnTo>
                      <a:pt x="27186" y="46686"/>
                    </a:lnTo>
                    <a:lnTo>
                      <a:pt x="21987" y="47905"/>
                    </a:lnTo>
                    <a:lnTo>
                      <a:pt x="21266" y="48079"/>
                    </a:lnTo>
                    <a:lnTo>
                      <a:pt x="20545" y="48278"/>
                    </a:lnTo>
                    <a:lnTo>
                      <a:pt x="19848" y="48502"/>
                    </a:lnTo>
                    <a:lnTo>
                      <a:pt x="19127" y="48726"/>
                    </a:lnTo>
                    <a:lnTo>
                      <a:pt x="18431" y="48974"/>
                    </a:lnTo>
                    <a:lnTo>
                      <a:pt x="17759" y="49248"/>
                    </a:lnTo>
                    <a:lnTo>
                      <a:pt x="17063" y="49522"/>
                    </a:lnTo>
                    <a:lnTo>
                      <a:pt x="16391" y="49845"/>
                    </a:lnTo>
                    <a:lnTo>
                      <a:pt x="15720" y="50143"/>
                    </a:lnTo>
                    <a:lnTo>
                      <a:pt x="15073" y="50492"/>
                    </a:lnTo>
                    <a:lnTo>
                      <a:pt x="14426" y="50840"/>
                    </a:lnTo>
                    <a:lnTo>
                      <a:pt x="13804" y="51188"/>
                    </a:lnTo>
                    <a:lnTo>
                      <a:pt x="13158" y="51586"/>
                    </a:lnTo>
                    <a:lnTo>
                      <a:pt x="12561" y="51959"/>
                    </a:lnTo>
                    <a:lnTo>
                      <a:pt x="11939" y="52382"/>
                    </a:lnTo>
                    <a:lnTo>
                      <a:pt x="11342" y="52805"/>
                    </a:lnTo>
                    <a:lnTo>
                      <a:pt x="10770" y="53252"/>
                    </a:lnTo>
                    <a:lnTo>
                      <a:pt x="10198" y="53700"/>
                    </a:lnTo>
                    <a:lnTo>
                      <a:pt x="9626" y="54173"/>
                    </a:lnTo>
                    <a:lnTo>
                      <a:pt x="9079" y="54670"/>
                    </a:lnTo>
                    <a:lnTo>
                      <a:pt x="8531" y="55168"/>
                    </a:lnTo>
                    <a:lnTo>
                      <a:pt x="8009" y="55665"/>
                    </a:lnTo>
                    <a:lnTo>
                      <a:pt x="7487" y="56187"/>
                    </a:lnTo>
                    <a:lnTo>
                      <a:pt x="6989" y="56735"/>
                    </a:lnTo>
                    <a:lnTo>
                      <a:pt x="6517" y="57282"/>
                    </a:lnTo>
                    <a:lnTo>
                      <a:pt x="6044" y="57854"/>
                    </a:lnTo>
                    <a:lnTo>
                      <a:pt x="5572" y="58426"/>
                    </a:lnTo>
                    <a:lnTo>
                      <a:pt x="5124" y="59023"/>
                    </a:lnTo>
                    <a:lnTo>
                      <a:pt x="4701" y="59620"/>
                    </a:lnTo>
                    <a:lnTo>
                      <a:pt x="4278" y="60242"/>
                    </a:lnTo>
                    <a:lnTo>
                      <a:pt x="3880" y="60863"/>
                    </a:lnTo>
                    <a:lnTo>
                      <a:pt x="3482" y="61485"/>
                    </a:lnTo>
                    <a:lnTo>
                      <a:pt x="0" y="67380"/>
                    </a:lnTo>
                    <a:lnTo>
                      <a:pt x="164779" y="67380"/>
                    </a:lnTo>
                    <a:lnTo>
                      <a:pt x="161297" y="61485"/>
                    </a:lnTo>
                    <a:lnTo>
                      <a:pt x="160924" y="60863"/>
                    </a:lnTo>
                    <a:lnTo>
                      <a:pt x="160501" y="60242"/>
                    </a:lnTo>
                    <a:lnTo>
                      <a:pt x="160103" y="59620"/>
                    </a:lnTo>
                    <a:lnTo>
                      <a:pt x="159656" y="59023"/>
                    </a:lnTo>
                    <a:lnTo>
                      <a:pt x="159208" y="58426"/>
                    </a:lnTo>
                    <a:lnTo>
                      <a:pt x="158760" y="57854"/>
                    </a:lnTo>
                    <a:lnTo>
                      <a:pt x="158288" y="57282"/>
                    </a:lnTo>
                    <a:lnTo>
                      <a:pt x="157790" y="56735"/>
                    </a:lnTo>
                    <a:lnTo>
                      <a:pt x="157293" y="56187"/>
                    </a:lnTo>
                    <a:lnTo>
                      <a:pt x="156770" y="55665"/>
                    </a:lnTo>
                    <a:lnTo>
                      <a:pt x="156248" y="55168"/>
                    </a:lnTo>
                    <a:lnTo>
                      <a:pt x="155701" y="54670"/>
                    </a:lnTo>
                    <a:lnTo>
                      <a:pt x="155154" y="54173"/>
                    </a:lnTo>
                    <a:lnTo>
                      <a:pt x="154607" y="53700"/>
                    </a:lnTo>
                    <a:lnTo>
                      <a:pt x="154034" y="53252"/>
                    </a:lnTo>
                    <a:lnTo>
                      <a:pt x="153438" y="52805"/>
                    </a:lnTo>
                    <a:lnTo>
                      <a:pt x="152841" y="52382"/>
                    </a:lnTo>
                    <a:lnTo>
                      <a:pt x="152244" y="51959"/>
                    </a:lnTo>
                    <a:lnTo>
                      <a:pt x="151622" y="51586"/>
                    </a:lnTo>
                    <a:lnTo>
                      <a:pt x="151000" y="51188"/>
                    </a:lnTo>
                    <a:lnTo>
                      <a:pt x="150353" y="50840"/>
                    </a:lnTo>
                    <a:lnTo>
                      <a:pt x="149707" y="50492"/>
                    </a:lnTo>
                    <a:lnTo>
                      <a:pt x="149060" y="50143"/>
                    </a:lnTo>
                    <a:lnTo>
                      <a:pt x="148388" y="49845"/>
                    </a:lnTo>
                    <a:lnTo>
                      <a:pt x="147717" y="49522"/>
                    </a:lnTo>
                    <a:lnTo>
                      <a:pt x="147045" y="49248"/>
                    </a:lnTo>
                    <a:lnTo>
                      <a:pt x="146349" y="48974"/>
                    </a:lnTo>
                    <a:lnTo>
                      <a:pt x="145652" y="48726"/>
                    </a:lnTo>
                    <a:lnTo>
                      <a:pt x="144956" y="48502"/>
                    </a:lnTo>
                    <a:lnTo>
                      <a:pt x="144235" y="48278"/>
                    </a:lnTo>
                    <a:lnTo>
                      <a:pt x="143513" y="48079"/>
                    </a:lnTo>
                    <a:lnTo>
                      <a:pt x="142792" y="47905"/>
                    </a:lnTo>
                    <a:lnTo>
                      <a:pt x="137594" y="46686"/>
                    </a:lnTo>
                    <a:lnTo>
                      <a:pt x="132072" y="45318"/>
                    </a:lnTo>
                    <a:lnTo>
                      <a:pt x="129311" y="44622"/>
                    </a:lnTo>
                    <a:lnTo>
                      <a:pt x="126551" y="43900"/>
                    </a:lnTo>
                    <a:lnTo>
                      <a:pt x="123864" y="43179"/>
                    </a:lnTo>
                    <a:lnTo>
                      <a:pt x="121278" y="42458"/>
                    </a:lnTo>
                    <a:lnTo>
                      <a:pt x="118815" y="41737"/>
                    </a:lnTo>
                    <a:lnTo>
                      <a:pt x="116552" y="41040"/>
                    </a:lnTo>
                    <a:lnTo>
                      <a:pt x="114463" y="40369"/>
                    </a:lnTo>
                    <a:lnTo>
                      <a:pt x="113517" y="40045"/>
                    </a:lnTo>
                    <a:lnTo>
                      <a:pt x="112647" y="39722"/>
                    </a:lnTo>
                    <a:lnTo>
                      <a:pt x="111826" y="39399"/>
                    </a:lnTo>
                    <a:lnTo>
                      <a:pt x="111080" y="39100"/>
                    </a:lnTo>
                    <a:lnTo>
                      <a:pt x="110433" y="38802"/>
                    </a:lnTo>
                    <a:lnTo>
                      <a:pt x="109836" y="38503"/>
                    </a:lnTo>
                    <a:lnTo>
                      <a:pt x="109364" y="38230"/>
                    </a:lnTo>
                    <a:lnTo>
                      <a:pt x="108966" y="37981"/>
                    </a:lnTo>
                    <a:lnTo>
                      <a:pt x="108643" y="37732"/>
                    </a:lnTo>
                    <a:lnTo>
                      <a:pt x="108543" y="37608"/>
                    </a:lnTo>
                    <a:lnTo>
                      <a:pt x="108444" y="37483"/>
                    </a:lnTo>
                    <a:lnTo>
                      <a:pt x="108220" y="37110"/>
                    </a:lnTo>
                    <a:lnTo>
                      <a:pt x="107996" y="36613"/>
                    </a:lnTo>
                    <a:lnTo>
                      <a:pt x="107747" y="36041"/>
                    </a:lnTo>
                    <a:lnTo>
                      <a:pt x="107523" y="35394"/>
                    </a:lnTo>
                    <a:lnTo>
                      <a:pt x="107299" y="34648"/>
                    </a:lnTo>
                    <a:lnTo>
                      <a:pt x="107051" y="33877"/>
                    </a:lnTo>
                    <a:lnTo>
                      <a:pt x="106827" y="33031"/>
                    </a:lnTo>
                    <a:lnTo>
                      <a:pt x="106603" y="32111"/>
                    </a:lnTo>
                    <a:lnTo>
                      <a:pt x="106155" y="30196"/>
                    </a:lnTo>
                    <a:lnTo>
                      <a:pt x="105732" y="28156"/>
                    </a:lnTo>
                    <a:lnTo>
                      <a:pt x="105310" y="26042"/>
                    </a:lnTo>
                    <a:lnTo>
                      <a:pt x="104912" y="23903"/>
                    </a:lnTo>
                    <a:lnTo>
                      <a:pt x="104563" y="21839"/>
                    </a:lnTo>
                    <a:lnTo>
                      <a:pt x="104240" y="19849"/>
                    </a:lnTo>
                    <a:lnTo>
                      <a:pt x="103718" y="16392"/>
                    </a:lnTo>
                    <a:lnTo>
                      <a:pt x="103370" y="14004"/>
                    </a:lnTo>
                    <a:lnTo>
                      <a:pt x="103245" y="13108"/>
                    </a:lnTo>
                    <a:lnTo>
                      <a:pt x="88844" y="8855"/>
                    </a:lnTo>
                    <a:lnTo>
                      <a:pt x="89391" y="1195"/>
                    </a:lnTo>
                    <a:lnTo>
                      <a:pt x="80164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15"/>
              <p:cNvSpPr/>
              <p:nvPr/>
            </p:nvSpPr>
            <p:spPr>
              <a:xfrm>
                <a:off x="1934081" y="2035016"/>
                <a:ext cx="1389207" cy="1967652"/>
              </a:xfrm>
              <a:custGeom>
                <a:avLst/>
                <a:gdLst/>
                <a:ahLst/>
                <a:cxnLst/>
                <a:rect l="l" t="t" r="r" b="b"/>
                <a:pathLst>
                  <a:path w="67380" h="95436" extrusionOk="0">
                    <a:moveTo>
                      <a:pt x="33478" y="0"/>
                    </a:moveTo>
                    <a:lnTo>
                      <a:pt x="32857" y="25"/>
                    </a:lnTo>
                    <a:lnTo>
                      <a:pt x="31862" y="75"/>
                    </a:lnTo>
                    <a:lnTo>
                      <a:pt x="30519" y="174"/>
                    </a:lnTo>
                    <a:lnTo>
                      <a:pt x="29748" y="249"/>
                    </a:lnTo>
                    <a:lnTo>
                      <a:pt x="28902" y="348"/>
                    </a:lnTo>
                    <a:lnTo>
                      <a:pt x="28006" y="497"/>
                    </a:lnTo>
                    <a:lnTo>
                      <a:pt x="27061" y="647"/>
                    </a:lnTo>
                    <a:lnTo>
                      <a:pt x="26042" y="846"/>
                    </a:lnTo>
                    <a:lnTo>
                      <a:pt x="24997" y="1070"/>
                    </a:lnTo>
                    <a:lnTo>
                      <a:pt x="23903" y="1318"/>
                    </a:lnTo>
                    <a:lnTo>
                      <a:pt x="22758" y="1617"/>
                    </a:lnTo>
                    <a:lnTo>
                      <a:pt x="21589" y="1965"/>
                    </a:lnTo>
                    <a:lnTo>
                      <a:pt x="20396" y="2363"/>
                    </a:lnTo>
                    <a:lnTo>
                      <a:pt x="19202" y="2786"/>
                    </a:lnTo>
                    <a:lnTo>
                      <a:pt x="17958" y="3283"/>
                    </a:lnTo>
                    <a:lnTo>
                      <a:pt x="16739" y="3830"/>
                    </a:lnTo>
                    <a:lnTo>
                      <a:pt x="15496" y="4427"/>
                    </a:lnTo>
                    <a:lnTo>
                      <a:pt x="14252" y="5099"/>
                    </a:lnTo>
                    <a:lnTo>
                      <a:pt x="13630" y="5447"/>
                    </a:lnTo>
                    <a:lnTo>
                      <a:pt x="13008" y="5820"/>
                    </a:lnTo>
                    <a:lnTo>
                      <a:pt x="12387" y="6193"/>
                    </a:lnTo>
                    <a:lnTo>
                      <a:pt x="11790" y="6616"/>
                    </a:lnTo>
                    <a:lnTo>
                      <a:pt x="11168" y="7014"/>
                    </a:lnTo>
                    <a:lnTo>
                      <a:pt x="10571" y="7462"/>
                    </a:lnTo>
                    <a:lnTo>
                      <a:pt x="9974" y="7909"/>
                    </a:lnTo>
                    <a:lnTo>
                      <a:pt x="9377" y="8382"/>
                    </a:lnTo>
                    <a:lnTo>
                      <a:pt x="8780" y="8879"/>
                    </a:lnTo>
                    <a:lnTo>
                      <a:pt x="8208" y="9402"/>
                    </a:lnTo>
                    <a:lnTo>
                      <a:pt x="7636" y="9924"/>
                    </a:lnTo>
                    <a:lnTo>
                      <a:pt x="7064" y="10471"/>
                    </a:lnTo>
                    <a:lnTo>
                      <a:pt x="6517" y="11043"/>
                    </a:lnTo>
                    <a:lnTo>
                      <a:pt x="5970" y="11640"/>
                    </a:lnTo>
                    <a:lnTo>
                      <a:pt x="5422" y="12237"/>
                    </a:lnTo>
                    <a:lnTo>
                      <a:pt x="4900" y="12884"/>
                    </a:lnTo>
                    <a:lnTo>
                      <a:pt x="4403" y="13531"/>
                    </a:lnTo>
                    <a:lnTo>
                      <a:pt x="3880" y="14202"/>
                    </a:lnTo>
                    <a:lnTo>
                      <a:pt x="3632" y="14774"/>
                    </a:lnTo>
                    <a:lnTo>
                      <a:pt x="3333" y="15471"/>
                    </a:lnTo>
                    <a:lnTo>
                      <a:pt x="2960" y="16466"/>
                    </a:lnTo>
                    <a:lnTo>
                      <a:pt x="2537" y="17759"/>
                    </a:lnTo>
                    <a:lnTo>
                      <a:pt x="2313" y="18505"/>
                    </a:lnTo>
                    <a:lnTo>
                      <a:pt x="2065" y="19351"/>
                    </a:lnTo>
                    <a:lnTo>
                      <a:pt x="1841" y="20246"/>
                    </a:lnTo>
                    <a:lnTo>
                      <a:pt x="1617" y="21216"/>
                    </a:lnTo>
                    <a:lnTo>
                      <a:pt x="1393" y="22261"/>
                    </a:lnTo>
                    <a:lnTo>
                      <a:pt x="1169" y="23380"/>
                    </a:lnTo>
                    <a:lnTo>
                      <a:pt x="945" y="24574"/>
                    </a:lnTo>
                    <a:lnTo>
                      <a:pt x="771" y="25842"/>
                    </a:lnTo>
                    <a:lnTo>
                      <a:pt x="572" y="27186"/>
                    </a:lnTo>
                    <a:lnTo>
                      <a:pt x="423" y="28603"/>
                    </a:lnTo>
                    <a:lnTo>
                      <a:pt x="274" y="30096"/>
                    </a:lnTo>
                    <a:lnTo>
                      <a:pt x="174" y="31663"/>
                    </a:lnTo>
                    <a:lnTo>
                      <a:pt x="75" y="33304"/>
                    </a:lnTo>
                    <a:lnTo>
                      <a:pt x="25" y="35020"/>
                    </a:lnTo>
                    <a:lnTo>
                      <a:pt x="0" y="36836"/>
                    </a:lnTo>
                    <a:lnTo>
                      <a:pt x="25" y="38701"/>
                    </a:lnTo>
                    <a:lnTo>
                      <a:pt x="75" y="40642"/>
                    </a:lnTo>
                    <a:lnTo>
                      <a:pt x="174" y="42681"/>
                    </a:lnTo>
                    <a:lnTo>
                      <a:pt x="324" y="44770"/>
                    </a:lnTo>
                    <a:lnTo>
                      <a:pt x="498" y="46959"/>
                    </a:lnTo>
                    <a:lnTo>
                      <a:pt x="746" y="49223"/>
                    </a:lnTo>
                    <a:lnTo>
                      <a:pt x="1045" y="51561"/>
                    </a:lnTo>
                    <a:lnTo>
                      <a:pt x="1468" y="59719"/>
                    </a:lnTo>
                    <a:lnTo>
                      <a:pt x="1791" y="65663"/>
                    </a:lnTo>
                    <a:lnTo>
                      <a:pt x="1915" y="67852"/>
                    </a:lnTo>
                    <a:lnTo>
                      <a:pt x="1990" y="69071"/>
                    </a:lnTo>
                    <a:lnTo>
                      <a:pt x="2065" y="69270"/>
                    </a:lnTo>
                    <a:lnTo>
                      <a:pt x="2214" y="69568"/>
                    </a:lnTo>
                    <a:lnTo>
                      <a:pt x="2438" y="69966"/>
                    </a:lnTo>
                    <a:lnTo>
                      <a:pt x="2761" y="70464"/>
                    </a:lnTo>
                    <a:lnTo>
                      <a:pt x="3607" y="71682"/>
                    </a:lnTo>
                    <a:lnTo>
                      <a:pt x="4726" y="73150"/>
                    </a:lnTo>
                    <a:lnTo>
                      <a:pt x="6044" y="74866"/>
                    </a:lnTo>
                    <a:lnTo>
                      <a:pt x="7537" y="76731"/>
                    </a:lnTo>
                    <a:lnTo>
                      <a:pt x="9153" y="78721"/>
                    </a:lnTo>
                    <a:lnTo>
                      <a:pt x="10845" y="80786"/>
                    </a:lnTo>
                    <a:lnTo>
                      <a:pt x="12611" y="82850"/>
                    </a:lnTo>
                    <a:lnTo>
                      <a:pt x="14376" y="84865"/>
                    </a:lnTo>
                    <a:lnTo>
                      <a:pt x="16093" y="86805"/>
                    </a:lnTo>
                    <a:lnTo>
                      <a:pt x="17734" y="88596"/>
                    </a:lnTo>
                    <a:lnTo>
                      <a:pt x="19251" y="90187"/>
                    </a:lnTo>
                    <a:lnTo>
                      <a:pt x="19948" y="90884"/>
                    </a:lnTo>
                    <a:lnTo>
                      <a:pt x="20619" y="91530"/>
                    </a:lnTo>
                    <a:lnTo>
                      <a:pt x="21216" y="92078"/>
                    </a:lnTo>
                    <a:lnTo>
                      <a:pt x="21764" y="92575"/>
                    </a:lnTo>
                    <a:lnTo>
                      <a:pt x="22261" y="92948"/>
                    </a:lnTo>
                    <a:lnTo>
                      <a:pt x="22684" y="93247"/>
                    </a:lnTo>
                    <a:lnTo>
                      <a:pt x="23057" y="93495"/>
                    </a:lnTo>
                    <a:lnTo>
                      <a:pt x="23480" y="93694"/>
                    </a:lnTo>
                    <a:lnTo>
                      <a:pt x="23903" y="93893"/>
                    </a:lnTo>
                    <a:lnTo>
                      <a:pt x="24325" y="94092"/>
                    </a:lnTo>
                    <a:lnTo>
                      <a:pt x="24773" y="94266"/>
                    </a:lnTo>
                    <a:lnTo>
                      <a:pt x="25221" y="94416"/>
                    </a:lnTo>
                    <a:lnTo>
                      <a:pt x="26116" y="94689"/>
                    </a:lnTo>
                    <a:lnTo>
                      <a:pt x="27036" y="94913"/>
                    </a:lnTo>
                    <a:lnTo>
                      <a:pt x="27957" y="95087"/>
                    </a:lnTo>
                    <a:lnTo>
                      <a:pt x="28852" y="95212"/>
                    </a:lnTo>
                    <a:lnTo>
                      <a:pt x="29723" y="95311"/>
                    </a:lnTo>
                    <a:lnTo>
                      <a:pt x="30543" y="95386"/>
                    </a:lnTo>
                    <a:lnTo>
                      <a:pt x="31290" y="95411"/>
                    </a:lnTo>
                    <a:lnTo>
                      <a:pt x="31961" y="95435"/>
                    </a:lnTo>
                    <a:lnTo>
                      <a:pt x="33379" y="95435"/>
                    </a:lnTo>
                    <a:lnTo>
                      <a:pt x="33702" y="95411"/>
                    </a:lnTo>
                    <a:lnTo>
                      <a:pt x="34001" y="95435"/>
                    </a:lnTo>
                    <a:lnTo>
                      <a:pt x="35418" y="95435"/>
                    </a:lnTo>
                    <a:lnTo>
                      <a:pt x="36090" y="95411"/>
                    </a:lnTo>
                    <a:lnTo>
                      <a:pt x="36861" y="95386"/>
                    </a:lnTo>
                    <a:lnTo>
                      <a:pt x="37657" y="95311"/>
                    </a:lnTo>
                    <a:lnTo>
                      <a:pt x="38527" y="95212"/>
                    </a:lnTo>
                    <a:lnTo>
                      <a:pt x="39423" y="95087"/>
                    </a:lnTo>
                    <a:lnTo>
                      <a:pt x="40343" y="94913"/>
                    </a:lnTo>
                    <a:lnTo>
                      <a:pt x="41263" y="94689"/>
                    </a:lnTo>
                    <a:lnTo>
                      <a:pt x="42184" y="94416"/>
                    </a:lnTo>
                    <a:lnTo>
                      <a:pt x="42631" y="94266"/>
                    </a:lnTo>
                    <a:lnTo>
                      <a:pt x="43054" y="94092"/>
                    </a:lnTo>
                    <a:lnTo>
                      <a:pt x="43502" y="93893"/>
                    </a:lnTo>
                    <a:lnTo>
                      <a:pt x="43925" y="93694"/>
                    </a:lnTo>
                    <a:lnTo>
                      <a:pt x="44323" y="93495"/>
                    </a:lnTo>
                    <a:lnTo>
                      <a:pt x="44721" y="93247"/>
                    </a:lnTo>
                    <a:lnTo>
                      <a:pt x="45143" y="92948"/>
                    </a:lnTo>
                    <a:lnTo>
                      <a:pt x="45616" y="92575"/>
                    </a:lnTo>
                    <a:lnTo>
                      <a:pt x="46163" y="92078"/>
                    </a:lnTo>
                    <a:lnTo>
                      <a:pt x="46785" y="91530"/>
                    </a:lnTo>
                    <a:lnTo>
                      <a:pt x="47432" y="90884"/>
                    </a:lnTo>
                    <a:lnTo>
                      <a:pt x="48128" y="90187"/>
                    </a:lnTo>
                    <a:lnTo>
                      <a:pt x="49645" y="88596"/>
                    </a:lnTo>
                    <a:lnTo>
                      <a:pt x="51287" y="86805"/>
                    </a:lnTo>
                    <a:lnTo>
                      <a:pt x="53028" y="84865"/>
                    </a:lnTo>
                    <a:lnTo>
                      <a:pt x="54769" y="82850"/>
                    </a:lnTo>
                    <a:lnTo>
                      <a:pt x="56535" y="80786"/>
                    </a:lnTo>
                    <a:lnTo>
                      <a:pt x="58251" y="78721"/>
                    </a:lnTo>
                    <a:lnTo>
                      <a:pt x="59868" y="76731"/>
                    </a:lnTo>
                    <a:lnTo>
                      <a:pt x="61360" y="74866"/>
                    </a:lnTo>
                    <a:lnTo>
                      <a:pt x="62678" y="73150"/>
                    </a:lnTo>
                    <a:lnTo>
                      <a:pt x="63773" y="71682"/>
                    </a:lnTo>
                    <a:lnTo>
                      <a:pt x="64618" y="70464"/>
                    </a:lnTo>
                    <a:lnTo>
                      <a:pt x="64942" y="69966"/>
                    </a:lnTo>
                    <a:lnTo>
                      <a:pt x="65191" y="69568"/>
                    </a:lnTo>
                    <a:lnTo>
                      <a:pt x="65340" y="69270"/>
                    </a:lnTo>
                    <a:lnTo>
                      <a:pt x="65390" y="69071"/>
                    </a:lnTo>
                    <a:lnTo>
                      <a:pt x="65489" y="67852"/>
                    </a:lnTo>
                    <a:lnTo>
                      <a:pt x="65613" y="65663"/>
                    </a:lnTo>
                    <a:lnTo>
                      <a:pt x="65937" y="59719"/>
                    </a:lnTo>
                    <a:lnTo>
                      <a:pt x="66335" y="51561"/>
                    </a:lnTo>
                    <a:lnTo>
                      <a:pt x="66633" y="49223"/>
                    </a:lnTo>
                    <a:lnTo>
                      <a:pt x="66882" y="46959"/>
                    </a:lnTo>
                    <a:lnTo>
                      <a:pt x="67081" y="44770"/>
                    </a:lnTo>
                    <a:lnTo>
                      <a:pt x="67205" y="42681"/>
                    </a:lnTo>
                    <a:lnTo>
                      <a:pt x="67305" y="40642"/>
                    </a:lnTo>
                    <a:lnTo>
                      <a:pt x="67379" y="38701"/>
                    </a:lnTo>
                    <a:lnTo>
                      <a:pt x="67379" y="36836"/>
                    </a:lnTo>
                    <a:lnTo>
                      <a:pt x="67354" y="35020"/>
                    </a:lnTo>
                    <a:lnTo>
                      <a:pt x="67305" y="33304"/>
                    </a:lnTo>
                    <a:lnTo>
                      <a:pt x="67230" y="31663"/>
                    </a:lnTo>
                    <a:lnTo>
                      <a:pt x="67106" y="30096"/>
                    </a:lnTo>
                    <a:lnTo>
                      <a:pt x="66956" y="28603"/>
                    </a:lnTo>
                    <a:lnTo>
                      <a:pt x="66807" y="27186"/>
                    </a:lnTo>
                    <a:lnTo>
                      <a:pt x="66633" y="25842"/>
                    </a:lnTo>
                    <a:lnTo>
                      <a:pt x="66434" y="24574"/>
                    </a:lnTo>
                    <a:lnTo>
                      <a:pt x="66235" y="23380"/>
                    </a:lnTo>
                    <a:lnTo>
                      <a:pt x="66011" y="22261"/>
                    </a:lnTo>
                    <a:lnTo>
                      <a:pt x="65787" y="21216"/>
                    </a:lnTo>
                    <a:lnTo>
                      <a:pt x="65539" y="20246"/>
                    </a:lnTo>
                    <a:lnTo>
                      <a:pt x="65315" y="19351"/>
                    </a:lnTo>
                    <a:lnTo>
                      <a:pt x="65091" y="18505"/>
                    </a:lnTo>
                    <a:lnTo>
                      <a:pt x="64867" y="17759"/>
                    </a:lnTo>
                    <a:lnTo>
                      <a:pt x="64444" y="16466"/>
                    </a:lnTo>
                    <a:lnTo>
                      <a:pt x="64071" y="15471"/>
                    </a:lnTo>
                    <a:lnTo>
                      <a:pt x="63773" y="14774"/>
                    </a:lnTo>
                    <a:lnTo>
                      <a:pt x="63499" y="14202"/>
                    </a:lnTo>
                    <a:lnTo>
                      <a:pt x="63002" y="13531"/>
                    </a:lnTo>
                    <a:lnTo>
                      <a:pt x="62479" y="12884"/>
                    </a:lnTo>
                    <a:lnTo>
                      <a:pt x="61957" y="12237"/>
                    </a:lnTo>
                    <a:lnTo>
                      <a:pt x="61410" y="11640"/>
                    </a:lnTo>
                    <a:lnTo>
                      <a:pt x="60888" y="11043"/>
                    </a:lnTo>
                    <a:lnTo>
                      <a:pt x="60316" y="10471"/>
                    </a:lnTo>
                    <a:lnTo>
                      <a:pt x="59744" y="9924"/>
                    </a:lnTo>
                    <a:lnTo>
                      <a:pt x="59171" y="9402"/>
                    </a:lnTo>
                    <a:lnTo>
                      <a:pt x="58599" y="8879"/>
                    </a:lnTo>
                    <a:lnTo>
                      <a:pt x="58002" y="8382"/>
                    </a:lnTo>
                    <a:lnTo>
                      <a:pt x="57430" y="7909"/>
                    </a:lnTo>
                    <a:lnTo>
                      <a:pt x="56833" y="7462"/>
                    </a:lnTo>
                    <a:lnTo>
                      <a:pt x="56212" y="7014"/>
                    </a:lnTo>
                    <a:lnTo>
                      <a:pt x="55615" y="6616"/>
                    </a:lnTo>
                    <a:lnTo>
                      <a:pt x="54993" y="6193"/>
                    </a:lnTo>
                    <a:lnTo>
                      <a:pt x="54371" y="5820"/>
                    </a:lnTo>
                    <a:lnTo>
                      <a:pt x="53774" y="5447"/>
                    </a:lnTo>
                    <a:lnTo>
                      <a:pt x="53152" y="5099"/>
                    </a:lnTo>
                    <a:lnTo>
                      <a:pt x="51909" y="4427"/>
                    </a:lnTo>
                    <a:lnTo>
                      <a:pt x="50665" y="3830"/>
                    </a:lnTo>
                    <a:lnTo>
                      <a:pt x="49422" y="3283"/>
                    </a:lnTo>
                    <a:lnTo>
                      <a:pt x="48203" y="2786"/>
                    </a:lnTo>
                    <a:lnTo>
                      <a:pt x="46984" y="2363"/>
                    </a:lnTo>
                    <a:lnTo>
                      <a:pt x="45790" y="1965"/>
                    </a:lnTo>
                    <a:lnTo>
                      <a:pt x="44621" y="1617"/>
                    </a:lnTo>
                    <a:lnTo>
                      <a:pt x="43502" y="1318"/>
                    </a:lnTo>
                    <a:lnTo>
                      <a:pt x="42408" y="1070"/>
                    </a:lnTo>
                    <a:lnTo>
                      <a:pt x="41338" y="846"/>
                    </a:lnTo>
                    <a:lnTo>
                      <a:pt x="40343" y="647"/>
                    </a:lnTo>
                    <a:lnTo>
                      <a:pt x="39373" y="497"/>
                    </a:lnTo>
                    <a:lnTo>
                      <a:pt x="38478" y="348"/>
                    </a:lnTo>
                    <a:lnTo>
                      <a:pt x="37632" y="249"/>
                    </a:lnTo>
                    <a:lnTo>
                      <a:pt x="36861" y="174"/>
                    </a:lnTo>
                    <a:lnTo>
                      <a:pt x="35543" y="75"/>
                    </a:lnTo>
                    <a:lnTo>
                      <a:pt x="34548" y="25"/>
                    </a:lnTo>
                    <a:lnTo>
                      <a:pt x="33901" y="0"/>
                    </a:lnTo>
                    <a:lnTo>
                      <a:pt x="33702" y="25"/>
                    </a:lnTo>
                    <a:lnTo>
                      <a:pt x="33478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15"/>
              <p:cNvSpPr/>
              <p:nvPr/>
            </p:nvSpPr>
            <p:spPr>
              <a:xfrm>
                <a:off x="3280198" y="2814976"/>
                <a:ext cx="130777" cy="429256"/>
              </a:xfrm>
              <a:custGeom>
                <a:avLst/>
                <a:gdLst/>
                <a:ahLst/>
                <a:cxnLst/>
                <a:rect l="l" t="t" r="r" b="b"/>
                <a:pathLst>
                  <a:path w="6343" h="20820" extrusionOk="0">
                    <a:moveTo>
                      <a:pt x="3681" y="1"/>
                    </a:moveTo>
                    <a:lnTo>
                      <a:pt x="3432" y="51"/>
                    </a:lnTo>
                    <a:lnTo>
                      <a:pt x="3209" y="125"/>
                    </a:lnTo>
                    <a:lnTo>
                      <a:pt x="2960" y="250"/>
                    </a:lnTo>
                    <a:lnTo>
                      <a:pt x="2736" y="399"/>
                    </a:lnTo>
                    <a:lnTo>
                      <a:pt x="2512" y="548"/>
                    </a:lnTo>
                    <a:lnTo>
                      <a:pt x="2313" y="747"/>
                    </a:lnTo>
                    <a:lnTo>
                      <a:pt x="2089" y="946"/>
                    </a:lnTo>
                    <a:lnTo>
                      <a:pt x="1691" y="1394"/>
                    </a:lnTo>
                    <a:lnTo>
                      <a:pt x="1318" y="1891"/>
                    </a:lnTo>
                    <a:lnTo>
                      <a:pt x="995" y="2389"/>
                    </a:lnTo>
                    <a:lnTo>
                      <a:pt x="696" y="2886"/>
                    </a:lnTo>
                    <a:lnTo>
                      <a:pt x="473" y="3359"/>
                    </a:lnTo>
                    <a:lnTo>
                      <a:pt x="124" y="4080"/>
                    </a:lnTo>
                    <a:lnTo>
                      <a:pt x="0" y="4354"/>
                    </a:lnTo>
                    <a:lnTo>
                      <a:pt x="398" y="20819"/>
                    </a:lnTo>
                    <a:lnTo>
                      <a:pt x="3756" y="16964"/>
                    </a:lnTo>
                    <a:lnTo>
                      <a:pt x="3930" y="16392"/>
                    </a:lnTo>
                    <a:lnTo>
                      <a:pt x="4402" y="14900"/>
                    </a:lnTo>
                    <a:lnTo>
                      <a:pt x="4701" y="13880"/>
                    </a:lnTo>
                    <a:lnTo>
                      <a:pt x="4999" y="12736"/>
                    </a:lnTo>
                    <a:lnTo>
                      <a:pt x="5323" y="11467"/>
                    </a:lnTo>
                    <a:lnTo>
                      <a:pt x="5621" y="10149"/>
                    </a:lnTo>
                    <a:lnTo>
                      <a:pt x="5895" y="8781"/>
                    </a:lnTo>
                    <a:lnTo>
                      <a:pt x="6119" y="7413"/>
                    </a:lnTo>
                    <a:lnTo>
                      <a:pt x="6193" y="6717"/>
                    </a:lnTo>
                    <a:lnTo>
                      <a:pt x="6268" y="6070"/>
                    </a:lnTo>
                    <a:lnTo>
                      <a:pt x="6318" y="5398"/>
                    </a:lnTo>
                    <a:lnTo>
                      <a:pt x="6342" y="4776"/>
                    </a:lnTo>
                    <a:lnTo>
                      <a:pt x="6342" y="4155"/>
                    </a:lnTo>
                    <a:lnTo>
                      <a:pt x="6318" y="3583"/>
                    </a:lnTo>
                    <a:lnTo>
                      <a:pt x="6243" y="3035"/>
                    </a:lnTo>
                    <a:lnTo>
                      <a:pt x="6168" y="2513"/>
                    </a:lnTo>
                    <a:lnTo>
                      <a:pt x="6044" y="2040"/>
                    </a:lnTo>
                    <a:lnTo>
                      <a:pt x="5870" y="1618"/>
                    </a:lnTo>
                    <a:lnTo>
                      <a:pt x="5696" y="1220"/>
                    </a:lnTo>
                    <a:lnTo>
                      <a:pt x="5571" y="1046"/>
                    </a:lnTo>
                    <a:lnTo>
                      <a:pt x="5447" y="896"/>
                    </a:lnTo>
                    <a:lnTo>
                      <a:pt x="5198" y="623"/>
                    </a:lnTo>
                    <a:lnTo>
                      <a:pt x="4950" y="399"/>
                    </a:lnTo>
                    <a:lnTo>
                      <a:pt x="4676" y="225"/>
                    </a:lnTo>
                    <a:lnTo>
                      <a:pt x="4427" y="100"/>
                    </a:lnTo>
                    <a:lnTo>
                      <a:pt x="4179" y="26"/>
                    </a:lnTo>
                    <a:lnTo>
                      <a:pt x="3930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15"/>
              <p:cNvSpPr/>
              <p:nvPr/>
            </p:nvSpPr>
            <p:spPr>
              <a:xfrm>
                <a:off x="1846395" y="2814976"/>
                <a:ext cx="131292" cy="429256"/>
              </a:xfrm>
              <a:custGeom>
                <a:avLst/>
                <a:gdLst/>
                <a:ahLst/>
                <a:cxnLst/>
                <a:rect l="l" t="t" r="r" b="b"/>
                <a:pathLst>
                  <a:path w="6368" h="20820" extrusionOk="0">
                    <a:moveTo>
                      <a:pt x="2413" y="1"/>
                    </a:moveTo>
                    <a:lnTo>
                      <a:pt x="2164" y="26"/>
                    </a:lnTo>
                    <a:lnTo>
                      <a:pt x="1915" y="100"/>
                    </a:lnTo>
                    <a:lnTo>
                      <a:pt x="1667" y="225"/>
                    </a:lnTo>
                    <a:lnTo>
                      <a:pt x="1418" y="399"/>
                    </a:lnTo>
                    <a:lnTo>
                      <a:pt x="1169" y="623"/>
                    </a:lnTo>
                    <a:lnTo>
                      <a:pt x="895" y="896"/>
                    </a:lnTo>
                    <a:lnTo>
                      <a:pt x="771" y="1046"/>
                    </a:lnTo>
                    <a:lnTo>
                      <a:pt x="672" y="1220"/>
                    </a:lnTo>
                    <a:lnTo>
                      <a:pt x="473" y="1618"/>
                    </a:lnTo>
                    <a:lnTo>
                      <a:pt x="323" y="2040"/>
                    </a:lnTo>
                    <a:lnTo>
                      <a:pt x="199" y="2513"/>
                    </a:lnTo>
                    <a:lnTo>
                      <a:pt x="100" y="3035"/>
                    </a:lnTo>
                    <a:lnTo>
                      <a:pt x="50" y="3583"/>
                    </a:lnTo>
                    <a:lnTo>
                      <a:pt x="25" y="4155"/>
                    </a:lnTo>
                    <a:lnTo>
                      <a:pt x="0" y="4776"/>
                    </a:lnTo>
                    <a:lnTo>
                      <a:pt x="25" y="5398"/>
                    </a:lnTo>
                    <a:lnTo>
                      <a:pt x="75" y="6070"/>
                    </a:lnTo>
                    <a:lnTo>
                      <a:pt x="149" y="6717"/>
                    </a:lnTo>
                    <a:lnTo>
                      <a:pt x="224" y="7413"/>
                    </a:lnTo>
                    <a:lnTo>
                      <a:pt x="448" y="8781"/>
                    </a:lnTo>
                    <a:lnTo>
                      <a:pt x="721" y="10149"/>
                    </a:lnTo>
                    <a:lnTo>
                      <a:pt x="1020" y="11467"/>
                    </a:lnTo>
                    <a:lnTo>
                      <a:pt x="1343" y="12736"/>
                    </a:lnTo>
                    <a:lnTo>
                      <a:pt x="1642" y="13880"/>
                    </a:lnTo>
                    <a:lnTo>
                      <a:pt x="1940" y="14900"/>
                    </a:lnTo>
                    <a:lnTo>
                      <a:pt x="2413" y="16392"/>
                    </a:lnTo>
                    <a:lnTo>
                      <a:pt x="2587" y="16964"/>
                    </a:lnTo>
                    <a:lnTo>
                      <a:pt x="5945" y="20819"/>
                    </a:lnTo>
                    <a:lnTo>
                      <a:pt x="6367" y="4354"/>
                    </a:lnTo>
                    <a:lnTo>
                      <a:pt x="6243" y="4080"/>
                    </a:lnTo>
                    <a:lnTo>
                      <a:pt x="5895" y="3359"/>
                    </a:lnTo>
                    <a:lnTo>
                      <a:pt x="5646" y="2886"/>
                    </a:lnTo>
                    <a:lnTo>
                      <a:pt x="5348" y="2389"/>
                    </a:lnTo>
                    <a:lnTo>
                      <a:pt x="5024" y="1891"/>
                    </a:lnTo>
                    <a:lnTo>
                      <a:pt x="4651" y="1394"/>
                    </a:lnTo>
                    <a:lnTo>
                      <a:pt x="4253" y="946"/>
                    </a:lnTo>
                    <a:lnTo>
                      <a:pt x="4054" y="747"/>
                    </a:lnTo>
                    <a:lnTo>
                      <a:pt x="3830" y="548"/>
                    </a:lnTo>
                    <a:lnTo>
                      <a:pt x="3607" y="399"/>
                    </a:lnTo>
                    <a:lnTo>
                      <a:pt x="3383" y="250"/>
                    </a:lnTo>
                    <a:lnTo>
                      <a:pt x="3134" y="125"/>
                    </a:lnTo>
                    <a:lnTo>
                      <a:pt x="2910" y="51"/>
                    </a:lnTo>
                    <a:lnTo>
                      <a:pt x="2661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15"/>
              <p:cNvSpPr/>
              <p:nvPr/>
            </p:nvSpPr>
            <p:spPr>
              <a:xfrm>
                <a:off x="2155101" y="3728805"/>
                <a:ext cx="947683" cy="464121"/>
              </a:xfrm>
              <a:custGeom>
                <a:avLst/>
                <a:gdLst/>
                <a:ahLst/>
                <a:cxnLst/>
                <a:rect l="l" t="t" r="r" b="b"/>
                <a:pathLst>
                  <a:path w="45965" h="22511" extrusionOk="0">
                    <a:moveTo>
                      <a:pt x="1294" y="1"/>
                    </a:moveTo>
                    <a:lnTo>
                      <a:pt x="697" y="3682"/>
                    </a:lnTo>
                    <a:lnTo>
                      <a:pt x="348" y="5671"/>
                    </a:lnTo>
                    <a:lnTo>
                      <a:pt x="0" y="7661"/>
                    </a:lnTo>
                    <a:lnTo>
                      <a:pt x="1766" y="9751"/>
                    </a:lnTo>
                    <a:lnTo>
                      <a:pt x="3532" y="11815"/>
                    </a:lnTo>
                    <a:lnTo>
                      <a:pt x="5273" y="13755"/>
                    </a:lnTo>
                    <a:lnTo>
                      <a:pt x="6940" y="15571"/>
                    </a:lnTo>
                    <a:lnTo>
                      <a:pt x="8482" y="17187"/>
                    </a:lnTo>
                    <a:lnTo>
                      <a:pt x="9203" y="17909"/>
                    </a:lnTo>
                    <a:lnTo>
                      <a:pt x="9875" y="18555"/>
                    </a:lnTo>
                    <a:lnTo>
                      <a:pt x="10471" y="19127"/>
                    </a:lnTo>
                    <a:lnTo>
                      <a:pt x="11044" y="19600"/>
                    </a:lnTo>
                    <a:lnTo>
                      <a:pt x="11516" y="19998"/>
                    </a:lnTo>
                    <a:lnTo>
                      <a:pt x="11964" y="20296"/>
                    </a:lnTo>
                    <a:lnTo>
                      <a:pt x="12337" y="20545"/>
                    </a:lnTo>
                    <a:lnTo>
                      <a:pt x="12760" y="20744"/>
                    </a:lnTo>
                    <a:lnTo>
                      <a:pt x="13183" y="20968"/>
                    </a:lnTo>
                    <a:lnTo>
                      <a:pt x="13605" y="21142"/>
                    </a:lnTo>
                    <a:lnTo>
                      <a:pt x="14053" y="21316"/>
                    </a:lnTo>
                    <a:lnTo>
                      <a:pt x="14501" y="21465"/>
                    </a:lnTo>
                    <a:lnTo>
                      <a:pt x="15396" y="21739"/>
                    </a:lnTo>
                    <a:lnTo>
                      <a:pt x="16316" y="21963"/>
                    </a:lnTo>
                    <a:lnTo>
                      <a:pt x="17237" y="22137"/>
                    </a:lnTo>
                    <a:lnTo>
                      <a:pt x="18132" y="22261"/>
                    </a:lnTo>
                    <a:lnTo>
                      <a:pt x="19003" y="22361"/>
                    </a:lnTo>
                    <a:lnTo>
                      <a:pt x="19823" y="22435"/>
                    </a:lnTo>
                    <a:lnTo>
                      <a:pt x="20570" y="22460"/>
                    </a:lnTo>
                    <a:lnTo>
                      <a:pt x="21241" y="22485"/>
                    </a:lnTo>
                    <a:lnTo>
                      <a:pt x="21838" y="22510"/>
                    </a:lnTo>
                    <a:lnTo>
                      <a:pt x="22659" y="22485"/>
                    </a:lnTo>
                    <a:lnTo>
                      <a:pt x="22982" y="22460"/>
                    </a:lnTo>
                    <a:lnTo>
                      <a:pt x="23281" y="22485"/>
                    </a:lnTo>
                    <a:lnTo>
                      <a:pt x="24126" y="22510"/>
                    </a:lnTo>
                    <a:lnTo>
                      <a:pt x="24698" y="22485"/>
                    </a:lnTo>
                    <a:lnTo>
                      <a:pt x="25370" y="22460"/>
                    </a:lnTo>
                    <a:lnTo>
                      <a:pt x="26141" y="22435"/>
                    </a:lnTo>
                    <a:lnTo>
                      <a:pt x="26937" y="22361"/>
                    </a:lnTo>
                    <a:lnTo>
                      <a:pt x="27807" y="22261"/>
                    </a:lnTo>
                    <a:lnTo>
                      <a:pt x="28703" y="22137"/>
                    </a:lnTo>
                    <a:lnTo>
                      <a:pt x="29623" y="21963"/>
                    </a:lnTo>
                    <a:lnTo>
                      <a:pt x="30543" y="21739"/>
                    </a:lnTo>
                    <a:lnTo>
                      <a:pt x="31464" y="21465"/>
                    </a:lnTo>
                    <a:lnTo>
                      <a:pt x="31911" y="21316"/>
                    </a:lnTo>
                    <a:lnTo>
                      <a:pt x="32334" y="21142"/>
                    </a:lnTo>
                    <a:lnTo>
                      <a:pt x="32782" y="20968"/>
                    </a:lnTo>
                    <a:lnTo>
                      <a:pt x="33205" y="20744"/>
                    </a:lnTo>
                    <a:lnTo>
                      <a:pt x="33603" y="20545"/>
                    </a:lnTo>
                    <a:lnTo>
                      <a:pt x="34001" y="20296"/>
                    </a:lnTo>
                    <a:lnTo>
                      <a:pt x="34423" y="19998"/>
                    </a:lnTo>
                    <a:lnTo>
                      <a:pt x="34921" y="19600"/>
                    </a:lnTo>
                    <a:lnTo>
                      <a:pt x="35468" y="19127"/>
                    </a:lnTo>
                    <a:lnTo>
                      <a:pt x="36090" y="18555"/>
                    </a:lnTo>
                    <a:lnTo>
                      <a:pt x="36737" y="17909"/>
                    </a:lnTo>
                    <a:lnTo>
                      <a:pt x="37458" y="17187"/>
                    </a:lnTo>
                    <a:lnTo>
                      <a:pt x="39000" y="15571"/>
                    </a:lnTo>
                    <a:lnTo>
                      <a:pt x="40666" y="13755"/>
                    </a:lnTo>
                    <a:lnTo>
                      <a:pt x="42407" y="11815"/>
                    </a:lnTo>
                    <a:lnTo>
                      <a:pt x="44173" y="9751"/>
                    </a:lnTo>
                    <a:lnTo>
                      <a:pt x="45964" y="7661"/>
                    </a:lnTo>
                    <a:lnTo>
                      <a:pt x="45591" y="5671"/>
                    </a:lnTo>
                    <a:lnTo>
                      <a:pt x="45243" y="3682"/>
                    </a:lnTo>
                    <a:lnTo>
                      <a:pt x="44646" y="1"/>
                    </a:lnTo>
                    <a:lnTo>
                      <a:pt x="43029" y="1891"/>
                    </a:lnTo>
                    <a:lnTo>
                      <a:pt x="41437" y="3707"/>
                    </a:lnTo>
                    <a:lnTo>
                      <a:pt x="39871" y="5423"/>
                    </a:lnTo>
                    <a:lnTo>
                      <a:pt x="38403" y="6990"/>
                    </a:lnTo>
                    <a:lnTo>
                      <a:pt x="37060" y="8383"/>
                    </a:lnTo>
                    <a:lnTo>
                      <a:pt x="36438" y="9004"/>
                    </a:lnTo>
                    <a:lnTo>
                      <a:pt x="35841" y="9576"/>
                    </a:lnTo>
                    <a:lnTo>
                      <a:pt x="35319" y="10049"/>
                    </a:lnTo>
                    <a:lnTo>
                      <a:pt x="34821" y="10472"/>
                    </a:lnTo>
                    <a:lnTo>
                      <a:pt x="34374" y="10820"/>
                    </a:lnTo>
                    <a:lnTo>
                      <a:pt x="34001" y="11094"/>
                    </a:lnTo>
                    <a:lnTo>
                      <a:pt x="33603" y="11342"/>
                    </a:lnTo>
                    <a:lnTo>
                      <a:pt x="33205" y="11541"/>
                    </a:lnTo>
                    <a:lnTo>
                      <a:pt x="32782" y="11740"/>
                    </a:lnTo>
                    <a:lnTo>
                      <a:pt x="32334" y="11939"/>
                    </a:lnTo>
                    <a:lnTo>
                      <a:pt x="31911" y="12113"/>
                    </a:lnTo>
                    <a:lnTo>
                      <a:pt x="31464" y="12263"/>
                    </a:lnTo>
                    <a:lnTo>
                      <a:pt x="30543" y="12536"/>
                    </a:lnTo>
                    <a:lnTo>
                      <a:pt x="29623" y="12760"/>
                    </a:lnTo>
                    <a:lnTo>
                      <a:pt x="28703" y="12934"/>
                    </a:lnTo>
                    <a:lnTo>
                      <a:pt x="27807" y="13059"/>
                    </a:lnTo>
                    <a:lnTo>
                      <a:pt x="26937" y="13158"/>
                    </a:lnTo>
                    <a:lnTo>
                      <a:pt x="26141" y="13233"/>
                    </a:lnTo>
                    <a:lnTo>
                      <a:pt x="25370" y="13258"/>
                    </a:lnTo>
                    <a:lnTo>
                      <a:pt x="24698" y="13282"/>
                    </a:lnTo>
                    <a:lnTo>
                      <a:pt x="23281" y="13282"/>
                    </a:lnTo>
                    <a:lnTo>
                      <a:pt x="22982" y="13258"/>
                    </a:lnTo>
                    <a:lnTo>
                      <a:pt x="22659" y="13282"/>
                    </a:lnTo>
                    <a:lnTo>
                      <a:pt x="21241" y="13282"/>
                    </a:lnTo>
                    <a:lnTo>
                      <a:pt x="20570" y="13258"/>
                    </a:lnTo>
                    <a:lnTo>
                      <a:pt x="19823" y="13233"/>
                    </a:lnTo>
                    <a:lnTo>
                      <a:pt x="19003" y="13158"/>
                    </a:lnTo>
                    <a:lnTo>
                      <a:pt x="18132" y="13059"/>
                    </a:lnTo>
                    <a:lnTo>
                      <a:pt x="17237" y="12934"/>
                    </a:lnTo>
                    <a:lnTo>
                      <a:pt x="16316" y="12760"/>
                    </a:lnTo>
                    <a:lnTo>
                      <a:pt x="15396" y="12536"/>
                    </a:lnTo>
                    <a:lnTo>
                      <a:pt x="14501" y="12263"/>
                    </a:lnTo>
                    <a:lnTo>
                      <a:pt x="14053" y="12113"/>
                    </a:lnTo>
                    <a:lnTo>
                      <a:pt x="13605" y="11939"/>
                    </a:lnTo>
                    <a:lnTo>
                      <a:pt x="13183" y="11740"/>
                    </a:lnTo>
                    <a:lnTo>
                      <a:pt x="12760" y="11541"/>
                    </a:lnTo>
                    <a:lnTo>
                      <a:pt x="12337" y="11342"/>
                    </a:lnTo>
                    <a:lnTo>
                      <a:pt x="11964" y="11094"/>
                    </a:lnTo>
                    <a:lnTo>
                      <a:pt x="11566" y="10820"/>
                    </a:lnTo>
                    <a:lnTo>
                      <a:pt x="11143" y="10472"/>
                    </a:lnTo>
                    <a:lnTo>
                      <a:pt x="10646" y="10049"/>
                    </a:lnTo>
                    <a:lnTo>
                      <a:pt x="10098" y="9576"/>
                    </a:lnTo>
                    <a:lnTo>
                      <a:pt x="9526" y="9004"/>
                    </a:lnTo>
                    <a:lnTo>
                      <a:pt x="8880" y="8383"/>
                    </a:lnTo>
                    <a:lnTo>
                      <a:pt x="7537" y="6990"/>
                    </a:lnTo>
                    <a:lnTo>
                      <a:pt x="6069" y="5423"/>
                    </a:lnTo>
                    <a:lnTo>
                      <a:pt x="4527" y="3707"/>
                    </a:lnTo>
                    <a:lnTo>
                      <a:pt x="2910" y="1891"/>
                    </a:lnTo>
                    <a:lnTo>
                      <a:pt x="129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15"/>
              <p:cNvSpPr/>
              <p:nvPr/>
            </p:nvSpPr>
            <p:spPr>
              <a:xfrm>
                <a:off x="2097661" y="2136021"/>
                <a:ext cx="1062049" cy="738993"/>
              </a:xfrm>
              <a:custGeom>
                <a:avLst/>
                <a:gdLst/>
                <a:ahLst/>
                <a:cxnLst/>
                <a:rect l="l" t="t" r="r" b="b"/>
                <a:pathLst>
                  <a:path w="51512" h="35843" extrusionOk="0">
                    <a:moveTo>
                      <a:pt x="24450" y="1"/>
                    </a:moveTo>
                    <a:lnTo>
                      <a:pt x="23530" y="51"/>
                    </a:lnTo>
                    <a:lnTo>
                      <a:pt x="22410" y="125"/>
                    </a:lnTo>
                    <a:lnTo>
                      <a:pt x="21067" y="274"/>
                    </a:lnTo>
                    <a:lnTo>
                      <a:pt x="20346" y="399"/>
                    </a:lnTo>
                    <a:lnTo>
                      <a:pt x="19600" y="523"/>
                    </a:lnTo>
                    <a:lnTo>
                      <a:pt x="18804" y="672"/>
                    </a:lnTo>
                    <a:lnTo>
                      <a:pt x="17983" y="847"/>
                    </a:lnTo>
                    <a:lnTo>
                      <a:pt x="17162" y="1046"/>
                    </a:lnTo>
                    <a:lnTo>
                      <a:pt x="16292" y="1269"/>
                    </a:lnTo>
                    <a:lnTo>
                      <a:pt x="15421" y="1543"/>
                    </a:lnTo>
                    <a:lnTo>
                      <a:pt x="14526" y="1841"/>
                    </a:lnTo>
                    <a:lnTo>
                      <a:pt x="13606" y="2190"/>
                    </a:lnTo>
                    <a:lnTo>
                      <a:pt x="12710" y="2563"/>
                    </a:lnTo>
                    <a:lnTo>
                      <a:pt x="11790" y="2986"/>
                    </a:lnTo>
                    <a:lnTo>
                      <a:pt x="10895" y="3433"/>
                    </a:lnTo>
                    <a:lnTo>
                      <a:pt x="9974" y="3931"/>
                    </a:lnTo>
                    <a:lnTo>
                      <a:pt x="9079" y="4478"/>
                    </a:lnTo>
                    <a:lnTo>
                      <a:pt x="8208" y="5100"/>
                    </a:lnTo>
                    <a:lnTo>
                      <a:pt x="7338" y="5746"/>
                    </a:lnTo>
                    <a:lnTo>
                      <a:pt x="6492" y="6443"/>
                    </a:lnTo>
                    <a:lnTo>
                      <a:pt x="5671" y="7189"/>
                    </a:lnTo>
                    <a:lnTo>
                      <a:pt x="5273" y="7587"/>
                    </a:lnTo>
                    <a:lnTo>
                      <a:pt x="4875" y="8010"/>
                    </a:lnTo>
                    <a:lnTo>
                      <a:pt x="4478" y="8433"/>
                    </a:lnTo>
                    <a:lnTo>
                      <a:pt x="4104" y="8880"/>
                    </a:lnTo>
                    <a:lnTo>
                      <a:pt x="3731" y="9328"/>
                    </a:lnTo>
                    <a:lnTo>
                      <a:pt x="3383" y="9801"/>
                    </a:lnTo>
                    <a:lnTo>
                      <a:pt x="3010" y="10298"/>
                    </a:lnTo>
                    <a:lnTo>
                      <a:pt x="2687" y="10796"/>
                    </a:lnTo>
                    <a:lnTo>
                      <a:pt x="2339" y="11318"/>
                    </a:lnTo>
                    <a:lnTo>
                      <a:pt x="2040" y="11865"/>
                    </a:lnTo>
                    <a:lnTo>
                      <a:pt x="1717" y="12412"/>
                    </a:lnTo>
                    <a:lnTo>
                      <a:pt x="1418" y="12984"/>
                    </a:lnTo>
                    <a:lnTo>
                      <a:pt x="1070" y="13755"/>
                    </a:lnTo>
                    <a:lnTo>
                      <a:pt x="772" y="14502"/>
                    </a:lnTo>
                    <a:lnTo>
                      <a:pt x="523" y="15273"/>
                    </a:lnTo>
                    <a:lnTo>
                      <a:pt x="299" y="16019"/>
                    </a:lnTo>
                    <a:lnTo>
                      <a:pt x="150" y="16765"/>
                    </a:lnTo>
                    <a:lnTo>
                      <a:pt x="50" y="17536"/>
                    </a:lnTo>
                    <a:lnTo>
                      <a:pt x="1" y="18282"/>
                    </a:lnTo>
                    <a:lnTo>
                      <a:pt x="25" y="19028"/>
                    </a:lnTo>
                    <a:lnTo>
                      <a:pt x="75" y="19774"/>
                    </a:lnTo>
                    <a:lnTo>
                      <a:pt x="175" y="20496"/>
                    </a:lnTo>
                    <a:lnTo>
                      <a:pt x="324" y="21242"/>
                    </a:lnTo>
                    <a:lnTo>
                      <a:pt x="548" y="21963"/>
                    </a:lnTo>
                    <a:lnTo>
                      <a:pt x="796" y="22685"/>
                    </a:lnTo>
                    <a:lnTo>
                      <a:pt x="1120" y="23431"/>
                    </a:lnTo>
                    <a:lnTo>
                      <a:pt x="1468" y="24127"/>
                    </a:lnTo>
                    <a:lnTo>
                      <a:pt x="1891" y="24848"/>
                    </a:lnTo>
                    <a:lnTo>
                      <a:pt x="2289" y="25445"/>
                    </a:lnTo>
                    <a:lnTo>
                      <a:pt x="2687" y="26017"/>
                    </a:lnTo>
                    <a:lnTo>
                      <a:pt x="3134" y="26589"/>
                    </a:lnTo>
                    <a:lnTo>
                      <a:pt x="3607" y="27162"/>
                    </a:lnTo>
                    <a:lnTo>
                      <a:pt x="4129" y="27709"/>
                    </a:lnTo>
                    <a:lnTo>
                      <a:pt x="4652" y="28231"/>
                    </a:lnTo>
                    <a:lnTo>
                      <a:pt x="5199" y="28753"/>
                    </a:lnTo>
                    <a:lnTo>
                      <a:pt x="5796" y="29251"/>
                    </a:lnTo>
                    <a:lnTo>
                      <a:pt x="6393" y="29748"/>
                    </a:lnTo>
                    <a:lnTo>
                      <a:pt x="7039" y="30221"/>
                    </a:lnTo>
                    <a:lnTo>
                      <a:pt x="7686" y="30669"/>
                    </a:lnTo>
                    <a:lnTo>
                      <a:pt x="8358" y="31116"/>
                    </a:lnTo>
                    <a:lnTo>
                      <a:pt x="9054" y="31564"/>
                    </a:lnTo>
                    <a:lnTo>
                      <a:pt x="9750" y="31962"/>
                    </a:lnTo>
                    <a:lnTo>
                      <a:pt x="10472" y="32360"/>
                    </a:lnTo>
                    <a:lnTo>
                      <a:pt x="11218" y="32733"/>
                    </a:lnTo>
                    <a:lnTo>
                      <a:pt x="11989" y="33081"/>
                    </a:lnTo>
                    <a:lnTo>
                      <a:pt x="12760" y="33429"/>
                    </a:lnTo>
                    <a:lnTo>
                      <a:pt x="13556" y="33753"/>
                    </a:lnTo>
                    <a:lnTo>
                      <a:pt x="14352" y="34051"/>
                    </a:lnTo>
                    <a:lnTo>
                      <a:pt x="15148" y="34325"/>
                    </a:lnTo>
                    <a:lnTo>
                      <a:pt x="15969" y="34574"/>
                    </a:lnTo>
                    <a:lnTo>
                      <a:pt x="16814" y="34797"/>
                    </a:lnTo>
                    <a:lnTo>
                      <a:pt x="17635" y="35021"/>
                    </a:lnTo>
                    <a:lnTo>
                      <a:pt x="18481" y="35195"/>
                    </a:lnTo>
                    <a:lnTo>
                      <a:pt x="19326" y="35369"/>
                    </a:lnTo>
                    <a:lnTo>
                      <a:pt x="20197" y="35519"/>
                    </a:lnTo>
                    <a:lnTo>
                      <a:pt x="21042" y="35618"/>
                    </a:lnTo>
                    <a:lnTo>
                      <a:pt x="21888" y="35718"/>
                    </a:lnTo>
                    <a:lnTo>
                      <a:pt x="22759" y="35792"/>
                    </a:lnTo>
                    <a:lnTo>
                      <a:pt x="23629" y="35817"/>
                    </a:lnTo>
                    <a:lnTo>
                      <a:pt x="24475" y="35842"/>
                    </a:lnTo>
                    <a:lnTo>
                      <a:pt x="25097" y="35817"/>
                    </a:lnTo>
                    <a:lnTo>
                      <a:pt x="25694" y="35817"/>
                    </a:lnTo>
                    <a:lnTo>
                      <a:pt x="25768" y="35792"/>
                    </a:lnTo>
                    <a:lnTo>
                      <a:pt x="25843" y="35817"/>
                    </a:lnTo>
                    <a:lnTo>
                      <a:pt x="26440" y="35817"/>
                    </a:lnTo>
                    <a:lnTo>
                      <a:pt x="27037" y="35842"/>
                    </a:lnTo>
                    <a:lnTo>
                      <a:pt x="27907" y="35817"/>
                    </a:lnTo>
                    <a:lnTo>
                      <a:pt x="28753" y="35792"/>
                    </a:lnTo>
                    <a:lnTo>
                      <a:pt x="29623" y="35718"/>
                    </a:lnTo>
                    <a:lnTo>
                      <a:pt x="30469" y="35618"/>
                    </a:lnTo>
                    <a:lnTo>
                      <a:pt x="31340" y="35519"/>
                    </a:lnTo>
                    <a:lnTo>
                      <a:pt x="32185" y="35369"/>
                    </a:lnTo>
                    <a:lnTo>
                      <a:pt x="33031" y="35195"/>
                    </a:lnTo>
                    <a:lnTo>
                      <a:pt x="33877" y="35021"/>
                    </a:lnTo>
                    <a:lnTo>
                      <a:pt x="34722" y="34797"/>
                    </a:lnTo>
                    <a:lnTo>
                      <a:pt x="35543" y="34574"/>
                    </a:lnTo>
                    <a:lnTo>
                      <a:pt x="36364" y="34325"/>
                    </a:lnTo>
                    <a:lnTo>
                      <a:pt x="37185" y="34051"/>
                    </a:lnTo>
                    <a:lnTo>
                      <a:pt x="37981" y="33753"/>
                    </a:lnTo>
                    <a:lnTo>
                      <a:pt x="38752" y="33429"/>
                    </a:lnTo>
                    <a:lnTo>
                      <a:pt x="39523" y="33081"/>
                    </a:lnTo>
                    <a:lnTo>
                      <a:pt x="40294" y="32733"/>
                    </a:lnTo>
                    <a:lnTo>
                      <a:pt x="41040" y="32360"/>
                    </a:lnTo>
                    <a:lnTo>
                      <a:pt x="41761" y="31962"/>
                    </a:lnTo>
                    <a:lnTo>
                      <a:pt x="42482" y="31564"/>
                    </a:lnTo>
                    <a:lnTo>
                      <a:pt x="43179" y="31116"/>
                    </a:lnTo>
                    <a:lnTo>
                      <a:pt x="43850" y="30693"/>
                    </a:lnTo>
                    <a:lnTo>
                      <a:pt x="44497" y="30221"/>
                    </a:lnTo>
                    <a:lnTo>
                      <a:pt x="45119" y="29748"/>
                    </a:lnTo>
                    <a:lnTo>
                      <a:pt x="45716" y="29251"/>
                    </a:lnTo>
                    <a:lnTo>
                      <a:pt x="46313" y="28753"/>
                    </a:lnTo>
                    <a:lnTo>
                      <a:pt x="46860" y="28231"/>
                    </a:lnTo>
                    <a:lnTo>
                      <a:pt x="47407" y="27709"/>
                    </a:lnTo>
                    <a:lnTo>
                      <a:pt x="47905" y="27162"/>
                    </a:lnTo>
                    <a:lnTo>
                      <a:pt x="48377" y="26589"/>
                    </a:lnTo>
                    <a:lnTo>
                      <a:pt x="48825" y="26017"/>
                    </a:lnTo>
                    <a:lnTo>
                      <a:pt x="49248" y="25445"/>
                    </a:lnTo>
                    <a:lnTo>
                      <a:pt x="49621" y="24848"/>
                    </a:lnTo>
                    <a:lnTo>
                      <a:pt x="50044" y="24152"/>
                    </a:lnTo>
                    <a:lnTo>
                      <a:pt x="50417" y="23431"/>
                    </a:lnTo>
                    <a:lnTo>
                      <a:pt x="50715" y="22709"/>
                    </a:lnTo>
                    <a:lnTo>
                      <a:pt x="50989" y="21963"/>
                    </a:lnTo>
                    <a:lnTo>
                      <a:pt x="51188" y="21242"/>
                    </a:lnTo>
                    <a:lnTo>
                      <a:pt x="51337" y="20496"/>
                    </a:lnTo>
                    <a:lnTo>
                      <a:pt x="51461" y="19774"/>
                    </a:lnTo>
                    <a:lnTo>
                      <a:pt x="51511" y="19028"/>
                    </a:lnTo>
                    <a:lnTo>
                      <a:pt x="51511" y="18282"/>
                    </a:lnTo>
                    <a:lnTo>
                      <a:pt x="51461" y="17536"/>
                    </a:lnTo>
                    <a:lnTo>
                      <a:pt x="51362" y="16765"/>
                    </a:lnTo>
                    <a:lnTo>
                      <a:pt x="51213" y="16019"/>
                    </a:lnTo>
                    <a:lnTo>
                      <a:pt x="51014" y="15273"/>
                    </a:lnTo>
                    <a:lnTo>
                      <a:pt x="50765" y="14502"/>
                    </a:lnTo>
                    <a:lnTo>
                      <a:pt x="50442" y="13755"/>
                    </a:lnTo>
                    <a:lnTo>
                      <a:pt x="50093" y="12984"/>
                    </a:lnTo>
                    <a:lnTo>
                      <a:pt x="49795" y="12412"/>
                    </a:lnTo>
                    <a:lnTo>
                      <a:pt x="49496" y="11865"/>
                    </a:lnTo>
                    <a:lnTo>
                      <a:pt x="49173" y="11318"/>
                    </a:lnTo>
                    <a:lnTo>
                      <a:pt x="48850" y="10796"/>
                    </a:lnTo>
                    <a:lnTo>
                      <a:pt x="48502" y="10298"/>
                    </a:lnTo>
                    <a:lnTo>
                      <a:pt x="48153" y="9801"/>
                    </a:lnTo>
                    <a:lnTo>
                      <a:pt x="47780" y="9328"/>
                    </a:lnTo>
                    <a:lnTo>
                      <a:pt x="47407" y="8880"/>
                    </a:lnTo>
                    <a:lnTo>
                      <a:pt x="47034" y="8433"/>
                    </a:lnTo>
                    <a:lnTo>
                      <a:pt x="46661" y="8010"/>
                    </a:lnTo>
                    <a:lnTo>
                      <a:pt x="46263" y="7587"/>
                    </a:lnTo>
                    <a:lnTo>
                      <a:pt x="45865" y="7189"/>
                    </a:lnTo>
                    <a:lnTo>
                      <a:pt x="45044" y="6443"/>
                    </a:lnTo>
                    <a:lnTo>
                      <a:pt x="44174" y="5746"/>
                    </a:lnTo>
                    <a:lnTo>
                      <a:pt x="43328" y="5100"/>
                    </a:lnTo>
                    <a:lnTo>
                      <a:pt x="42433" y="4478"/>
                    </a:lnTo>
                    <a:lnTo>
                      <a:pt x="41537" y="3931"/>
                    </a:lnTo>
                    <a:lnTo>
                      <a:pt x="40642" y="3433"/>
                    </a:lnTo>
                    <a:lnTo>
                      <a:pt x="39722" y="2986"/>
                    </a:lnTo>
                    <a:lnTo>
                      <a:pt x="38826" y="2563"/>
                    </a:lnTo>
                    <a:lnTo>
                      <a:pt x="37906" y="2190"/>
                    </a:lnTo>
                    <a:lnTo>
                      <a:pt x="37011" y="1841"/>
                    </a:lnTo>
                    <a:lnTo>
                      <a:pt x="36115" y="1543"/>
                    </a:lnTo>
                    <a:lnTo>
                      <a:pt x="35220" y="1269"/>
                    </a:lnTo>
                    <a:lnTo>
                      <a:pt x="34374" y="1046"/>
                    </a:lnTo>
                    <a:lnTo>
                      <a:pt x="33528" y="847"/>
                    </a:lnTo>
                    <a:lnTo>
                      <a:pt x="32708" y="672"/>
                    </a:lnTo>
                    <a:lnTo>
                      <a:pt x="31912" y="523"/>
                    </a:lnTo>
                    <a:lnTo>
                      <a:pt x="31166" y="399"/>
                    </a:lnTo>
                    <a:lnTo>
                      <a:pt x="30444" y="274"/>
                    </a:lnTo>
                    <a:lnTo>
                      <a:pt x="29126" y="125"/>
                    </a:lnTo>
                    <a:lnTo>
                      <a:pt x="27982" y="51"/>
                    </a:lnTo>
                    <a:lnTo>
                      <a:pt x="2706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15"/>
              <p:cNvSpPr/>
              <p:nvPr/>
            </p:nvSpPr>
            <p:spPr>
              <a:xfrm>
                <a:off x="2636107" y="2307826"/>
                <a:ext cx="421030" cy="461028"/>
              </a:xfrm>
              <a:custGeom>
                <a:avLst/>
                <a:gdLst/>
                <a:ahLst/>
                <a:cxnLst/>
                <a:rect l="l" t="t" r="r" b="b"/>
                <a:pathLst>
                  <a:path w="20421" h="22361" extrusionOk="0">
                    <a:moveTo>
                      <a:pt x="14874" y="0"/>
                    </a:moveTo>
                    <a:lnTo>
                      <a:pt x="14899" y="274"/>
                    </a:lnTo>
                    <a:lnTo>
                      <a:pt x="14899" y="572"/>
                    </a:lnTo>
                    <a:lnTo>
                      <a:pt x="14874" y="871"/>
                    </a:lnTo>
                    <a:lnTo>
                      <a:pt x="14799" y="1144"/>
                    </a:lnTo>
                    <a:lnTo>
                      <a:pt x="14725" y="1443"/>
                    </a:lnTo>
                    <a:lnTo>
                      <a:pt x="14625" y="1716"/>
                    </a:lnTo>
                    <a:lnTo>
                      <a:pt x="14526" y="1965"/>
                    </a:lnTo>
                    <a:lnTo>
                      <a:pt x="14377" y="2214"/>
                    </a:lnTo>
                    <a:lnTo>
                      <a:pt x="14153" y="2537"/>
                    </a:lnTo>
                    <a:lnTo>
                      <a:pt x="14775" y="2736"/>
                    </a:lnTo>
                    <a:lnTo>
                      <a:pt x="15347" y="2960"/>
                    </a:lnTo>
                    <a:lnTo>
                      <a:pt x="15919" y="3258"/>
                    </a:lnTo>
                    <a:lnTo>
                      <a:pt x="16441" y="3582"/>
                    </a:lnTo>
                    <a:lnTo>
                      <a:pt x="16938" y="3930"/>
                    </a:lnTo>
                    <a:lnTo>
                      <a:pt x="17411" y="4328"/>
                    </a:lnTo>
                    <a:lnTo>
                      <a:pt x="17834" y="4751"/>
                    </a:lnTo>
                    <a:lnTo>
                      <a:pt x="18207" y="5223"/>
                    </a:lnTo>
                    <a:lnTo>
                      <a:pt x="18257" y="5348"/>
                    </a:lnTo>
                    <a:lnTo>
                      <a:pt x="18257" y="5472"/>
                    </a:lnTo>
                    <a:lnTo>
                      <a:pt x="18232" y="5596"/>
                    </a:lnTo>
                    <a:lnTo>
                      <a:pt x="18132" y="5721"/>
                    </a:lnTo>
                    <a:lnTo>
                      <a:pt x="18033" y="5771"/>
                    </a:lnTo>
                    <a:lnTo>
                      <a:pt x="17834" y="5771"/>
                    </a:lnTo>
                    <a:lnTo>
                      <a:pt x="17759" y="5746"/>
                    </a:lnTo>
                    <a:lnTo>
                      <a:pt x="17685" y="5696"/>
                    </a:lnTo>
                    <a:lnTo>
                      <a:pt x="17635" y="5621"/>
                    </a:lnTo>
                    <a:lnTo>
                      <a:pt x="17262" y="5198"/>
                    </a:lnTo>
                    <a:lnTo>
                      <a:pt x="16864" y="4776"/>
                    </a:lnTo>
                    <a:lnTo>
                      <a:pt x="16416" y="4403"/>
                    </a:lnTo>
                    <a:lnTo>
                      <a:pt x="15919" y="4079"/>
                    </a:lnTo>
                    <a:lnTo>
                      <a:pt x="15396" y="3781"/>
                    </a:lnTo>
                    <a:lnTo>
                      <a:pt x="14849" y="3507"/>
                    </a:lnTo>
                    <a:lnTo>
                      <a:pt x="14252" y="3308"/>
                    </a:lnTo>
                    <a:lnTo>
                      <a:pt x="13655" y="3134"/>
                    </a:lnTo>
                    <a:lnTo>
                      <a:pt x="13158" y="3607"/>
                    </a:lnTo>
                    <a:lnTo>
                      <a:pt x="12660" y="4079"/>
                    </a:lnTo>
                    <a:lnTo>
                      <a:pt x="12461" y="4253"/>
                    </a:lnTo>
                    <a:lnTo>
                      <a:pt x="11989" y="4676"/>
                    </a:lnTo>
                    <a:lnTo>
                      <a:pt x="11566" y="5149"/>
                    </a:lnTo>
                    <a:lnTo>
                      <a:pt x="11367" y="5373"/>
                    </a:lnTo>
                    <a:lnTo>
                      <a:pt x="11168" y="5646"/>
                    </a:lnTo>
                    <a:lnTo>
                      <a:pt x="11019" y="5895"/>
                    </a:lnTo>
                    <a:lnTo>
                      <a:pt x="10895" y="6169"/>
                    </a:lnTo>
                    <a:lnTo>
                      <a:pt x="10820" y="6367"/>
                    </a:lnTo>
                    <a:lnTo>
                      <a:pt x="10770" y="6591"/>
                    </a:lnTo>
                    <a:lnTo>
                      <a:pt x="10696" y="7014"/>
                    </a:lnTo>
                    <a:lnTo>
                      <a:pt x="10646" y="7462"/>
                    </a:lnTo>
                    <a:lnTo>
                      <a:pt x="10621" y="7934"/>
                    </a:lnTo>
                    <a:lnTo>
                      <a:pt x="10621" y="8009"/>
                    </a:lnTo>
                    <a:lnTo>
                      <a:pt x="11143" y="8059"/>
                    </a:lnTo>
                    <a:lnTo>
                      <a:pt x="11666" y="8158"/>
                    </a:lnTo>
                    <a:lnTo>
                      <a:pt x="12188" y="8332"/>
                    </a:lnTo>
                    <a:lnTo>
                      <a:pt x="12660" y="8531"/>
                    </a:lnTo>
                    <a:lnTo>
                      <a:pt x="13108" y="8805"/>
                    </a:lnTo>
                    <a:lnTo>
                      <a:pt x="13506" y="9103"/>
                    </a:lnTo>
                    <a:lnTo>
                      <a:pt x="13705" y="9278"/>
                    </a:lnTo>
                    <a:lnTo>
                      <a:pt x="13879" y="9477"/>
                    </a:lnTo>
                    <a:lnTo>
                      <a:pt x="14053" y="9651"/>
                    </a:lnTo>
                    <a:lnTo>
                      <a:pt x="14203" y="9874"/>
                    </a:lnTo>
                    <a:lnTo>
                      <a:pt x="14277" y="9999"/>
                    </a:lnTo>
                    <a:lnTo>
                      <a:pt x="14277" y="10123"/>
                    </a:lnTo>
                    <a:lnTo>
                      <a:pt x="14227" y="10272"/>
                    </a:lnTo>
                    <a:lnTo>
                      <a:pt x="14128" y="10372"/>
                    </a:lnTo>
                    <a:lnTo>
                      <a:pt x="14028" y="10422"/>
                    </a:lnTo>
                    <a:lnTo>
                      <a:pt x="13854" y="10422"/>
                    </a:lnTo>
                    <a:lnTo>
                      <a:pt x="13755" y="10397"/>
                    </a:lnTo>
                    <a:lnTo>
                      <a:pt x="13705" y="10347"/>
                    </a:lnTo>
                    <a:lnTo>
                      <a:pt x="13630" y="10272"/>
                    </a:lnTo>
                    <a:lnTo>
                      <a:pt x="13357" y="9949"/>
                    </a:lnTo>
                    <a:lnTo>
                      <a:pt x="13034" y="9651"/>
                    </a:lnTo>
                    <a:lnTo>
                      <a:pt x="12685" y="9377"/>
                    </a:lnTo>
                    <a:lnTo>
                      <a:pt x="12312" y="9153"/>
                    </a:lnTo>
                    <a:lnTo>
                      <a:pt x="11914" y="8979"/>
                    </a:lnTo>
                    <a:lnTo>
                      <a:pt x="11467" y="8855"/>
                    </a:lnTo>
                    <a:lnTo>
                      <a:pt x="11044" y="8755"/>
                    </a:lnTo>
                    <a:lnTo>
                      <a:pt x="10571" y="8705"/>
                    </a:lnTo>
                    <a:lnTo>
                      <a:pt x="10546" y="9054"/>
                    </a:lnTo>
                    <a:lnTo>
                      <a:pt x="10472" y="9427"/>
                    </a:lnTo>
                    <a:lnTo>
                      <a:pt x="10397" y="9750"/>
                    </a:lnTo>
                    <a:lnTo>
                      <a:pt x="10273" y="10049"/>
                    </a:lnTo>
                    <a:lnTo>
                      <a:pt x="10123" y="10347"/>
                    </a:lnTo>
                    <a:lnTo>
                      <a:pt x="9949" y="10646"/>
                    </a:lnTo>
                    <a:lnTo>
                      <a:pt x="9750" y="10919"/>
                    </a:lnTo>
                    <a:lnTo>
                      <a:pt x="9527" y="11193"/>
                    </a:lnTo>
                    <a:lnTo>
                      <a:pt x="9278" y="11466"/>
                    </a:lnTo>
                    <a:lnTo>
                      <a:pt x="9029" y="11715"/>
                    </a:lnTo>
                    <a:lnTo>
                      <a:pt x="9228" y="12063"/>
                    </a:lnTo>
                    <a:lnTo>
                      <a:pt x="9452" y="12411"/>
                    </a:lnTo>
                    <a:lnTo>
                      <a:pt x="9726" y="12735"/>
                    </a:lnTo>
                    <a:lnTo>
                      <a:pt x="10024" y="13033"/>
                    </a:lnTo>
                    <a:lnTo>
                      <a:pt x="10347" y="13332"/>
                    </a:lnTo>
                    <a:lnTo>
                      <a:pt x="10696" y="13580"/>
                    </a:lnTo>
                    <a:lnTo>
                      <a:pt x="11069" y="13829"/>
                    </a:lnTo>
                    <a:lnTo>
                      <a:pt x="11467" y="14028"/>
                    </a:lnTo>
                    <a:lnTo>
                      <a:pt x="11591" y="14128"/>
                    </a:lnTo>
                    <a:lnTo>
                      <a:pt x="11666" y="14252"/>
                    </a:lnTo>
                    <a:lnTo>
                      <a:pt x="11666" y="14376"/>
                    </a:lnTo>
                    <a:lnTo>
                      <a:pt x="11641" y="14526"/>
                    </a:lnTo>
                    <a:lnTo>
                      <a:pt x="11591" y="14600"/>
                    </a:lnTo>
                    <a:lnTo>
                      <a:pt x="11516" y="14675"/>
                    </a:lnTo>
                    <a:lnTo>
                      <a:pt x="11417" y="14700"/>
                    </a:lnTo>
                    <a:lnTo>
                      <a:pt x="11317" y="14725"/>
                    </a:lnTo>
                    <a:lnTo>
                      <a:pt x="11243" y="14700"/>
                    </a:lnTo>
                    <a:lnTo>
                      <a:pt x="11168" y="14675"/>
                    </a:lnTo>
                    <a:lnTo>
                      <a:pt x="10745" y="14451"/>
                    </a:lnTo>
                    <a:lnTo>
                      <a:pt x="10322" y="14202"/>
                    </a:lnTo>
                    <a:lnTo>
                      <a:pt x="9949" y="13904"/>
                    </a:lnTo>
                    <a:lnTo>
                      <a:pt x="9576" y="13605"/>
                    </a:lnTo>
                    <a:lnTo>
                      <a:pt x="9253" y="13257"/>
                    </a:lnTo>
                    <a:lnTo>
                      <a:pt x="8954" y="12909"/>
                    </a:lnTo>
                    <a:lnTo>
                      <a:pt x="8681" y="12536"/>
                    </a:lnTo>
                    <a:lnTo>
                      <a:pt x="8457" y="12138"/>
                    </a:lnTo>
                    <a:lnTo>
                      <a:pt x="8159" y="12337"/>
                    </a:lnTo>
                    <a:lnTo>
                      <a:pt x="7835" y="12511"/>
                    </a:lnTo>
                    <a:lnTo>
                      <a:pt x="7537" y="12660"/>
                    </a:lnTo>
                    <a:lnTo>
                      <a:pt x="7213" y="12785"/>
                    </a:lnTo>
                    <a:lnTo>
                      <a:pt x="6865" y="12909"/>
                    </a:lnTo>
                    <a:lnTo>
                      <a:pt x="6517" y="13008"/>
                    </a:lnTo>
                    <a:lnTo>
                      <a:pt x="6169" y="13083"/>
                    </a:lnTo>
                    <a:lnTo>
                      <a:pt x="5821" y="13133"/>
                    </a:lnTo>
                    <a:lnTo>
                      <a:pt x="5721" y="13307"/>
                    </a:lnTo>
                    <a:lnTo>
                      <a:pt x="5597" y="13481"/>
                    </a:lnTo>
                    <a:lnTo>
                      <a:pt x="5447" y="13655"/>
                    </a:lnTo>
                    <a:lnTo>
                      <a:pt x="5298" y="13804"/>
                    </a:lnTo>
                    <a:lnTo>
                      <a:pt x="5124" y="13954"/>
                    </a:lnTo>
                    <a:lnTo>
                      <a:pt x="4950" y="14103"/>
                    </a:lnTo>
                    <a:lnTo>
                      <a:pt x="4751" y="14227"/>
                    </a:lnTo>
                    <a:lnTo>
                      <a:pt x="4527" y="14327"/>
                    </a:lnTo>
                    <a:lnTo>
                      <a:pt x="4104" y="14501"/>
                    </a:lnTo>
                    <a:lnTo>
                      <a:pt x="3632" y="14625"/>
                    </a:lnTo>
                    <a:lnTo>
                      <a:pt x="3134" y="14700"/>
                    </a:lnTo>
                    <a:lnTo>
                      <a:pt x="2612" y="14725"/>
                    </a:lnTo>
                    <a:lnTo>
                      <a:pt x="2139" y="14725"/>
                    </a:lnTo>
                    <a:lnTo>
                      <a:pt x="1791" y="14700"/>
                    </a:lnTo>
                    <a:lnTo>
                      <a:pt x="1443" y="14650"/>
                    </a:lnTo>
                    <a:lnTo>
                      <a:pt x="1145" y="14575"/>
                    </a:lnTo>
                    <a:lnTo>
                      <a:pt x="821" y="14501"/>
                    </a:lnTo>
                    <a:lnTo>
                      <a:pt x="548" y="14401"/>
                    </a:lnTo>
                    <a:lnTo>
                      <a:pt x="274" y="14277"/>
                    </a:lnTo>
                    <a:lnTo>
                      <a:pt x="0" y="14153"/>
                    </a:lnTo>
                    <a:lnTo>
                      <a:pt x="0" y="14501"/>
                    </a:lnTo>
                    <a:lnTo>
                      <a:pt x="0" y="14849"/>
                    </a:lnTo>
                    <a:lnTo>
                      <a:pt x="25" y="15222"/>
                    </a:lnTo>
                    <a:lnTo>
                      <a:pt x="75" y="15570"/>
                    </a:lnTo>
                    <a:lnTo>
                      <a:pt x="150" y="15918"/>
                    </a:lnTo>
                    <a:lnTo>
                      <a:pt x="175" y="15943"/>
                    </a:lnTo>
                    <a:lnTo>
                      <a:pt x="349" y="16192"/>
                    </a:lnTo>
                    <a:lnTo>
                      <a:pt x="523" y="16441"/>
                    </a:lnTo>
                    <a:lnTo>
                      <a:pt x="722" y="16640"/>
                    </a:lnTo>
                    <a:lnTo>
                      <a:pt x="946" y="16864"/>
                    </a:lnTo>
                    <a:lnTo>
                      <a:pt x="1169" y="17038"/>
                    </a:lnTo>
                    <a:lnTo>
                      <a:pt x="1393" y="17212"/>
                    </a:lnTo>
                    <a:lnTo>
                      <a:pt x="1642" y="17386"/>
                    </a:lnTo>
                    <a:lnTo>
                      <a:pt x="1891" y="17510"/>
                    </a:lnTo>
                    <a:lnTo>
                      <a:pt x="2139" y="17635"/>
                    </a:lnTo>
                    <a:lnTo>
                      <a:pt x="2388" y="17734"/>
                    </a:lnTo>
                    <a:lnTo>
                      <a:pt x="2662" y="17834"/>
                    </a:lnTo>
                    <a:lnTo>
                      <a:pt x="2910" y="17883"/>
                    </a:lnTo>
                    <a:lnTo>
                      <a:pt x="3184" y="17933"/>
                    </a:lnTo>
                    <a:lnTo>
                      <a:pt x="3458" y="17958"/>
                    </a:lnTo>
                    <a:lnTo>
                      <a:pt x="4129" y="17958"/>
                    </a:lnTo>
                    <a:lnTo>
                      <a:pt x="4229" y="18033"/>
                    </a:lnTo>
                    <a:lnTo>
                      <a:pt x="4328" y="18132"/>
                    </a:lnTo>
                    <a:lnTo>
                      <a:pt x="4378" y="18256"/>
                    </a:lnTo>
                    <a:lnTo>
                      <a:pt x="4353" y="18406"/>
                    </a:lnTo>
                    <a:lnTo>
                      <a:pt x="4303" y="18530"/>
                    </a:lnTo>
                    <a:lnTo>
                      <a:pt x="4204" y="18605"/>
                    </a:lnTo>
                    <a:lnTo>
                      <a:pt x="4055" y="18654"/>
                    </a:lnTo>
                    <a:lnTo>
                      <a:pt x="3607" y="18679"/>
                    </a:lnTo>
                    <a:lnTo>
                      <a:pt x="3209" y="18654"/>
                    </a:lnTo>
                    <a:lnTo>
                      <a:pt x="2836" y="18605"/>
                    </a:lnTo>
                    <a:lnTo>
                      <a:pt x="2463" y="18530"/>
                    </a:lnTo>
                    <a:lnTo>
                      <a:pt x="2115" y="18406"/>
                    </a:lnTo>
                    <a:lnTo>
                      <a:pt x="1741" y="18256"/>
                    </a:lnTo>
                    <a:lnTo>
                      <a:pt x="1393" y="18082"/>
                    </a:lnTo>
                    <a:lnTo>
                      <a:pt x="1070" y="17859"/>
                    </a:lnTo>
                    <a:lnTo>
                      <a:pt x="747" y="17610"/>
                    </a:lnTo>
                    <a:lnTo>
                      <a:pt x="995" y="18107"/>
                    </a:lnTo>
                    <a:lnTo>
                      <a:pt x="1294" y="18555"/>
                    </a:lnTo>
                    <a:lnTo>
                      <a:pt x="1617" y="19003"/>
                    </a:lnTo>
                    <a:lnTo>
                      <a:pt x="1965" y="19425"/>
                    </a:lnTo>
                    <a:lnTo>
                      <a:pt x="2363" y="19823"/>
                    </a:lnTo>
                    <a:lnTo>
                      <a:pt x="2786" y="20197"/>
                    </a:lnTo>
                    <a:lnTo>
                      <a:pt x="3234" y="20570"/>
                    </a:lnTo>
                    <a:lnTo>
                      <a:pt x="3706" y="20893"/>
                    </a:lnTo>
                    <a:lnTo>
                      <a:pt x="4179" y="21191"/>
                    </a:lnTo>
                    <a:lnTo>
                      <a:pt x="4701" y="21465"/>
                    </a:lnTo>
                    <a:lnTo>
                      <a:pt x="5248" y="21689"/>
                    </a:lnTo>
                    <a:lnTo>
                      <a:pt x="5796" y="21888"/>
                    </a:lnTo>
                    <a:lnTo>
                      <a:pt x="6368" y="22062"/>
                    </a:lnTo>
                    <a:lnTo>
                      <a:pt x="6940" y="22211"/>
                    </a:lnTo>
                    <a:lnTo>
                      <a:pt x="7562" y="22286"/>
                    </a:lnTo>
                    <a:lnTo>
                      <a:pt x="8159" y="22360"/>
                    </a:lnTo>
                    <a:lnTo>
                      <a:pt x="8208" y="22360"/>
                    </a:lnTo>
                    <a:lnTo>
                      <a:pt x="8034" y="22211"/>
                    </a:lnTo>
                    <a:lnTo>
                      <a:pt x="7885" y="22087"/>
                    </a:lnTo>
                    <a:lnTo>
                      <a:pt x="7711" y="21838"/>
                    </a:lnTo>
                    <a:lnTo>
                      <a:pt x="7562" y="21589"/>
                    </a:lnTo>
                    <a:lnTo>
                      <a:pt x="7462" y="21341"/>
                    </a:lnTo>
                    <a:lnTo>
                      <a:pt x="7388" y="21067"/>
                    </a:lnTo>
                    <a:lnTo>
                      <a:pt x="7338" y="20793"/>
                    </a:lnTo>
                    <a:lnTo>
                      <a:pt x="7338" y="20520"/>
                    </a:lnTo>
                    <a:lnTo>
                      <a:pt x="7363" y="20246"/>
                    </a:lnTo>
                    <a:lnTo>
                      <a:pt x="7437" y="19973"/>
                    </a:lnTo>
                    <a:lnTo>
                      <a:pt x="7512" y="19848"/>
                    </a:lnTo>
                    <a:lnTo>
                      <a:pt x="7611" y="19749"/>
                    </a:lnTo>
                    <a:lnTo>
                      <a:pt x="7736" y="19724"/>
                    </a:lnTo>
                    <a:lnTo>
                      <a:pt x="7810" y="19724"/>
                    </a:lnTo>
                    <a:lnTo>
                      <a:pt x="7885" y="19749"/>
                    </a:lnTo>
                    <a:lnTo>
                      <a:pt x="8009" y="19799"/>
                    </a:lnTo>
                    <a:lnTo>
                      <a:pt x="8084" y="19923"/>
                    </a:lnTo>
                    <a:lnTo>
                      <a:pt x="8134" y="20047"/>
                    </a:lnTo>
                    <a:lnTo>
                      <a:pt x="8109" y="20172"/>
                    </a:lnTo>
                    <a:lnTo>
                      <a:pt x="8059" y="20371"/>
                    </a:lnTo>
                    <a:lnTo>
                      <a:pt x="8059" y="20545"/>
                    </a:lnTo>
                    <a:lnTo>
                      <a:pt x="8059" y="20744"/>
                    </a:lnTo>
                    <a:lnTo>
                      <a:pt x="8084" y="20918"/>
                    </a:lnTo>
                    <a:lnTo>
                      <a:pt x="8134" y="21117"/>
                    </a:lnTo>
                    <a:lnTo>
                      <a:pt x="8208" y="21291"/>
                    </a:lnTo>
                    <a:lnTo>
                      <a:pt x="8308" y="21440"/>
                    </a:lnTo>
                    <a:lnTo>
                      <a:pt x="8432" y="21614"/>
                    </a:lnTo>
                    <a:lnTo>
                      <a:pt x="8606" y="21788"/>
                    </a:lnTo>
                    <a:lnTo>
                      <a:pt x="8780" y="21913"/>
                    </a:lnTo>
                    <a:lnTo>
                      <a:pt x="8954" y="22012"/>
                    </a:lnTo>
                    <a:lnTo>
                      <a:pt x="9153" y="22112"/>
                    </a:lnTo>
                    <a:lnTo>
                      <a:pt x="9352" y="22161"/>
                    </a:lnTo>
                    <a:lnTo>
                      <a:pt x="9551" y="22211"/>
                    </a:lnTo>
                    <a:lnTo>
                      <a:pt x="9900" y="22261"/>
                    </a:lnTo>
                    <a:lnTo>
                      <a:pt x="10621" y="22137"/>
                    </a:lnTo>
                    <a:lnTo>
                      <a:pt x="11292" y="21962"/>
                    </a:lnTo>
                    <a:lnTo>
                      <a:pt x="11989" y="21739"/>
                    </a:lnTo>
                    <a:lnTo>
                      <a:pt x="12636" y="21490"/>
                    </a:lnTo>
                    <a:lnTo>
                      <a:pt x="13282" y="21191"/>
                    </a:lnTo>
                    <a:lnTo>
                      <a:pt x="13879" y="20843"/>
                    </a:lnTo>
                    <a:lnTo>
                      <a:pt x="14476" y="20445"/>
                    </a:lnTo>
                    <a:lnTo>
                      <a:pt x="15023" y="20022"/>
                    </a:lnTo>
                    <a:lnTo>
                      <a:pt x="14650" y="19948"/>
                    </a:lnTo>
                    <a:lnTo>
                      <a:pt x="14277" y="19873"/>
                    </a:lnTo>
                    <a:lnTo>
                      <a:pt x="13904" y="19749"/>
                    </a:lnTo>
                    <a:lnTo>
                      <a:pt x="13556" y="19624"/>
                    </a:lnTo>
                    <a:lnTo>
                      <a:pt x="13232" y="19450"/>
                    </a:lnTo>
                    <a:lnTo>
                      <a:pt x="12909" y="19251"/>
                    </a:lnTo>
                    <a:lnTo>
                      <a:pt x="12611" y="19052"/>
                    </a:lnTo>
                    <a:lnTo>
                      <a:pt x="12337" y="18804"/>
                    </a:lnTo>
                    <a:lnTo>
                      <a:pt x="12262" y="18704"/>
                    </a:lnTo>
                    <a:lnTo>
                      <a:pt x="12238" y="18555"/>
                    </a:lnTo>
                    <a:lnTo>
                      <a:pt x="12262" y="18431"/>
                    </a:lnTo>
                    <a:lnTo>
                      <a:pt x="12337" y="18306"/>
                    </a:lnTo>
                    <a:lnTo>
                      <a:pt x="12437" y="18232"/>
                    </a:lnTo>
                    <a:lnTo>
                      <a:pt x="12586" y="18207"/>
                    </a:lnTo>
                    <a:lnTo>
                      <a:pt x="12710" y="18232"/>
                    </a:lnTo>
                    <a:lnTo>
                      <a:pt x="12835" y="18281"/>
                    </a:lnTo>
                    <a:lnTo>
                      <a:pt x="13133" y="18555"/>
                    </a:lnTo>
                    <a:lnTo>
                      <a:pt x="13481" y="18779"/>
                    </a:lnTo>
                    <a:lnTo>
                      <a:pt x="13854" y="18953"/>
                    </a:lnTo>
                    <a:lnTo>
                      <a:pt x="14252" y="19127"/>
                    </a:lnTo>
                    <a:lnTo>
                      <a:pt x="14650" y="19227"/>
                    </a:lnTo>
                    <a:lnTo>
                      <a:pt x="15073" y="19326"/>
                    </a:lnTo>
                    <a:lnTo>
                      <a:pt x="15521" y="19351"/>
                    </a:lnTo>
                    <a:lnTo>
                      <a:pt x="16068" y="19351"/>
                    </a:lnTo>
                    <a:lnTo>
                      <a:pt x="16416" y="19227"/>
                    </a:lnTo>
                    <a:lnTo>
                      <a:pt x="16789" y="19077"/>
                    </a:lnTo>
                    <a:lnTo>
                      <a:pt x="17137" y="18903"/>
                    </a:lnTo>
                    <a:lnTo>
                      <a:pt x="17461" y="18704"/>
                    </a:lnTo>
                    <a:lnTo>
                      <a:pt x="17784" y="18505"/>
                    </a:lnTo>
                    <a:lnTo>
                      <a:pt x="18083" y="18306"/>
                    </a:lnTo>
                    <a:lnTo>
                      <a:pt x="18381" y="18058"/>
                    </a:lnTo>
                    <a:lnTo>
                      <a:pt x="18655" y="17834"/>
                    </a:lnTo>
                    <a:lnTo>
                      <a:pt x="18903" y="17560"/>
                    </a:lnTo>
                    <a:lnTo>
                      <a:pt x="19152" y="17311"/>
                    </a:lnTo>
                    <a:lnTo>
                      <a:pt x="19351" y="17038"/>
                    </a:lnTo>
                    <a:lnTo>
                      <a:pt x="19575" y="16739"/>
                    </a:lnTo>
                    <a:lnTo>
                      <a:pt x="19749" y="16441"/>
                    </a:lnTo>
                    <a:lnTo>
                      <a:pt x="19923" y="16142"/>
                    </a:lnTo>
                    <a:lnTo>
                      <a:pt x="20048" y="15819"/>
                    </a:lnTo>
                    <a:lnTo>
                      <a:pt x="20172" y="15496"/>
                    </a:lnTo>
                    <a:lnTo>
                      <a:pt x="20246" y="15247"/>
                    </a:lnTo>
                    <a:lnTo>
                      <a:pt x="20321" y="14998"/>
                    </a:lnTo>
                    <a:lnTo>
                      <a:pt x="20396" y="14476"/>
                    </a:lnTo>
                    <a:lnTo>
                      <a:pt x="20147" y="14700"/>
                    </a:lnTo>
                    <a:lnTo>
                      <a:pt x="19849" y="14899"/>
                    </a:lnTo>
                    <a:lnTo>
                      <a:pt x="19525" y="15098"/>
                    </a:lnTo>
                    <a:lnTo>
                      <a:pt x="19202" y="15247"/>
                    </a:lnTo>
                    <a:lnTo>
                      <a:pt x="18754" y="15421"/>
                    </a:lnTo>
                    <a:lnTo>
                      <a:pt x="18306" y="15521"/>
                    </a:lnTo>
                    <a:lnTo>
                      <a:pt x="17859" y="15595"/>
                    </a:lnTo>
                    <a:lnTo>
                      <a:pt x="17386" y="15620"/>
                    </a:lnTo>
                    <a:lnTo>
                      <a:pt x="17113" y="15620"/>
                    </a:lnTo>
                    <a:lnTo>
                      <a:pt x="16814" y="15570"/>
                    </a:lnTo>
                    <a:lnTo>
                      <a:pt x="16516" y="15545"/>
                    </a:lnTo>
                    <a:lnTo>
                      <a:pt x="16242" y="15471"/>
                    </a:lnTo>
                    <a:lnTo>
                      <a:pt x="16118" y="15396"/>
                    </a:lnTo>
                    <a:lnTo>
                      <a:pt x="16018" y="15297"/>
                    </a:lnTo>
                    <a:lnTo>
                      <a:pt x="15968" y="15172"/>
                    </a:lnTo>
                    <a:lnTo>
                      <a:pt x="15993" y="15023"/>
                    </a:lnTo>
                    <a:lnTo>
                      <a:pt x="16043" y="14899"/>
                    </a:lnTo>
                    <a:lnTo>
                      <a:pt x="16143" y="14824"/>
                    </a:lnTo>
                    <a:lnTo>
                      <a:pt x="16267" y="14774"/>
                    </a:lnTo>
                    <a:lnTo>
                      <a:pt x="16416" y="14774"/>
                    </a:lnTo>
                    <a:lnTo>
                      <a:pt x="16739" y="14849"/>
                    </a:lnTo>
                    <a:lnTo>
                      <a:pt x="17038" y="14899"/>
                    </a:lnTo>
                    <a:lnTo>
                      <a:pt x="17685" y="14899"/>
                    </a:lnTo>
                    <a:lnTo>
                      <a:pt x="18008" y="14849"/>
                    </a:lnTo>
                    <a:lnTo>
                      <a:pt x="18306" y="14799"/>
                    </a:lnTo>
                    <a:lnTo>
                      <a:pt x="18605" y="14700"/>
                    </a:lnTo>
                    <a:lnTo>
                      <a:pt x="18903" y="14600"/>
                    </a:lnTo>
                    <a:lnTo>
                      <a:pt x="19177" y="14476"/>
                    </a:lnTo>
                    <a:lnTo>
                      <a:pt x="19426" y="14327"/>
                    </a:lnTo>
                    <a:lnTo>
                      <a:pt x="19650" y="14177"/>
                    </a:lnTo>
                    <a:lnTo>
                      <a:pt x="19849" y="14003"/>
                    </a:lnTo>
                    <a:lnTo>
                      <a:pt x="20023" y="13829"/>
                    </a:lnTo>
                    <a:lnTo>
                      <a:pt x="20172" y="13630"/>
                    </a:lnTo>
                    <a:lnTo>
                      <a:pt x="20321" y="13431"/>
                    </a:lnTo>
                    <a:lnTo>
                      <a:pt x="20421" y="13232"/>
                    </a:lnTo>
                    <a:lnTo>
                      <a:pt x="20371" y="12834"/>
                    </a:lnTo>
                    <a:lnTo>
                      <a:pt x="20271" y="12461"/>
                    </a:lnTo>
                    <a:lnTo>
                      <a:pt x="20172" y="12088"/>
                    </a:lnTo>
                    <a:lnTo>
                      <a:pt x="20023" y="11740"/>
                    </a:lnTo>
                    <a:lnTo>
                      <a:pt x="19873" y="11392"/>
                    </a:lnTo>
                    <a:lnTo>
                      <a:pt x="19674" y="11068"/>
                    </a:lnTo>
                    <a:lnTo>
                      <a:pt x="19475" y="10745"/>
                    </a:lnTo>
                    <a:lnTo>
                      <a:pt x="19227" y="10422"/>
                    </a:lnTo>
                    <a:lnTo>
                      <a:pt x="18729" y="11019"/>
                    </a:lnTo>
                    <a:lnTo>
                      <a:pt x="18456" y="11292"/>
                    </a:lnTo>
                    <a:lnTo>
                      <a:pt x="18157" y="11591"/>
                    </a:lnTo>
                    <a:lnTo>
                      <a:pt x="17834" y="11839"/>
                    </a:lnTo>
                    <a:lnTo>
                      <a:pt x="17511" y="12088"/>
                    </a:lnTo>
                    <a:lnTo>
                      <a:pt x="17162" y="12312"/>
                    </a:lnTo>
                    <a:lnTo>
                      <a:pt x="16764" y="12511"/>
                    </a:lnTo>
                    <a:lnTo>
                      <a:pt x="16317" y="12685"/>
                    </a:lnTo>
                    <a:lnTo>
                      <a:pt x="15819" y="12834"/>
                    </a:lnTo>
                    <a:lnTo>
                      <a:pt x="15297" y="12934"/>
                    </a:lnTo>
                    <a:lnTo>
                      <a:pt x="15048" y="12959"/>
                    </a:lnTo>
                    <a:lnTo>
                      <a:pt x="14675" y="12959"/>
                    </a:lnTo>
                    <a:lnTo>
                      <a:pt x="14650" y="13332"/>
                    </a:lnTo>
                    <a:lnTo>
                      <a:pt x="14600" y="13705"/>
                    </a:lnTo>
                    <a:lnTo>
                      <a:pt x="14501" y="14078"/>
                    </a:lnTo>
                    <a:lnTo>
                      <a:pt x="14377" y="14451"/>
                    </a:lnTo>
                    <a:lnTo>
                      <a:pt x="14203" y="14799"/>
                    </a:lnTo>
                    <a:lnTo>
                      <a:pt x="14004" y="15147"/>
                    </a:lnTo>
                    <a:lnTo>
                      <a:pt x="13780" y="15471"/>
                    </a:lnTo>
                    <a:lnTo>
                      <a:pt x="13531" y="15794"/>
                    </a:lnTo>
                    <a:lnTo>
                      <a:pt x="13730" y="15943"/>
                    </a:lnTo>
                    <a:lnTo>
                      <a:pt x="13979" y="16117"/>
                    </a:lnTo>
                    <a:lnTo>
                      <a:pt x="14227" y="16267"/>
                    </a:lnTo>
                    <a:lnTo>
                      <a:pt x="14501" y="16391"/>
                    </a:lnTo>
                    <a:lnTo>
                      <a:pt x="14775" y="16491"/>
                    </a:lnTo>
                    <a:lnTo>
                      <a:pt x="15048" y="16590"/>
                    </a:lnTo>
                    <a:lnTo>
                      <a:pt x="15347" y="16665"/>
                    </a:lnTo>
                    <a:lnTo>
                      <a:pt x="15645" y="16714"/>
                    </a:lnTo>
                    <a:lnTo>
                      <a:pt x="15769" y="16764"/>
                    </a:lnTo>
                    <a:lnTo>
                      <a:pt x="15869" y="16839"/>
                    </a:lnTo>
                    <a:lnTo>
                      <a:pt x="15919" y="16963"/>
                    </a:lnTo>
                    <a:lnTo>
                      <a:pt x="15944" y="17112"/>
                    </a:lnTo>
                    <a:lnTo>
                      <a:pt x="15894" y="17237"/>
                    </a:lnTo>
                    <a:lnTo>
                      <a:pt x="15819" y="17336"/>
                    </a:lnTo>
                    <a:lnTo>
                      <a:pt x="15720" y="17386"/>
                    </a:lnTo>
                    <a:lnTo>
                      <a:pt x="15595" y="17411"/>
                    </a:lnTo>
                    <a:lnTo>
                      <a:pt x="15546" y="17411"/>
                    </a:lnTo>
                    <a:lnTo>
                      <a:pt x="15173" y="17361"/>
                    </a:lnTo>
                    <a:lnTo>
                      <a:pt x="14824" y="17262"/>
                    </a:lnTo>
                    <a:lnTo>
                      <a:pt x="14476" y="17162"/>
                    </a:lnTo>
                    <a:lnTo>
                      <a:pt x="14153" y="17013"/>
                    </a:lnTo>
                    <a:lnTo>
                      <a:pt x="13854" y="16864"/>
                    </a:lnTo>
                    <a:lnTo>
                      <a:pt x="13556" y="16690"/>
                    </a:lnTo>
                    <a:lnTo>
                      <a:pt x="13257" y="16491"/>
                    </a:lnTo>
                    <a:lnTo>
                      <a:pt x="13009" y="16267"/>
                    </a:lnTo>
                    <a:lnTo>
                      <a:pt x="12611" y="16565"/>
                    </a:lnTo>
                    <a:lnTo>
                      <a:pt x="12213" y="16814"/>
                    </a:lnTo>
                    <a:lnTo>
                      <a:pt x="11790" y="17013"/>
                    </a:lnTo>
                    <a:lnTo>
                      <a:pt x="11342" y="17212"/>
                    </a:lnTo>
                    <a:lnTo>
                      <a:pt x="10870" y="17336"/>
                    </a:lnTo>
                    <a:lnTo>
                      <a:pt x="10397" y="17436"/>
                    </a:lnTo>
                    <a:lnTo>
                      <a:pt x="10273" y="17660"/>
                    </a:lnTo>
                    <a:lnTo>
                      <a:pt x="10173" y="17883"/>
                    </a:lnTo>
                    <a:lnTo>
                      <a:pt x="10123" y="18132"/>
                    </a:lnTo>
                    <a:lnTo>
                      <a:pt x="10099" y="18381"/>
                    </a:lnTo>
                    <a:lnTo>
                      <a:pt x="10123" y="18630"/>
                    </a:lnTo>
                    <a:lnTo>
                      <a:pt x="10198" y="18853"/>
                    </a:lnTo>
                    <a:lnTo>
                      <a:pt x="10298" y="19077"/>
                    </a:lnTo>
                    <a:lnTo>
                      <a:pt x="10447" y="19301"/>
                    </a:lnTo>
                    <a:lnTo>
                      <a:pt x="10521" y="19425"/>
                    </a:lnTo>
                    <a:lnTo>
                      <a:pt x="10521" y="19550"/>
                    </a:lnTo>
                    <a:lnTo>
                      <a:pt x="10497" y="19699"/>
                    </a:lnTo>
                    <a:lnTo>
                      <a:pt x="10397" y="19799"/>
                    </a:lnTo>
                    <a:lnTo>
                      <a:pt x="10298" y="19873"/>
                    </a:lnTo>
                    <a:lnTo>
                      <a:pt x="10099" y="19873"/>
                    </a:lnTo>
                    <a:lnTo>
                      <a:pt x="10024" y="19848"/>
                    </a:lnTo>
                    <a:lnTo>
                      <a:pt x="9974" y="19823"/>
                    </a:lnTo>
                    <a:lnTo>
                      <a:pt x="9900" y="19749"/>
                    </a:lnTo>
                    <a:lnTo>
                      <a:pt x="9726" y="19525"/>
                    </a:lnTo>
                    <a:lnTo>
                      <a:pt x="9601" y="19251"/>
                    </a:lnTo>
                    <a:lnTo>
                      <a:pt x="9477" y="18978"/>
                    </a:lnTo>
                    <a:lnTo>
                      <a:pt x="9427" y="18704"/>
                    </a:lnTo>
                    <a:lnTo>
                      <a:pt x="9402" y="18431"/>
                    </a:lnTo>
                    <a:lnTo>
                      <a:pt x="9402" y="18132"/>
                    </a:lnTo>
                    <a:lnTo>
                      <a:pt x="9452" y="17859"/>
                    </a:lnTo>
                    <a:lnTo>
                      <a:pt x="9527" y="17585"/>
                    </a:lnTo>
                    <a:lnTo>
                      <a:pt x="9527" y="17585"/>
                    </a:lnTo>
                    <a:lnTo>
                      <a:pt x="9352" y="17610"/>
                    </a:lnTo>
                    <a:lnTo>
                      <a:pt x="8581" y="17734"/>
                    </a:lnTo>
                    <a:lnTo>
                      <a:pt x="8208" y="17784"/>
                    </a:lnTo>
                    <a:lnTo>
                      <a:pt x="7835" y="17883"/>
                    </a:lnTo>
                    <a:lnTo>
                      <a:pt x="7487" y="17983"/>
                    </a:lnTo>
                    <a:lnTo>
                      <a:pt x="7114" y="18132"/>
                    </a:lnTo>
                    <a:lnTo>
                      <a:pt x="6766" y="18306"/>
                    </a:lnTo>
                    <a:lnTo>
                      <a:pt x="6467" y="18530"/>
                    </a:lnTo>
                    <a:lnTo>
                      <a:pt x="6194" y="18754"/>
                    </a:lnTo>
                    <a:lnTo>
                      <a:pt x="6094" y="18878"/>
                    </a:lnTo>
                    <a:lnTo>
                      <a:pt x="5995" y="19028"/>
                    </a:lnTo>
                    <a:lnTo>
                      <a:pt x="5920" y="19152"/>
                    </a:lnTo>
                    <a:lnTo>
                      <a:pt x="5845" y="19301"/>
                    </a:lnTo>
                    <a:lnTo>
                      <a:pt x="5821" y="19450"/>
                    </a:lnTo>
                    <a:lnTo>
                      <a:pt x="5796" y="19600"/>
                    </a:lnTo>
                    <a:lnTo>
                      <a:pt x="5771" y="19724"/>
                    </a:lnTo>
                    <a:lnTo>
                      <a:pt x="5696" y="19848"/>
                    </a:lnTo>
                    <a:lnTo>
                      <a:pt x="5572" y="19923"/>
                    </a:lnTo>
                    <a:lnTo>
                      <a:pt x="5447" y="19948"/>
                    </a:lnTo>
                    <a:lnTo>
                      <a:pt x="5423" y="19948"/>
                    </a:lnTo>
                    <a:lnTo>
                      <a:pt x="5298" y="19898"/>
                    </a:lnTo>
                    <a:lnTo>
                      <a:pt x="5174" y="19823"/>
                    </a:lnTo>
                    <a:lnTo>
                      <a:pt x="5099" y="19724"/>
                    </a:lnTo>
                    <a:lnTo>
                      <a:pt x="5099" y="19575"/>
                    </a:lnTo>
                    <a:lnTo>
                      <a:pt x="5099" y="19376"/>
                    </a:lnTo>
                    <a:lnTo>
                      <a:pt x="5149" y="19177"/>
                    </a:lnTo>
                    <a:lnTo>
                      <a:pt x="5199" y="19003"/>
                    </a:lnTo>
                    <a:lnTo>
                      <a:pt x="5273" y="18829"/>
                    </a:lnTo>
                    <a:lnTo>
                      <a:pt x="5373" y="18654"/>
                    </a:lnTo>
                    <a:lnTo>
                      <a:pt x="5497" y="18505"/>
                    </a:lnTo>
                    <a:lnTo>
                      <a:pt x="5622" y="18356"/>
                    </a:lnTo>
                    <a:lnTo>
                      <a:pt x="5746" y="18207"/>
                    </a:lnTo>
                    <a:lnTo>
                      <a:pt x="6044" y="17933"/>
                    </a:lnTo>
                    <a:lnTo>
                      <a:pt x="6393" y="17709"/>
                    </a:lnTo>
                    <a:lnTo>
                      <a:pt x="6766" y="17510"/>
                    </a:lnTo>
                    <a:lnTo>
                      <a:pt x="7139" y="17361"/>
                    </a:lnTo>
                    <a:lnTo>
                      <a:pt x="6865" y="17237"/>
                    </a:lnTo>
                    <a:lnTo>
                      <a:pt x="6517" y="17087"/>
                    </a:lnTo>
                    <a:lnTo>
                      <a:pt x="6268" y="16938"/>
                    </a:lnTo>
                    <a:lnTo>
                      <a:pt x="6020" y="16789"/>
                    </a:lnTo>
                    <a:lnTo>
                      <a:pt x="5796" y="16590"/>
                    </a:lnTo>
                    <a:lnTo>
                      <a:pt x="5572" y="16391"/>
                    </a:lnTo>
                    <a:lnTo>
                      <a:pt x="5373" y="16167"/>
                    </a:lnTo>
                    <a:lnTo>
                      <a:pt x="5199" y="15943"/>
                    </a:lnTo>
                    <a:lnTo>
                      <a:pt x="5050" y="15695"/>
                    </a:lnTo>
                    <a:lnTo>
                      <a:pt x="4950" y="15471"/>
                    </a:lnTo>
                    <a:lnTo>
                      <a:pt x="4925" y="15322"/>
                    </a:lnTo>
                    <a:lnTo>
                      <a:pt x="4950" y="15197"/>
                    </a:lnTo>
                    <a:lnTo>
                      <a:pt x="5025" y="15073"/>
                    </a:lnTo>
                    <a:lnTo>
                      <a:pt x="5149" y="14998"/>
                    </a:lnTo>
                    <a:lnTo>
                      <a:pt x="5298" y="14973"/>
                    </a:lnTo>
                    <a:lnTo>
                      <a:pt x="5423" y="14998"/>
                    </a:lnTo>
                    <a:lnTo>
                      <a:pt x="5547" y="15098"/>
                    </a:lnTo>
                    <a:lnTo>
                      <a:pt x="5622" y="15197"/>
                    </a:lnTo>
                    <a:lnTo>
                      <a:pt x="5696" y="15396"/>
                    </a:lnTo>
                    <a:lnTo>
                      <a:pt x="5796" y="15570"/>
                    </a:lnTo>
                    <a:lnTo>
                      <a:pt x="5945" y="15744"/>
                    </a:lnTo>
                    <a:lnTo>
                      <a:pt x="6094" y="15894"/>
                    </a:lnTo>
                    <a:lnTo>
                      <a:pt x="6268" y="16068"/>
                    </a:lnTo>
                    <a:lnTo>
                      <a:pt x="6442" y="16217"/>
                    </a:lnTo>
                    <a:lnTo>
                      <a:pt x="6641" y="16341"/>
                    </a:lnTo>
                    <a:lnTo>
                      <a:pt x="6840" y="16441"/>
                    </a:lnTo>
                    <a:lnTo>
                      <a:pt x="7213" y="16615"/>
                    </a:lnTo>
                    <a:lnTo>
                      <a:pt x="7537" y="16739"/>
                    </a:lnTo>
                    <a:lnTo>
                      <a:pt x="7910" y="16839"/>
                    </a:lnTo>
                    <a:lnTo>
                      <a:pt x="8457" y="16963"/>
                    </a:lnTo>
                    <a:lnTo>
                      <a:pt x="8557" y="17013"/>
                    </a:lnTo>
                    <a:lnTo>
                      <a:pt x="9253" y="16889"/>
                    </a:lnTo>
                    <a:lnTo>
                      <a:pt x="10198" y="16739"/>
                    </a:lnTo>
                    <a:lnTo>
                      <a:pt x="10671" y="16665"/>
                    </a:lnTo>
                    <a:lnTo>
                      <a:pt x="11118" y="16515"/>
                    </a:lnTo>
                    <a:lnTo>
                      <a:pt x="11417" y="16416"/>
                    </a:lnTo>
                    <a:lnTo>
                      <a:pt x="11715" y="16267"/>
                    </a:lnTo>
                    <a:lnTo>
                      <a:pt x="12014" y="16117"/>
                    </a:lnTo>
                    <a:lnTo>
                      <a:pt x="12287" y="15943"/>
                    </a:lnTo>
                    <a:lnTo>
                      <a:pt x="12536" y="15744"/>
                    </a:lnTo>
                    <a:lnTo>
                      <a:pt x="12785" y="15521"/>
                    </a:lnTo>
                    <a:lnTo>
                      <a:pt x="12984" y="15297"/>
                    </a:lnTo>
                    <a:lnTo>
                      <a:pt x="13183" y="15073"/>
                    </a:lnTo>
                    <a:lnTo>
                      <a:pt x="13382" y="14824"/>
                    </a:lnTo>
                    <a:lnTo>
                      <a:pt x="13531" y="14551"/>
                    </a:lnTo>
                    <a:lnTo>
                      <a:pt x="13655" y="14277"/>
                    </a:lnTo>
                    <a:lnTo>
                      <a:pt x="13780" y="14003"/>
                    </a:lnTo>
                    <a:lnTo>
                      <a:pt x="13854" y="13730"/>
                    </a:lnTo>
                    <a:lnTo>
                      <a:pt x="13929" y="13431"/>
                    </a:lnTo>
                    <a:lnTo>
                      <a:pt x="13954" y="13158"/>
                    </a:lnTo>
                    <a:lnTo>
                      <a:pt x="13954" y="12859"/>
                    </a:lnTo>
                    <a:lnTo>
                      <a:pt x="13630" y="12785"/>
                    </a:lnTo>
                    <a:lnTo>
                      <a:pt x="13282" y="12660"/>
                    </a:lnTo>
                    <a:lnTo>
                      <a:pt x="12984" y="12511"/>
                    </a:lnTo>
                    <a:lnTo>
                      <a:pt x="12685" y="12312"/>
                    </a:lnTo>
                    <a:lnTo>
                      <a:pt x="12586" y="12213"/>
                    </a:lnTo>
                    <a:lnTo>
                      <a:pt x="12536" y="12088"/>
                    </a:lnTo>
                    <a:lnTo>
                      <a:pt x="12561" y="11939"/>
                    </a:lnTo>
                    <a:lnTo>
                      <a:pt x="12611" y="11815"/>
                    </a:lnTo>
                    <a:lnTo>
                      <a:pt x="12735" y="11715"/>
                    </a:lnTo>
                    <a:lnTo>
                      <a:pt x="12859" y="11690"/>
                    </a:lnTo>
                    <a:lnTo>
                      <a:pt x="12984" y="11690"/>
                    </a:lnTo>
                    <a:lnTo>
                      <a:pt x="13108" y="11740"/>
                    </a:lnTo>
                    <a:lnTo>
                      <a:pt x="13282" y="11864"/>
                    </a:lnTo>
                    <a:lnTo>
                      <a:pt x="13481" y="11964"/>
                    </a:lnTo>
                    <a:lnTo>
                      <a:pt x="13680" y="12063"/>
                    </a:lnTo>
                    <a:lnTo>
                      <a:pt x="13879" y="12113"/>
                    </a:lnTo>
                    <a:lnTo>
                      <a:pt x="14103" y="12188"/>
                    </a:lnTo>
                    <a:lnTo>
                      <a:pt x="14327" y="12213"/>
                    </a:lnTo>
                    <a:lnTo>
                      <a:pt x="14775" y="12237"/>
                    </a:lnTo>
                    <a:lnTo>
                      <a:pt x="15222" y="12213"/>
                    </a:lnTo>
                    <a:lnTo>
                      <a:pt x="15670" y="12138"/>
                    </a:lnTo>
                    <a:lnTo>
                      <a:pt x="16093" y="12014"/>
                    </a:lnTo>
                    <a:lnTo>
                      <a:pt x="16466" y="11864"/>
                    </a:lnTo>
                    <a:lnTo>
                      <a:pt x="16814" y="11690"/>
                    </a:lnTo>
                    <a:lnTo>
                      <a:pt x="17113" y="11491"/>
                    </a:lnTo>
                    <a:lnTo>
                      <a:pt x="17411" y="11267"/>
                    </a:lnTo>
                    <a:lnTo>
                      <a:pt x="17685" y="11043"/>
                    </a:lnTo>
                    <a:lnTo>
                      <a:pt x="17958" y="10795"/>
                    </a:lnTo>
                    <a:lnTo>
                      <a:pt x="18207" y="10521"/>
                    </a:lnTo>
                    <a:lnTo>
                      <a:pt x="18655" y="9999"/>
                    </a:lnTo>
                    <a:lnTo>
                      <a:pt x="18306" y="9601"/>
                    </a:lnTo>
                    <a:lnTo>
                      <a:pt x="17933" y="9228"/>
                    </a:lnTo>
                    <a:lnTo>
                      <a:pt x="17511" y="8904"/>
                    </a:lnTo>
                    <a:lnTo>
                      <a:pt x="17063" y="8606"/>
                    </a:lnTo>
                    <a:lnTo>
                      <a:pt x="16590" y="8357"/>
                    </a:lnTo>
                    <a:lnTo>
                      <a:pt x="16068" y="8133"/>
                    </a:lnTo>
                    <a:lnTo>
                      <a:pt x="15546" y="7934"/>
                    </a:lnTo>
                    <a:lnTo>
                      <a:pt x="14998" y="7810"/>
                    </a:lnTo>
                    <a:lnTo>
                      <a:pt x="14874" y="7760"/>
                    </a:lnTo>
                    <a:lnTo>
                      <a:pt x="14775" y="7661"/>
                    </a:lnTo>
                    <a:lnTo>
                      <a:pt x="14725" y="7536"/>
                    </a:lnTo>
                    <a:lnTo>
                      <a:pt x="14725" y="7387"/>
                    </a:lnTo>
                    <a:lnTo>
                      <a:pt x="14775" y="7263"/>
                    </a:lnTo>
                    <a:lnTo>
                      <a:pt x="14874" y="7163"/>
                    </a:lnTo>
                    <a:lnTo>
                      <a:pt x="14998" y="7114"/>
                    </a:lnTo>
                    <a:lnTo>
                      <a:pt x="15148" y="7114"/>
                    </a:lnTo>
                    <a:lnTo>
                      <a:pt x="15720" y="7263"/>
                    </a:lnTo>
                    <a:lnTo>
                      <a:pt x="16267" y="7437"/>
                    </a:lnTo>
                    <a:lnTo>
                      <a:pt x="16814" y="7661"/>
                    </a:lnTo>
                    <a:lnTo>
                      <a:pt x="17336" y="7934"/>
                    </a:lnTo>
                    <a:lnTo>
                      <a:pt x="17809" y="8258"/>
                    </a:lnTo>
                    <a:lnTo>
                      <a:pt x="18257" y="8581"/>
                    </a:lnTo>
                    <a:lnTo>
                      <a:pt x="18680" y="8954"/>
                    </a:lnTo>
                    <a:lnTo>
                      <a:pt x="19053" y="9377"/>
                    </a:lnTo>
                    <a:lnTo>
                      <a:pt x="19202" y="9029"/>
                    </a:lnTo>
                    <a:lnTo>
                      <a:pt x="19351" y="8705"/>
                    </a:lnTo>
                    <a:lnTo>
                      <a:pt x="19451" y="8357"/>
                    </a:lnTo>
                    <a:lnTo>
                      <a:pt x="19550" y="8009"/>
                    </a:lnTo>
                    <a:lnTo>
                      <a:pt x="19625" y="7661"/>
                    </a:lnTo>
                    <a:lnTo>
                      <a:pt x="19674" y="7313"/>
                    </a:lnTo>
                    <a:lnTo>
                      <a:pt x="19724" y="6964"/>
                    </a:lnTo>
                    <a:lnTo>
                      <a:pt x="19724" y="6616"/>
                    </a:lnTo>
                    <a:lnTo>
                      <a:pt x="19724" y="6268"/>
                    </a:lnTo>
                    <a:lnTo>
                      <a:pt x="19699" y="5920"/>
                    </a:lnTo>
                    <a:lnTo>
                      <a:pt x="19674" y="5547"/>
                    </a:lnTo>
                    <a:lnTo>
                      <a:pt x="19600" y="5198"/>
                    </a:lnTo>
                    <a:lnTo>
                      <a:pt x="19525" y="4850"/>
                    </a:lnTo>
                    <a:lnTo>
                      <a:pt x="19426" y="4527"/>
                    </a:lnTo>
                    <a:lnTo>
                      <a:pt x="19301" y="4179"/>
                    </a:lnTo>
                    <a:lnTo>
                      <a:pt x="19152" y="3855"/>
                    </a:lnTo>
                    <a:lnTo>
                      <a:pt x="18978" y="3532"/>
                    </a:lnTo>
                    <a:lnTo>
                      <a:pt x="18804" y="3234"/>
                    </a:lnTo>
                    <a:lnTo>
                      <a:pt x="18630" y="2935"/>
                    </a:lnTo>
                    <a:lnTo>
                      <a:pt x="18406" y="2661"/>
                    </a:lnTo>
                    <a:lnTo>
                      <a:pt x="18182" y="2363"/>
                    </a:lnTo>
                    <a:lnTo>
                      <a:pt x="17958" y="2089"/>
                    </a:lnTo>
                    <a:lnTo>
                      <a:pt x="17685" y="1841"/>
                    </a:lnTo>
                    <a:lnTo>
                      <a:pt x="17436" y="1592"/>
                    </a:lnTo>
                    <a:lnTo>
                      <a:pt x="17137" y="1343"/>
                    </a:lnTo>
                    <a:lnTo>
                      <a:pt x="16864" y="1119"/>
                    </a:lnTo>
                    <a:lnTo>
                      <a:pt x="16541" y="896"/>
                    </a:lnTo>
                    <a:lnTo>
                      <a:pt x="16242" y="697"/>
                    </a:lnTo>
                    <a:lnTo>
                      <a:pt x="15894" y="498"/>
                    </a:lnTo>
                    <a:lnTo>
                      <a:pt x="15570" y="323"/>
                    </a:lnTo>
                    <a:lnTo>
                      <a:pt x="15222" y="149"/>
                    </a:lnTo>
                    <a:lnTo>
                      <a:pt x="1487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15"/>
              <p:cNvSpPr/>
              <p:nvPr/>
            </p:nvSpPr>
            <p:spPr>
              <a:xfrm>
                <a:off x="2636107" y="2212429"/>
                <a:ext cx="292830" cy="384640"/>
              </a:xfrm>
              <a:custGeom>
                <a:avLst/>
                <a:gdLst/>
                <a:ahLst/>
                <a:cxnLst/>
                <a:rect l="l" t="t" r="r" b="b"/>
                <a:pathLst>
                  <a:path w="14203" h="18656" extrusionOk="0">
                    <a:moveTo>
                      <a:pt x="4826" y="1"/>
                    </a:moveTo>
                    <a:lnTo>
                      <a:pt x="4453" y="26"/>
                    </a:lnTo>
                    <a:lnTo>
                      <a:pt x="4104" y="76"/>
                    </a:lnTo>
                    <a:lnTo>
                      <a:pt x="3756" y="125"/>
                    </a:lnTo>
                    <a:lnTo>
                      <a:pt x="3433" y="200"/>
                    </a:lnTo>
                    <a:lnTo>
                      <a:pt x="3109" y="299"/>
                    </a:lnTo>
                    <a:lnTo>
                      <a:pt x="2786" y="399"/>
                    </a:lnTo>
                    <a:lnTo>
                      <a:pt x="2488" y="523"/>
                    </a:lnTo>
                    <a:lnTo>
                      <a:pt x="2115" y="722"/>
                    </a:lnTo>
                    <a:lnTo>
                      <a:pt x="1791" y="971"/>
                    </a:lnTo>
                    <a:lnTo>
                      <a:pt x="1518" y="1220"/>
                    </a:lnTo>
                    <a:lnTo>
                      <a:pt x="1294" y="1493"/>
                    </a:lnTo>
                    <a:lnTo>
                      <a:pt x="1095" y="1792"/>
                    </a:lnTo>
                    <a:lnTo>
                      <a:pt x="946" y="2115"/>
                    </a:lnTo>
                    <a:lnTo>
                      <a:pt x="821" y="2438"/>
                    </a:lnTo>
                    <a:lnTo>
                      <a:pt x="722" y="2762"/>
                    </a:lnTo>
                    <a:lnTo>
                      <a:pt x="1169" y="2538"/>
                    </a:lnTo>
                    <a:lnTo>
                      <a:pt x="1642" y="2339"/>
                    </a:lnTo>
                    <a:lnTo>
                      <a:pt x="2139" y="2190"/>
                    </a:lnTo>
                    <a:lnTo>
                      <a:pt x="2637" y="2040"/>
                    </a:lnTo>
                    <a:lnTo>
                      <a:pt x="3159" y="1916"/>
                    </a:lnTo>
                    <a:lnTo>
                      <a:pt x="3657" y="1841"/>
                    </a:lnTo>
                    <a:lnTo>
                      <a:pt x="4179" y="1767"/>
                    </a:lnTo>
                    <a:lnTo>
                      <a:pt x="4726" y="1742"/>
                    </a:lnTo>
                    <a:lnTo>
                      <a:pt x="5248" y="1717"/>
                    </a:lnTo>
                    <a:lnTo>
                      <a:pt x="5796" y="1742"/>
                    </a:lnTo>
                    <a:lnTo>
                      <a:pt x="6318" y="1792"/>
                    </a:lnTo>
                    <a:lnTo>
                      <a:pt x="6840" y="1866"/>
                    </a:lnTo>
                    <a:lnTo>
                      <a:pt x="7388" y="1966"/>
                    </a:lnTo>
                    <a:lnTo>
                      <a:pt x="7910" y="2090"/>
                    </a:lnTo>
                    <a:lnTo>
                      <a:pt x="8432" y="2264"/>
                    </a:lnTo>
                    <a:lnTo>
                      <a:pt x="8954" y="2438"/>
                    </a:lnTo>
                    <a:lnTo>
                      <a:pt x="9079" y="2513"/>
                    </a:lnTo>
                    <a:lnTo>
                      <a:pt x="9153" y="2637"/>
                    </a:lnTo>
                    <a:lnTo>
                      <a:pt x="9178" y="2762"/>
                    </a:lnTo>
                    <a:lnTo>
                      <a:pt x="9153" y="2911"/>
                    </a:lnTo>
                    <a:lnTo>
                      <a:pt x="9079" y="3010"/>
                    </a:lnTo>
                    <a:lnTo>
                      <a:pt x="8954" y="3110"/>
                    </a:lnTo>
                    <a:lnTo>
                      <a:pt x="8830" y="3135"/>
                    </a:lnTo>
                    <a:lnTo>
                      <a:pt x="8681" y="3110"/>
                    </a:lnTo>
                    <a:lnTo>
                      <a:pt x="8159" y="2911"/>
                    </a:lnTo>
                    <a:lnTo>
                      <a:pt x="7636" y="2762"/>
                    </a:lnTo>
                    <a:lnTo>
                      <a:pt x="7089" y="2637"/>
                    </a:lnTo>
                    <a:lnTo>
                      <a:pt x="6542" y="2538"/>
                    </a:lnTo>
                    <a:lnTo>
                      <a:pt x="6020" y="2463"/>
                    </a:lnTo>
                    <a:lnTo>
                      <a:pt x="5472" y="2438"/>
                    </a:lnTo>
                    <a:lnTo>
                      <a:pt x="4925" y="2438"/>
                    </a:lnTo>
                    <a:lnTo>
                      <a:pt x="4403" y="2463"/>
                    </a:lnTo>
                    <a:lnTo>
                      <a:pt x="3856" y="2513"/>
                    </a:lnTo>
                    <a:lnTo>
                      <a:pt x="3333" y="2612"/>
                    </a:lnTo>
                    <a:lnTo>
                      <a:pt x="2811" y="2712"/>
                    </a:lnTo>
                    <a:lnTo>
                      <a:pt x="2314" y="2861"/>
                    </a:lnTo>
                    <a:lnTo>
                      <a:pt x="1816" y="3035"/>
                    </a:lnTo>
                    <a:lnTo>
                      <a:pt x="1344" y="3234"/>
                    </a:lnTo>
                    <a:lnTo>
                      <a:pt x="871" y="3483"/>
                    </a:lnTo>
                    <a:lnTo>
                      <a:pt x="423" y="3732"/>
                    </a:lnTo>
                    <a:lnTo>
                      <a:pt x="274" y="4378"/>
                    </a:lnTo>
                    <a:lnTo>
                      <a:pt x="125" y="5000"/>
                    </a:lnTo>
                    <a:lnTo>
                      <a:pt x="50" y="5622"/>
                    </a:lnTo>
                    <a:lnTo>
                      <a:pt x="0" y="5945"/>
                    </a:lnTo>
                    <a:lnTo>
                      <a:pt x="0" y="6244"/>
                    </a:lnTo>
                    <a:lnTo>
                      <a:pt x="0" y="7637"/>
                    </a:lnTo>
                    <a:lnTo>
                      <a:pt x="771" y="7438"/>
                    </a:lnTo>
                    <a:lnTo>
                      <a:pt x="1543" y="7313"/>
                    </a:lnTo>
                    <a:lnTo>
                      <a:pt x="2338" y="7214"/>
                    </a:lnTo>
                    <a:lnTo>
                      <a:pt x="3109" y="7189"/>
                    </a:lnTo>
                    <a:lnTo>
                      <a:pt x="3905" y="7214"/>
                    </a:lnTo>
                    <a:lnTo>
                      <a:pt x="4701" y="7264"/>
                    </a:lnTo>
                    <a:lnTo>
                      <a:pt x="5522" y="7388"/>
                    </a:lnTo>
                    <a:lnTo>
                      <a:pt x="6318" y="7562"/>
                    </a:lnTo>
                    <a:lnTo>
                      <a:pt x="6467" y="7637"/>
                    </a:lnTo>
                    <a:lnTo>
                      <a:pt x="6542" y="7736"/>
                    </a:lnTo>
                    <a:lnTo>
                      <a:pt x="6592" y="7861"/>
                    </a:lnTo>
                    <a:lnTo>
                      <a:pt x="6592" y="8010"/>
                    </a:lnTo>
                    <a:lnTo>
                      <a:pt x="6517" y="8134"/>
                    </a:lnTo>
                    <a:lnTo>
                      <a:pt x="6417" y="8234"/>
                    </a:lnTo>
                    <a:lnTo>
                      <a:pt x="6293" y="8259"/>
                    </a:lnTo>
                    <a:lnTo>
                      <a:pt x="6219" y="8283"/>
                    </a:lnTo>
                    <a:lnTo>
                      <a:pt x="6169" y="8259"/>
                    </a:lnTo>
                    <a:lnTo>
                      <a:pt x="5373" y="8084"/>
                    </a:lnTo>
                    <a:lnTo>
                      <a:pt x="4577" y="7985"/>
                    </a:lnTo>
                    <a:lnTo>
                      <a:pt x="3806" y="7910"/>
                    </a:lnTo>
                    <a:lnTo>
                      <a:pt x="3035" y="7885"/>
                    </a:lnTo>
                    <a:lnTo>
                      <a:pt x="2264" y="7935"/>
                    </a:lnTo>
                    <a:lnTo>
                      <a:pt x="1518" y="8035"/>
                    </a:lnTo>
                    <a:lnTo>
                      <a:pt x="747" y="8184"/>
                    </a:lnTo>
                    <a:lnTo>
                      <a:pt x="0" y="8383"/>
                    </a:lnTo>
                    <a:lnTo>
                      <a:pt x="0" y="13905"/>
                    </a:lnTo>
                    <a:lnTo>
                      <a:pt x="299" y="13730"/>
                    </a:lnTo>
                    <a:lnTo>
                      <a:pt x="597" y="13581"/>
                    </a:lnTo>
                    <a:lnTo>
                      <a:pt x="896" y="13432"/>
                    </a:lnTo>
                    <a:lnTo>
                      <a:pt x="1244" y="13332"/>
                    </a:lnTo>
                    <a:lnTo>
                      <a:pt x="1592" y="13233"/>
                    </a:lnTo>
                    <a:lnTo>
                      <a:pt x="1940" y="13134"/>
                    </a:lnTo>
                    <a:lnTo>
                      <a:pt x="2687" y="12984"/>
                    </a:lnTo>
                    <a:lnTo>
                      <a:pt x="3184" y="12910"/>
                    </a:lnTo>
                    <a:lnTo>
                      <a:pt x="3682" y="12860"/>
                    </a:lnTo>
                    <a:lnTo>
                      <a:pt x="4179" y="12885"/>
                    </a:lnTo>
                    <a:lnTo>
                      <a:pt x="4676" y="12910"/>
                    </a:lnTo>
                    <a:lnTo>
                      <a:pt x="5174" y="12984"/>
                    </a:lnTo>
                    <a:lnTo>
                      <a:pt x="5671" y="13109"/>
                    </a:lnTo>
                    <a:lnTo>
                      <a:pt x="6119" y="13258"/>
                    </a:lnTo>
                    <a:lnTo>
                      <a:pt x="6592" y="13432"/>
                    </a:lnTo>
                    <a:lnTo>
                      <a:pt x="6691" y="13531"/>
                    </a:lnTo>
                    <a:lnTo>
                      <a:pt x="6766" y="13631"/>
                    </a:lnTo>
                    <a:lnTo>
                      <a:pt x="6791" y="13780"/>
                    </a:lnTo>
                    <a:lnTo>
                      <a:pt x="6766" y="13905"/>
                    </a:lnTo>
                    <a:lnTo>
                      <a:pt x="6666" y="14029"/>
                    </a:lnTo>
                    <a:lnTo>
                      <a:pt x="6567" y="14104"/>
                    </a:lnTo>
                    <a:lnTo>
                      <a:pt x="6417" y="14128"/>
                    </a:lnTo>
                    <a:lnTo>
                      <a:pt x="6293" y="14079"/>
                    </a:lnTo>
                    <a:lnTo>
                      <a:pt x="5895" y="13929"/>
                    </a:lnTo>
                    <a:lnTo>
                      <a:pt x="5472" y="13780"/>
                    </a:lnTo>
                    <a:lnTo>
                      <a:pt x="5025" y="13681"/>
                    </a:lnTo>
                    <a:lnTo>
                      <a:pt x="4602" y="13631"/>
                    </a:lnTo>
                    <a:lnTo>
                      <a:pt x="4154" y="13581"/>
                    </a:lnTo>
                    <a:lnTo>
                      <a:pt x="3706" y="13581"/>
                    </a:lnTo>
                    <a:lnTo>
                      <a:pt x="3259" y="13606"/>
                    </a:lnTo>
                    <a:lnTo>
                      <a:pt x="2836" y="13681"/>
                    </a:lnTo>
                    <a:lnTo>
                      <a:pt x="1965" y="13855"/>
                    </a:lnTo>
                    <a:lnTo>
                      <a:pt x="1567" y="13979"/>
                    </a:lnTo>
                    <a:lnTo>
                      <a:pt x="1219" y="14079"/>
                    </a:lnTo>
                    <a:lnTo>
                      <a:pt x="871" y="14228"/>
                    </a:lnTo>
                    <a:lnTo>
                      <a:pt x="548" y="14402"/>
                    </a:lnTo>
                    <a:lnTo>
                      <a:pt x="274" y="14601"/>
                    </a:lnTo>
                    <a:lnTo>
                      <a:pt x="0" y="14850"/>
                    </a:lnTo>
                    <a:lnTo>
                      <a:pt x="0" y="17959"/>
                    </a:lnTo>
                    <a:lnTo>
                      <a:pt x="274" y="18108"/>
                    </a:lnTo>
                    <a:lnTo>
                      <a:pt x="548" y="18257"/>
                    </a:lnTo>
                    <a:lnTo>
                      <a:pt x="821" y="18382"/>
                    </a:lnTo>
                    <a:lnTo>
                      <a:pt x="1120" y="18481"/>
                    </a:lnTo>
                    <a:lnTo>
                      <a:pt x="1418" y="18556"/>
                    </a:lnTo>
                    <a:lnTo>
                      <a:pt x="1766" y="18605"/>
                    </a:lnTo>
                    <a:lnTo>
                      <a:pt x="2139" y="18630"/>
                    </a:lnTo>
                    <a:lnTo>
                      <a:pt x="2537" y="18655"/>
                    </a:lnTo>
                    <a:lnTo>
                      <a:pt x="3010" y="18630"/>
                    </a:lnTo>
                    <a:lnTo>
                      <a:pt x="3458" y="18556"/>
                    </a:lnTo>
                    <a:lnTo>
                      <a:pt x="3856" y="18456"/>
                    </a:lnTo>
                    <a:lnTo>
                      <a:pt x="4229" y="18307"/>
                    </a:lnTo>
                    <a:lnTo>
                      <a:pt x="4477" y="18183"/>
                    </a:lnTo>
                    <a:lnTo>
                      <a:pt x="4701" y="18009"/>
                    </a:lnTo>
                    <a:lnTo>
                      <a:pt x="4900" y="17834"/>
                    </a:lnTo>
                    <a:lnTo>
                      <a:pt x="5050" y="17635"/>
                    </a:lnTo>
                    <a:lnTo>
                      <a:pt x="4776" y="17511"/>
                    </a:lnTo>
                    <a:lnTo>
                      <a:pt x="4502" y="17362"/>
                    </a:lnTo>
                    <a:lnTo>
                      <a:pt x="4229" y="17213"/>
                    </a:lnTo>
                    <a:lnTo>
                      <a:pt x="4005" y="17038"/>
                    </a:lnTo>
                    <a:lnTo>
                      <a:pt x="3781" y="16840"/>
                    </a:lnTo>
                    <a:lnTo>
                      <a:pt x="3557" y="16616"/>
                    </a:lnTo>
                    <a:lnTo>
                      <a:pt x="3383" y="16417"/>
                    </a:lnTo>
                    <a:lnTo>
                      <a:pt x="3209" y="16168"/>
                    </a:lnTo>
                    <a:lnTo>
                      <a:pt x="3159" y="16044"/>
                    </a:lnTo>
                    <a:lnTo>
                      <a:pt x="3184" y="15894"/>
                    </a:lnTo>
                    <a:lnTo>
                      <a:pt x="3234" y="15770"/>
                    </a:lnTo>
                    <a:lnTo>
                      <a:pt x="3333" y="15670"/>
                    </a:lnTo>
                    <a:lnTo>
                      <a:pt x="3458" y="15621"/>
                    </a:lnTo>
                    <a:lnTo>
                      <a:pt x="3607" y="15646"/>
                    </a:lnTo>
                    <a:lnTo>
                      <a:pt x="3731" y="15695"/>
                    </a:lnTo>
                    <a:lnTo>
                      <a:pt x="3831" y="15795"/>
                    </a:lnTo>
                    <a:lnTo>
                      <a:pt x="3980" y="15994"/>
                    </a:lnTo>
                    <a:lnTo>
                      <a:pt x="4129" y="16193"/>
                    </a:lnTo>
                    <a:lnTo>
                      <a:pt x="4328" y="16392"/>
                    </a:lnTo>
                    <a:lnTo>
                      <a:pt x="4527" y="16541"/>
                    </a:lnTo>
                    <a:lnTo>
                      <a:pt x="4751" y="16715"/>
                    </a:lnTo>
                    <a:lnTo>
                      <a:pt x="5000" y="16840"/>
                    </a:lnTo>
                    <a:lnTo>
                      <a:pt x="5248" y="16964"/>
                    </a:lnTo>
                    <a:lnTo>
                      <a:pt x="5522" y="17063"/>
                    </a:lnTo>
                    <a:lnTo>
                      <a:pt x="5547" y="17063"/>
                    </a:lnTo>
                    <a:lnTo>
                      <a:pt x="5920" y="17014"/>
                    </a:lnTo>
                    <a:lnTo>
                      <a:pt x="6268" y="16964"/>
                    </a:lnTo>
                    <a:lnTo>
                      <a:pt x="6641" y="16864"/>
                    </a:lnTo>
                    <a:lnTo>
                      <a:pt x="6990" y="16740"/>
                    </a:lnTo>
                    <a:lnTo>
                      <a:pt x="7338" y="16591"/>
                    </a:lnTo>
                    <a:lnTo>
                      <a:pt x="7661" y="16417"/>
                    </a:lnTo>
                    <a:lnTo>
                      <a:pt x="7960" y="16243"/>
                    </a:lnTo>
                    <a:lnTo>
                      <a:pt x="8258" y="16044"/>
                    </a:lnTo>
                    <a:lnTo>
                      <a:pt x="8532" y="15820"/>
                    </a:lnTo>
                    <a:lnTo>
                      <a:pt x="8805" y="15571"/>
                    </a:lnTo>
                    <a:lnTo>
                      <a:pt x="9029" y="15322"/>
                    </a:lnTo>
                    <a:lnTo>
                      <a:pt x="9228" y="15049"/>
                    </a:lnTo>
                    <a:lnTo>
                      <a:pt x="9427" y="14775"/>
                    </a:lnTo>
                    <a:lnTo>
                      <a:pt x="9576" y="14477"/>
                    </a:lnTo>
                    <a:lnTo>
                      <a:pt x="9701" y="14178"/>
                    </a:lnTo>
                    <a:lnTo>
                      <a:pt x="9775" y="13880"/>
                    </a:lnTo>
                    <a:lnTo>
                      <a:pt x="9850" y="13556"/>
                    </a:lnTo>
                    <a:lnTo>
                      <a:pt x="9875" y="13233"/>
                    </a:lnTo>
                    <a:lnTo>
                      <a:pt x="9924" y="12537"/>
                    </a:lnTo>
                    <a:lnTo>
                      <a:pt x="9949" y="12014"/>
                    </a:lnTo>
                    <a:lnTo>
                      <a:pt x="9900" y="11989"/>
                    </a:lnTo>
                    <a:lnTo>
                      <a:pt x="9576" y="11790"/>
                    </a:lnTo>
                    <a:lnTo>
                      <a:pt x="9253" y="11591"/>
                    </a:lnTo>
                    <a:lnTo>
                      <a:pt x="8905" y="11417"/>
                    </a:lnTo>
                    <a:lnTo>
                      <a:pt x="8557" y="11243"/>
                    </a:lnTo>
                    <a:lnTo>
                      <a:pt x="7835" y="10945"/>
                    </a:lnTo>
                    <a:lnTo>
                      <a:pt x="7089" y="10696"/>
                    </a:lnTo>
                    <a:lnTo>
                      <a:pt x="6318" y="10522"/>
                    </a:lnTo>
                    <a:lnTo>
                      <a:pt x="5920" y="10447"/>
                    </a:lnTo>
                    <a:lnTo>
                      <a:pt x="5522" y="10373"/>
                    </a:lnTo>
                    <a:lnTo>
                      <a:pt x="5124" y="10323"/>
                    </a:lnTo>
                    <a:lnTo>
                      <a:pt x="4726" y="10298"/>
                    </a:lnTo>
                    <a:lnTo>
                      <a:pt x="3930" y="10298"/>
                    </a:lnTo>
                    <a:lnTo>
                      <a:pt x="3781" y="10248"/>
                    </a:lnTo>
                    <a:lnTo>
                      <a:pt x="3682" y="10174"/>
                    </a:lnTo>
                    <a:lnTo>
                      <a:pt x="3607" y="10074"/>
                    </a:lnTo>
                    <a:lnTo>
                      <a:pt x="3557" y="9950"/>
                    </a:lnTo>
                    <a:lnTo>
                      <a:pt x="3582" y="9801"/>
                    </a:lnTo>
                    <a:lnTo>
                      <a:pt x="3657" y="9676"/>
                    </a:lnTo>
                    <a:lnTo>
                      <a:pt x="3781" y="9602"/>
                    </a:lnTo>
                    <a:lnTo>
                      <a:pt x="3930" y="9577"/>
                    </a:lnTo>
                    <a:lnTo>
                      <a:pt x="4751" y="9577"/>
                    </a:lnTo>
                    <a:lnTo>
                      <a:pt x="5547" y="9651"/>
                    </a:lnTo>
                    <a:lnTo>
                      <a:pt x="6343" y="9801"/>
                    </a:lnTo>
                    <a:lnTo>
                      <a:pt x="7139" y="9975"/>
                    </a:lnTo>
                    <a:lnTo>
                      <a:pt x="7910" y="10223"/>
                    </a:lnTo>
                    <a:lnTo>
                      <a:pt x="8631" y="10497"/>
                    </a:lnTo>
                    <a:lnTo>
                      <a:pt x="9352" y="10845"/>
                    </a:lnTo>
                    <a:lnTo>
                      <a:pt x="10024" y="11243"/>
                    </a:lnTo>
                    <a:lnTo>
                      <a:pt x="10099" y="10895"/>
                    </a:lnTo>
                    <a:lnTo>
                      <a:pt x="10223" y="10547"/>
                    </a:lnTo>
                    <a:lnTo>
                      <a:pt x="10372" y="10223"/>
                    </a:lnTo>
                    <a:lnTo>
                      <a:pt x="10546" y="9900"/>
                    </a:lnTo>
                    <a:lnTo>
                      <a:pt x="10770" y="9602"/>
                    </a:lnTo>
                    <a:lnTo>
                      <a:pt x="10994" y="9328"/>
                    </a:lnTo>
                    <a:lnTo>
                      <a:pt x="11218" y="9079"/>
                    </a:lnTo>
                    <a:lnTo>
                      <a:pt x="11491" y="8806"/>
                    </a:lnTo>
                    <a:lnTo>
                      <a:pt x="11989" y="8333"/>
                    </a:lnTo>
                    <a:lnTo>
                      <a:pt x="12188" y="8159"/>
                    </a:lnTo>
                    <a:lnTo>
                      <a:pt x="12238" y="8109"/>
                    </a:lnTo>
                    <a:lnTo>
                      <a:pt x="11715" y="7637"/>
                    </a:lnTo>
                    <a:lnTo>
                      <a:pt x="11442" y="7388"/>
                    </a:lnTo>
                    <a:lnTo>
                      <a:pt x="11143" y="7164"/>
                    </a:lnTo>
                    <a:lnTo>
                      <a:pt x="10845" y="6940"/>
                    </a:lnTo>
                    <a:lnTo>
                      <a:pt x="10497" y="6741"/>
                    </a:lnTo>
                    <a:lnTo>
                      <a:pt x="10148" y="6542"/>
                    </a:lnTo>
                    <a:lnTo>
                      <a:pt x="9750" y="6368"/>
                    </a:lnTo>
                    <a:lnTo>
                      <a:pt x="9352" y="6194"/>
                    </a:lnTo>
                    <a:lnTo>
                      <a:pt x="8905" y="6045"/>
                    </a:lnTo>
                    <a:lnTo>
                      <a:pt x="8432" y="5896"/>
                    </a:lnTo>
                    <a:lnTo>
                      <a:pt x="7935" y="5796"/>
                    </a:lnTo>
                    <a:lnTo>
                      <a:pt x="7388" y="5697"/>
                    </a:lnTo>
                    <a:lnTo>
                      <a:pt x="6815" y="5647"/>
                    </a:lnTo>
                    <a:lnTo>
                      <a:pt x="6194" y="5597"/>
                    </a:lnTo>
                    <a:lnTo>
                      <a:pt x="5522" y="5597"/>
                    </a:lnTo>
                    <a:lnTo>
                      <a:pt x="5373" y="5547"/>
                    </a:lnTo>
                    <a:lnTo>
                      <a:pt x="5273" y="5473"/>
                    </a:lnTo>
                    <a:lnTo>
                      <a:pt x="5199" y="5373"/>
                    </a:lnTo>
                    <a:lnTo>
                      <a:pt x="5174" y="5224"/>
                    </a:lnTo>
                    <a:lnTo>
                      <a:pt x="5199" y="5100"/>
                    </a:lnTo>
                    <a:lnTo>
                      <a:pt x="5273" y="4975"/>
                    </a:lnTo>
                    <a:lnTo>
                      <a:pt x="5373" y="4901"/>
                    </a:lnTo>
                    <a:lnTo>
                      <a:pt x="5522" y="4876"/>
                    </a:lnTo>
                    <a:lnTo>
                      <a:pt x="6243" y="4901"/>
                    </a:lnTo>
                    <a:lnTo>
                      <a:pt x="6915" y="4926"/>
                    </a:lnTo>
                    <a:lnTo>
                      <a:pt x="7537" y="5000"/>
                    </a:lnTo>
                    <a:lnTo>
                      <a:pt x="8109" y="5100"/>
                    </a:lnTo>
                    <a:lnTo>
                      <a:pt x="8656" y="5224"/>
                    </a:lnTo>
                    <a:lnTo>
                      <a:pt x="9153" y="5373"/>
                    </a:lnTo>
                    <a:lnTo>
                      <a:pt x="9626" y="5523"/>
                    </a:lnTo>
                    <a:lnTo>
                      <a:pt x="10074" y="5722"/>
                    </a:lnTo>
                    <a:lnTo>
                      <a:pt x="10497" y="5921"/>
                    </a:lnTo>
                    <a:lnTo>
                      <a:pt x="10870" y="6119"/>
                    </a:lnTo>
                    <a:lnTo>
                      <a:pt x="11243" y="6368"/>
                    </a:lnTo>
                    <a:lnTo>
                      <a:pt x="11591" y="6592"/>
                    </a:lnTo>
                    <a:lnTo>
                      <a:pt x="11914" y="6841"/>
                    </a:lnTo>
                    <a:lnTo>
                      <a:pt x="12213" y="7114"/>
                    </a:lnTo>
                    <a:lnTo>
                      <a:pt x="12760" y="7637"/>
                    </a:lnTo>
                    <a:lnTo>
                      <a:pt x="13058" y="7363"/>
                    </a:lnTo>
                    <a:lnTo>
                      <a:pt x="13332" y="7065"/>
                    </a:lnTo>
                    <a:lnTo>
                      <a:pt x="13556" y="6791"/>
                    </a:lnTo>
                    <a:lnTo>
                      <a:pt x="13780" y="6468"/>
                    </a:lnTo>
                    <a:lnTo>
                      <a:pt x="13904" y="6219"/>
                    </a:lnTo>
                    <a:lnTo>
                      <a:pt x="14028" y="5945"/>
                    </a:lnTo>
                    <a:lnTo>
                      <a:pt x="14103" y="5647"/>
                    </a:lnTo>
                    <a:lnTo>
                      <a:pt x="14178" y="5324"/>
                    </a:lnTo>
                    <a:lnTo>
                      <a:pt x="14203" y="5025"/>
                    </a:lnTo>
                    <a:lnTo>
                      <a:pt x="14178" y="4727"/>
                    </a:lnTo>
                    <a:lnTo>
                      <a:pt x="14103" y="4478"/>
                    </a:lnTo>
                    <a:lnTo>
                      <a:pt x="14053" y="4354"/>
                    </a:lnTo>
                    <a:lnTo>
                      <a:pt x="13979" y="4229"/>
                    </a:lnTo>
                    <a:lnTo>
                      <a:pt x="13630" y="3831"/>
                    </a:lnTo>
                    <a:lnTo>
                      <a:pt x="13556" y="3831"/>
                    </a:lnTo>
                    <a:lnTo>
                      <a:pt x="13282" y="3881"/>
                    </a:lnTo>
                    <a:lnTo>
                      <a:pt x="13034" y="3931"/>
                    </a:lnTo>
                    <a:lnTo>
                      <a:pt x="12760" y="4030"/>
                    </a:lnTo>
                    <a:lnTo>
                      <a:pt x="12536" y="4155"/>
                    </a:lnTo>
                    <a:lnTo>
                      <a:pt x="12312" y="4304"/>
                    </a:lnTo>
                    <a:lnTo>
                      <a:pt x="12138" y="4478"/>
                    </a:lnTo>
                    <a:lnTo>
                      <a:pt x="11989" y="4677"/>
                    </a:lnTo>
                    <a:lnTo>
                      <a:pt x="11889" y="4901"/>
                    </a:lnTo>
                    <a:lnTo>
                      <a:pt x="11840" y="4975"/>
                    </a:lnTo>
                    <a:lnTo>
                      <a:pt x="11740" y="5050"/>
                    </a:lnTo>
                    <a:lnTo>
                      <a:pt x="11666" y="5100"/>
                    </a:lnTo>
                    <a:lnTo>
                      <a:pt x="11541" y="5125"/>
                    </a:lnTo>
                    <a:lnTo>
                      <a:pt x="11417" y="5100"/>
                    </a:lnTo>
                    <a:lnTo>
                      <a:pt x="11292" y="5000"/>
                    </a:lnTo>
                    <a:lnTo>
                      <a:pt x="11218" y="4901"/>
                    </a:lnTo>
                    <a:lnTo>
                      <a:pt x="11193" y="4776"/>
                    </a:lnTo>
                    <a:lnTo>
                      <a:pt x="11218" y="4627"/>
                    </a:lnTo>
                    <a:lnTo>
                      <a:pt x="11342" y="4378"/>
                    </a:lnTo>
                    <a:lnTo>
                      <a:pt x="11516" y="4130"/>
                    </a:lnTo>
                    <a:lnTo>
                      <a:pt x="11715" y="3906"/>
                    </a:lnTo>
                    <a:lnTo>
                      <a:pt x="11939" y="3707"/>
                    </a:lnTo>
                    <a:lnTo>
                      <a:pt x="12188" y="3558"/>
                    </a:lnTo>
                    <a:lnTo>
                      <a:pt x="12461" y="3408"/>
                    </a:lnTo>
                    <a:lnTo>
                      <a:pt x="12735" y="3284"/>
                    </a:lnTo>
                    <a:lnTo>
                      <a:pt x="13034" y="3209"/>
                    </a:lnTo>
                    <a:lnTo>
                      <a:pt x="12536" y="2762"/>
                    </a:lnTo>
                    <a:lnTo>
                      <a:pt x="12014" y="2339"/>
                    </a:lnTo>
                    <a:lnTo>
                      <a:pt x="11467" y="1941"/>
                    </a:lnTo>
                    <a:lnTo>
                      <a:pt x="10870" y="1568"/>
                    </a:lnTo>
                    <a:lnTo>
                      <a:pt x="10273" y="1245"/>
                    </a:lnTo>
                    <a:lnTo>
                      <a:pt x="9626" y="946"/>
                    </a:lnTo>
                    <a:lnTo>
                      <a:pt x="8979" y="697"/>
                    </a:lnTo>
                    <a:lnTo>
                      <a:pt x="8308" y="449"/>
                    </a:lnTo>
                    <a:lnTo>
                      <a:pt x="7910" y="349"/>
                    </a:lnTo>
                    <a:lnTo>
                      <a:pt x="7512" y="250"/>
                    </a:lnTo>
                    <a:lnTo>
                      <a:pt x="7114" y="175"/>
                    </a:lnTo>
                    <a:lnTo>
                      <a:pt x="6716" y="100"/>
                    </a:lnTo>
                    <a:lnTo>
                      <a:pt x="6343" y="51"/>
                    </a:lnTo>
                    <a:lnTo>
                      <a:pt x="594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15"/>
              <p:cNvSpPr/>
              <p:nvPr/>
            </p:nvSpPr>
            <p:spPr>
              <a:xfrm>
                <a:off x="2328927" y="2212429"/>
                <a:ext cx="292336" cy="384640"/>
              </a:xfrm>
              <a:custGeom>
                <a:avLst/>
                <a:gdLst/>
                <a:ahLst/>
                <a:cxnLst/>
                <a:rect l="l" t="t" r="r" b="b"/>
                <a:pathLst>
                  <a:path w="14179" h="18656" extrusionOk="0">
                    <a:moveTo>
                      <a:pt x="8880" y="1"/>
                    </a:moveTo>
                    <a:lnTo>
                      <a:pt x="8159" y="26"/>
                    </a:lnTo>
                    <a:lnTo>
                      <a:pt x="7413" y="100"/>
                    </a:lnTo>
                    <a:lnTo>
                      <a:pt x="6642" y="250"/>
                    </a:lnTo>
                    <a:lnTo>
                      <a:pt x="5871" y="449"/>
                    </a:lnTo>
                    <a:lnTo>
                      <a:pt x="5199" y="697"/>
                    </a:lnTo>
                    <a:lnTo>
                      <a:pt x="4553" y="946"/>
                    </a:lnTo>
                    <a:lnTo>
                      <a:pt x="3931" y="1245"/>
                    </a:lnTo>
                    <a:lnTo>
                      <a:pt x="3309" y="1568"/>
                    </a:lnTo>
                    <a:lnTo>
                      <a:pt x="2737" y="1941"/>
                    </a:lnTo>
                    <a:lnTo>
                      <a:pt x="2165" y="2339"/>
                    </a:lnTo>
                    <a:lnTo>
                      <a:pt x="1642" y="2762"/>
                    </a:lnTo>
                    <a:lnTo>
                      <a:pt x="1145" y="3209"/>
                    </a:lnTo>
                    <a:lnTo>
                      <a:pt x="1444" y="3284"/>
                    </a:lnTo>
                    <a:lnTo>
                      <a:pt x="1742" y="3408"/>
                    </a:lnTo>
                    <a:lnTo>
                      <a:pt x="2016" y="3558"/>
                    </a:lnTo>
                    <a:lnTo>
                      <a:pt x="2264" y="3707"/>
                    </a:lnTo>
                    <a:lnTo>
                      <a:pt x="2488" y="3906"/>
                    </a:lnTo>
                    <a:lnTo>
                      <a:pt x="2687" y="4130"/>
                    </a:lnTo>
                    <a:lnTo>
                      <a:pt x="2836" y="4378"/>
                    </a:lnTo>
                    <a:lnTo>
                      <a:pt x="2961" y="4627"/>
                    </a:lnTo>
                    <a:lnTo>
                      <a:pt x="2986" y="4776"/>
                    </a:lnTo>
                    <a:lnTo>
                      <a:pt x="2961" y="4901"/>
                    </a:lnTo>
                    <a:lnTo>
                      <a:pt x="2886" y="5025"/>
                    </a:lnTo>
                    <a:lnTo>
                      <a:pt x="2762" y="5100"/>
                    </a:lnTo>
                    <a:lnTo>
                      <a:pt x="2637" y="5125"/>
                    </a:lnTo>
                    <a:lnTo>
                      <a:pt x="2538" y="5100"/>
                    </a:lnTo>
                    <a:lnTo>
                      <a:pt x="2438" y="5050"/>
                    </a:lnTo>
                    <a:lnTo>
                      <a:pt x="2364" y="4975"/>
                    </a:lnTo>
                    <a:lnTo>
                      <a:pt x="2314" y="4901"/>
                    </a:lnTo>
                    <a:lnTo>
                      <a:pt x="2190" y="4677"/>
                    </a:lnTo>
                    <a:lnTo>
                      <a:pt x="2040" y="4478"/>
                    </a:lnTo>
                    <a:lnTo>
                      <a:pt x="1866" y="4304"/>
                    </a:lnTo>
                    <a:lnTo>
                      <a:pt x="1642" y="4155"/>
                    </a:lnTo>
                    <a:lnTo>
                      <a:pt x="1419" y="4030"/>
                    </a:lnTo>
                    <a:lnTo>
                      <a:pt x="1170" y="3931"/>
                    </a:lnTo>
                    <a:lnTo>
                      <a:pt x="896" y="3881"/>
                    </a:lnTo>
                    <a:lnTo>
                      <a:pt x="623" y="3831"/>
                    </a:lnTo>
                    <a:lnTo>
                      <a:pt x="548" y="3831"/>
                    </a:lnTo>
                    <a:lnTo>
                      <a:pt x="200" y="4229"/>
                    </a:lnTo>
                    <a:lnTo>
                      <a:pt x="150" y="4354"/>
                    </a:lnTo>
                    <a:lnTo>
                      <a:pt x="76" y="4478"/>
                    </a:lnTo>
                    <a:lnTo>
                      <a:pt x="26" y="4752"/>
                    </a:lnTo>
                    <a:lnTo>
                      <a:pt x="1" y="5025"/>
                    </a:lnTo>
                    <a:lnTo>
                      <a:pt x="26" y="5324"/>
                    </a:lnTo>
                    <a:lnTo>
                      <a:pt x="76" y="5647"/>
                    </a:lnTo>
                    <a:lnTo>
                      <a:pt x="150" y="5945"/>
                    </a:lnTo>
                    <a:lnTo>
                      <a:pt x="275" y="6219"/>
                    </a:lnTo>
                    <a:lnTo>
                      <a:pt x="424" y="6468"/>
                    </a:lnTo>
                    <a:lnTo>
                      <a:pt x="623" y="6791"/>
                    </a:lnTo>
                    <a:lnTo>
                      <a:pt x="871" y="7065"/>
                    </a:lnTo>
                    <a:lnTo>
                      <a:pt x="1120" y="7363"/>
                    </a:lnTo>
                    <a:lnTo>
                      <a:pt x="1419" y="7637"/>
                    </a:lnTo>
                    <a:lnTo>
                      <a:pt x="1991" y="7114"/>
                    </a:lnTo>
                    <a:lnTo>
                      <a:pt x="2289" y="6841"/>
                    </a:lnTo>
                    <a:lnTo>
                      <a:pt x="2613" y="6592"/>
                    </a:lnTo>
                    <a:lnTo>
                      <a:pt x="2936" y="6368"/>
                    </a:lnTo>
                    <a:lnTo>
                      <a:pt x="3309" y="6119"/>
                    </a:lnTo>
                    <a:lnTo>
                      <a:pt x="3682" y="5921"/>
                    </a:lnTo>
                    <a:lnTo>
                      <a:pt x="4105" y="5722"/>
                    </a:lnTo>
                    <a:lnTo>
                      <a:pt x="4553" y="5523"/>
                    </a:lnTo>
                    <a:lnTo>
                      <a:pt x="5025" y="5373"/>
                    </a:lnTo>
                    <a:lnTo>
                      <a:pt x="5523" y="5224"/>
                    </a:lnTo>
                    <a:lnTo>
                      <a:pt x="6070" y="5100"/>
                    </a:lnTo>
                    <a:lnTo>
                      <a:pt x="6667" y="5000"/>
                    </a:lnTo>
                    <a:lnTo>
                      <a:pt x="7289" y="4926"/>
                    </a:lnTo>
                    <a:lnTo>
                      <a:pt x="7960" y="4901"/>
                    </a:lnTo>
                    <a:lnTo>
                      <a:pt x="8656" y="4876"/>
                    </a:lnTo>
                    <a:lnTo>
                      <a:pt x="8806" y="4901"/>
                    </a:lnTo>
                    <a:lnTo>
                      <a:pt x="8905" y="4975"/>
                    </a:lnTo>
                    <a:lnTo>
                      <a:pt x="9005" y="5100"/>
                    </a:lnTo>
                    <a:lnTo>
                      <a:pt x="9030" y="5224"/>
                    </a:lnTo>
                    <a:lnTo>
                      <a:pt x="9005" y="5373"/>
                    </a:lnTo>
                    <a:lnTo>
                      <a:pt x="8905" y="5473"/>
                    </a:lnTo>
                    <a:lnTo>
                      <a:pt x="8806" y="5547"/>
                    </a:lnTo>
                    <a:lnTo>
                      <a:pt x="8656" y="5597"/>
                    </a:lnTo>
                    <a:lnTo>
                      <a:pt x="8010" y="5597"/>
                    </a:lnTo>
                    <a:lnTo>
                      <a:pt x="7388" y="5647"/>
                    </a:lnTo>
                    <a:lnTo>
                      <a:pt x="6791" y="5697"/>
                    </a:lnTo>
                    <a:lnTo>
                      <a:pt x="6269" y="5796"/>
                    </a:lnTo>
                    <a:lnTo>
                      <a:pt x="5746" y="5896"/>
                    </a:lnTo>
                    <a:lnTo>
                      <a:pt x="5274" y="6045"/>
                    </a:lnTo>
                    <a:lnTo>
                      <a:pt x="4851" y="6194"/>
                    </a:lnTo>
                    <a:lnTo>
                      <a:pt x="4428" y="6368"/>
                    </a:lnTo>
                    <a:lnTo>
                      <a:pt x="4055" y="6542"/>
                    </a:lnTo>
                    <a:lnTo>
                      <a:pt x="3682" y="6741"/>
                    </a:lnTo>
                    <a:lnTo>
                      <a:pt x="3359" y="6940"/>
                    </a:lnTo>
                    <a:lnTo>
                      <a:pt x="3035" y="7164"/>
                    </a:lnTo>
                    <a:lnTo>
                      <a:pt x="2737" y="7388"/>
                    </a:lnTo>
                    <a:lnTo>
                      <a:pt x="2463" y="7637"/>
                    </a:lnTo>
                    <a:lnTo>
                      <a:pt x="1941" y="8109"/>
                    </a:lnTo>
                    <a:lnTo>
                      <a:pt x="1991" y="8159"/>
                    </a:lnTo>
                    <a:lnTo>
                      <a:pt x="2190" y="8333"/>
                    </a:lnTo>
                    <a:lnTo>
                      <a:pt x="2712" y="8806"/>
                    </a:lnTo>
                    <a:lnTo>
                      <a:pt x="2961" y="9079"/>
                    </a:lnTo>
                    <a:lnTo>
                      <a:pt x="3209" y="9328"/>
                    </a:lnTo>
                    <a:lnTo>
                      <a:pt x="3433" y="9602"/>
                    </a:lnTo>
                    <a:lnTo>
                      <a:pt x="3632" y="9900"/>
                    </a:lnTo>
                    <a:lnTo>
                      <a:pt x="3806" y="10223"/>
                    </a:lnTo>
                    <a:lnTo>
                      <a:pt x="3956" y="10547"/>
                    </a:lnTo>
                    <a:lnTo>
                      <a:pt x="4080" y="10895"/>
                    </a:lnTo>
                    <a:lnTo>
                      <a:pt x="4155" y="11243"/>
                    </a:lnTo>
                    <a:lnTo>
                      <a:pt x="4478" y="11044"/>
                    </a:lnTo>
                    <a:lnTo>
                      <a:pt x="4826" y="10845"/>
                    </a:lnTo>
                    <a:lnTo>
                      <a:pt x="5547" y="10497"/>
                    </a:lnTo>
                    <a:lnTo>
                      <a:pt x="6294" y="10223"/>
                    </a:lnTo>
                    <a:lnTo>
                      <a:pt x="7065" y="9975"/>
                    </a:lnTo>
                    <a:lnTo>
                      <a:pt x="7836" y="9801"/>
                    </a:lnTo>
                    <a:lnTo>
                      <a:pt x="8632" y="9651"/>
                    </a:lnTo>
                    <a:lnTo>
                      <a:pt x="9452" y="9577"/>
                    </a:lnTo>
                    <a:lnTo>
                      <a:pt x="10273" y="9577"/>
                    </a:lnTo>
                    <a:lnTo>
                      <a:pt x="10398" y="9602"/>
                    </a:lnTo>
                    <a:lnTo>
                      <a:pt x="10522" y="9676"/>
                    </a:lnTo>
                    <a:lnTo>
                      <a:pt x="10597" y="9801"/>
                    </a:lnTo>
                    <a:lnTo>
                      <a:pt x="10621" y="9950"/>
                    </a:lnTo>
                    <a:lnTo>
                      <a:pt x="10621" y="10000"/>
                    </a:lnTo>
                    <a:lnTo>
                      <a:pt x="10597" y="10074"/>
                    </a:lnTo>
                    <a:lnTo>
                      <a:pt x="10497" y="10174"/>
                    </a:lnTo>
                    <a:lnTo>
                      <a:pt x="10398" y="10248"/>
                    </a:lnTo>
                    <a:lnTo>
                      <a:pt x="10248" y="10298"/>
                    </a:lnTo>
                    <a:lnTo>
                      <a:pt x="9452" y="10298"/>
                    </a:lnTo>
                    <a:lnTo>
                      <a:pt x="9054" y="10323"/>
                    </a:lnTo>
                    <a:lnTo>
                      <a:pt x="8656" y="10373"/>
                    </a:lnTo>
                    <a:lnTo>
                      <a:pt x="7861" y="10522"/>
                    </a:lnTo>
                    <a:lnTo>
                      <a:pt x="7090" y="10696"/>
                    </a:lnTo>
                    <a:lnTo>
                      <a:pt x="6343" y="10945"/>
                    </a:lnTo>
                    <a:lnTo>
                      <a:pt x="5970" y="11094"/>
                    </a:lnTo>
                    <a:lnTo>
                      <a:pt x="5622" y="11243"/>
                    </a:lnTo>
                    <a:lnTo>
                      <a:pt x="5274" y="11417"/>
                    </a:lnTo>
                    <a:lnTo>
                      <a:pt x="4926" y="11591"/>
                    </a:lnTo>
                    <a:lnTo>
                      <a:pt x="4602" y="11790"/>
                    </a:lnTo>
                    <a:lnTo>
                      <a:pt x="4279" y="11989"/>
                    </a:lnTo>
                    <a:lnTo>
                      <a:pt x="4254" y="12014"/>
                    </a:lnTo>
                    <a:lnTo>
                      <a:pt x="4279" y="12537"/>
                    </a:lnTo>
                    <a:lnTo>
                      <a:pt x="4304" y="13233"/>
                    </a:lnTo>
                    <a:lnTo>
                      <a:pt x="4354" y="13556"/>
                    </a:lnTo>
                    <a:lnTo>
                      <a:pt x="4403" y="13880"/>
                    </a:lnTo>
                    <a:lnTo>
                      <a:pt x="4503" y="14178"/>
                    </a:lnTo>
                    <a:lnTo>
                      <a:pt x="4627" y="14477"/>
                    </a:lnTo>
                    <a:lnTo>
                      <a:pt x="4776" y="14775"/>
                    </a:lnTo>
                    <a:lnTo>
                      <a:pt x="4951" y="15049"/>
                    </a:lnTo>
                    <a:lnTo>
                      <a:pt x="5149" y="15322"/>
                    </a:lnTo>
                    <a:lnTo>
                      <a:pt x="5398" y="15571"/>
                    </a:lnTo>
                    <a:lnTo>
                      <a:pt x="5647" y="15820"/>
                    </a:lnTo>
                    <a:lnTo>
                      <a:pt x="5921" y="16044"/>
                    </a:lnTo>
                    <a:lnTo>
                      <a:pt x="6219" y="16243"/>
                    </a:lnTo>
                    <a:lnTo>
                      <a:pt x="6517" y="16417"/>
                    </a:lnTo>
                    <a:lnTo>
                      <a:pt x="6866" y="16591"/>
                    </a:lnTo>
                    <a:lnTo>
                      <a:pt x="7189" y="16740"/>
                    </a:lnTo>
                    <a:lnTo>
                      <a:pt x="7537" y="16864"/>
                    </a:lnTo>
                    <a:lnTo>
                      <a:pt x="7910" y="16964"/>
                    </a:lnTo>
                    <a:lnTo>
                      <a:pt x="8283" y="17014"/>
                    </a:lnTo>
                    <a:lnTo>
                      <a:pt x="8656" y="17063"/>
                    </a:lnTo>
                    <a:lnTo>
                      <a:pt x="8681" y="17063"/>
                    </a:lnTo>
                    <a:lnTo>
                      <a:pt x="8930" y="16964"/>
                    </a:lnTo>
                    <a:lnTo>
                      <a:pt x="9179" y="16840"/>
                    </a:lnTo>
                    <a:lnTo>
                      <a:pt x="9428" y="16715"/>
                    </a:lnTo>
                    <a:lnTo>
                      <a:pt x="9651" y="16541"/>
                    </a:lnTo>
                    <a:lnTo>
                      <a:pt x="9850" y="16392"/>
                    </a:lnTo>
                    <a:lnTo>
                      <a:pt x="10049" y="16193"/>
                    </a:lnTo>
                    <a:lnTo>
                      <a:pt x="10223" y="15994"/>
                    </a:lnTo>
                    <a:lnTo>
                      <a:pt x="10373" y="15795"/>
                    </a:lnTo>
                    <a:lnTo>
                      <a:pt x="10472" y="15695"/>
                    </a:lnTo>
                    <a:lnTo>
                      <a:pt x="10597" y="15646"/>
                    </a:lnTo>
                    <a:lnTo>
                      <a:pt x="10721" y="15621"/>
                    </a:lnTo>
                    <a:lnTo>
                      <a:pt x="10870" y="15670"/>
                    </a:lnTo>
                    <a:lnTo>
                      <a:pt x="10970" y="15770"/>
                    </a:lnTo>
                    <a:lnTo>
                      <a:pt x="11019" y="15894"/>
                    </a:lnTo>
                    <a:lnTo>
                      <a:pt x="11019" y="16044"/>
                    </a:lnTo>
                    <a:lnTo>
                      <a:pt x="10970" y="16168"/>
                    </a:lnTo>
                    <a:lnTo>
                      <a:pt x="10796" y="16417"/>
                    </a:lnTo>
                    <a:lnTo>
                      <a:pt x="10621" y="16641"/>
                    </a:lnTo>
                    <a:lnTo>
                      <a:pt x="10422" y="16840"/>
                    </a:lnTo>
                    <a:lnTo>
                      <a:pt x="10199" y="17038"/>
                    </a:lnTo>
                    <a:lnTo>
                      <a:pt x="9950" y="17213"/>
                    </a:lnTo>
                    <a:lnTo>
                      <a:pt x="9701" y="17362"/>
                    </a:lnTo>
                    <a:lnTo>
                      <a:pt x="9428" y="17511"/>
                    </a:lnTo>
                    <a:lnTo>
                      <a:pt x="9129" y="17635"/>
                    </a:lnTo>
                    <a:lnTo>
                      <a:pt x="9303" y="17834"/>
                    </a:lnTo>
                    <a:lnTo>
                      <a:pt x="9477" y="18009"/>
                    </a:lnTo>
                    <a:lnTo>
                      <a:pt x="9701" y="18183"/>
                    </a:lnTo>
                    <a:lnTo>
                      <a:pt x="9975" y="18307"/>
                    </a:lnTo>
                    <a:lnTo>
                      <a:pt x="10323" y="18456"/>
                    </a:lnTo>
                    <a:lnTo>
                      <a:pt x="10746" y="18556"/>
                    </a:lnTo>
                    <a:lnTo>
                      <a:pt x="11169" y="18630"/>
                    </a:lnTo>
                    <a:lnTo>
                      <a:pt x="11641" y="18655"/>
                    </a:lnTo>
                    <a:lnTo>
                      <a:pt x="12039" y="18630"/>
                    </a:lnTo>
                    <a:lnTo>
                      <a:pt x="12412" y="18605"/>
                    </a:lnTo>
                    <a:lnTo>
                      <a:pt x="12760" y="18556"/>
                    </a:lnTo>
                    <a:lnTo>
                      <a:pt x="13084" y="18481"/>
                    </a:lnTo>
                    <a:lnTo>
                      <a:pt x="13382" y="18382"/>
                    </a:lnTo>
                    <a:lnTo>
                      <a:pt x="13656" y="18257"/>
                    </a:lnTo>
                    <a:lnTo>
                      <a:pt x="13929" y="18108"/>
                    </a:lnTo>
                    <a:lnTo>
                      <a:pt x="14178" y="17959"/>
                    </a:lnTo>
                    <a:lnTo>
                      <a:pt x="14178" y="14850"/>
                    </a:lnTo>
                    <a:lnTo>
                      <a:pt x="13929" y="14601"/>
                    </a:lnTo>
                    <a:lnTo>
                      <a:pt x="13631" y="14402"/>
                    </a:lnTo>
                    <a:lnTo>
                      <a:pt x="13308" y="14228"/>
                    </a:lnTo>
                    <a:lnTo>
                      <a:pt x="12984" y="14079"/>
                    </a:lnTo>
                    <a:lnTo>
                      <a:pt x="12611" y="13979"/>
                    </a:lnTo>
                    <a:lnTo>
                      <a:pt x="12213" y="13855"/>
                    </a:lnTo>
                    <a:lnTo>
                      <a:pt x="11368" y="13681"/>
                    </a:lnTo>
                    <a:lnTo>
                      <a:pt x="10920" y="13606"/>
                    </a:lnTo>
                    <a:lnTo>
                      <a:pt x="10472" y="13581"/>
                    </a:lnTo>
                    <a:lnTo>
                      <a:pt x="10024" y="13581"/>
                    </a:lnTo>
                    <a:lnTo>
                      <a:pt x="9602" y="13631"/>
                    </a:lnTo>
                    <a:lnTo>
                      <a:pt x="9154" y="13681"/>
                    </a:lnTo>
                    <a:lnTo>
                      <a:pt x="8731" y="13780"/>
                    </a:lnTo>
                    <a:lnTo>
                      <a:pt x="8308" y="13929"/>
                    </a:lnTo>
                    <a:lnTo>
                      <a:pt x="7910" y="14079"/>
                    </a:lnTo>
                    <a:lnTo>
                      <a:pt x="7761" y="14104"/>
                    </a:lnTo>
                    <a:lnTo>
                      <a:pt x="7637" y="14104"/>
                    </a:lnTo>
                    <a:lnTo>
                      <a:pt x="7512" y="14029"/>
                    </a:lnTo>
                    <a:lnTo>
                      <a:pt x="7438" y="13905"/>
                    </a:lnTo>
                    <a:lnTo>
                      <a:pt x="7388" y="13780"/>
                    </a:lnTo>
                    <a:lnTo>
                      <a:pt x="7413" y="13631"/>
                    </a:lnTo>
                    <a:lnTo>
                      <a:pt x="7487" y="13531"/>
                    </a:lnTo>
                    <a:lnTo>
                      <a:pt x="7612" y="13432"/>
                    </a:lnTo>
                    <a:lnTo>
                      <a:pt x="8060" y="13258"/>
                    </a:lnTo>
                    <a:lnTo>
                      <a:pt x="8532" y="13109"/>
                    </a:lnTo>
                    <a:lnTo>
                      <a:pt x="9005" y="12984"/>
                    </a:lnTo>
                    <a:lnTo>
                      <a:pt x="9502" y="12910"/>
                    </a:lnTo>
                    <a:lnTo>
                      <a:pt x="10000" y="12885"/>
                    </a:lnTo>
                    <a:lnTo>
                      <a:pt x="10497" y="12860"/>
                    </a:lnTo>
                    <a:lnTo>
                      <a:pt x="10994" y="12910"/>
                    </a:lnTo>
                    <a:lnTo>
                      <a:pt x="11492" y="12984"/>
                    </a:lnTo>
                    <a:lnTo>
                      <a:pt x="12238" y="13134"/>
                    </a:lnTo>
                    <a:lnTo>
                      <a:pt x="12611" y="13233"/>
                    </a:lnTo>
                    <a:lnTo>
                      <a:pt x="12959" y="13332"/>
                    </a:lnTo>
                    <a:lnTo>
                      <a:pt x="13283" y="13432"/>
                    </a:lnTo>
                    <a:lnTo>
                      <a:pt x="13606" y="13581"/>
                    </a:lnTo>
                    <a:lnTo>
                      <a:pt x="13905" y="13730"/>
                    </a:lnTo>
                    <a:lnTo>
                      <a:pt x="14178" y="13905"/>
                    </a:lnTo>
                    <a:lnTo>
                      <a:pt x="14178" y="8383"/>
                    </a:lnTo>
                    <a:lnTo>
                      <a:pt x="13432" y="8184"/>
                    </a:lnTo>
                    <a:lnTo>
                      <a:pt x="12686" y="8035"/>
                    </a:lnTo>
                    <a:lnTo>
                      <a:pt x="11915" y="7935"/>
                    </a:lnTo>
                    <a:lnTo>
                      <a:pt x="11169" y="7885"/>
                    </a:lnTo>
                    <a:lnTo>
                      <a:pt x="10398" y="7910"/>
                    </a:lnTo>
                    <a:lnTo>
                      <a:pt x="9602" y="7985"/>
                    </a:lnTo>
                    <a:lnTo>
                      <a:pt x="8831" y="8084"/>
                    </a:lnTo>
                    <a:lnTo>
                      <a:pt x="8035" y="8259"/>
                    </a:lnTo>
                    <a:lnTo>
                      <a:pt x="7960" y="8283"/>
                    </a:lnTo>
                    <a:lnTo>
                      <a:pt x="7885" y="8259"/>
                    </a:lnTo>
                    <a:lnTo>
                      <a:pt x="7761" y="8234"/>
                    </a:lnTo>
                    <a:lnTo>
                      <a:pt x="7662" y="8134"/>
                    </a:lnTo>
                    <a:lnTo>
                      <a:pt x="7587" y="8010"/>
                    </a:lnTo>
                    <a:lnTo>
                      <a:pt x="7587" y="7861"/>
                    </a:lnTo>
                    <a:lnTo>
                      <a:pt x="7637" y="7736"/>
                    </a:lnTo>
                    <a:lnTo>
                      <a:pt x="7736" y="7637"/>
                    </a:lnTo>
                    <a:lnTo>
                      <a:pt x="7861" y="7562"/>
                    </a:lnTo>
                    <a:lnTo>
                      <a:pt x="8681" y="7388"/>
                    </a:lnTo>
                    <a:lnTo>
                      <a:pt x="9477" y="7264"/>
                    </a:lnTo>
                    <a:lnTo>
                      <a:pt x="10273" y="7189"/>
                    </a:lnTo>
                    <a:lnTo>
                      <a:pt x="11069" y="7189"/>
                    </a:lnTo>
                    <a:lnTo>
                      <a:pt x="11865" y="7214"/>
                    </a:lnTo>
                    <a:lnTo>
                      <a:pt x="12636" y="7313"/>
                    </a:lnTo>
                    <a:lnTo>
                      <a:pt x="13407" y="7438"/>
                    </a:lnTo>
                    <a:lnTo>
                      <a:pt x="14178" y="7637"/>
                    </a:lnTo>
                    <a:lnTo>
                      <a:pt x="14178" y="6244"/>
                    </a:lnTo>
                    <a:lnTo>
                      <a:pt x="14178" y="5945"/>
                    </a:lnTo>
                    <a:lnTo>
                      <a:pt x="14153" y="5622"/>
                    </a:lnTo>
                    <a:lnTo>
                      <a:pt x="14054" y="5000"/>
                    </a:lnTo>
                    <a:lnTo>
                      <a:pt x="13929" y="4378"/>
                    </a:lnTo>
                    <a:lnTo>
                      <a:pt x="13755" y="3732"/>
                    </a:lnTo>
                    <a:lnTo>
                      <a:pt x="13308" y="3483"/>
                    </a:lnTo>
                    <a:lnTo>
                      <a:pt x="12860" y="3234"/>
                    </a:lnTo>
                    <a:lnTo>
                      <a:pt x="12362" y="3035"/>
                    </a:lnTo>
                    <a:lnTo>
                      <a:pt x="11865" y="2861"/>
                    </a:lnTo>
                    <a:lnTo>
                      <a:pt x="11368" y="2712"/>
                    </a:lnTo>
                    <a:lnTo>
                      <a:pt x="10845" y="2612"/>
                    </a:lnTo>
                    <a:lnTo>
                      <a:pt x="10323" y="2513"/>
                    </a:lnTo>
                    <a:lnTo>
                      <a:pt x="9801" y="2463"/>
                    </a:lnTo>
                    <a:lnTo>
                      <a:pt x="9253" y="2438"/>
                    </a:lnTo>
                    <a:lnTo>
                      <a:pt x="8706" y="2438"/>
                    </a:lnTo>
                    <a:lnTo>
                      <a:pt x="8184" y="2463"/>
                    </a:lnTo>
                    <a:lnTo>
                      <a:pt x="7637" y="2538"/>
                    </a:lnTo>
                    <a:lnTo>
                      <a:pt x="7090" y="2637"/>
                    </a:lnTo>
                    <a:lnTo>
                      <a:pt x="6567" y="2762"/>
                    </a:lnTo>
                    <a:lnTo>
                      <a:pt x="6020" y="2911"/>
                    </a:lnTo>
                    <a:lnTo>
                      <a:pt x="5498" y="3110"/>
                    </a:lnTo>
                    <a:lnTo>
                      <a:pt x="5348" y="3135"/>
                    </a:lnTo>
                    <a:lnTo>
                      <a:pt x="5224" y="3110"/>
                    </a:lnTo>
                    <a:lnTo>
                      <a:pt x="5125" y="3010"/>
                    </a:lnTo>
                    <a:lnTo>
                      <a:pt x="5025" y="2911"/>
                    </a:lnTo>
                    <a:lnTo>
                      <a:pt x="5000" y="2762"/>
                    </a:lnTo>
                    <a:lnTo>
                      <a:pt x="5050" y="2637"/>
                    </a:lnTo>
                    <a:lnTo>
                      <a:pt x="5125" y="2513"/>
                    </a:lnTo>
                    <a:lnTo>
                      <a:pt x="5249" y="2438"/>
                    </a:lnTo>
                    <a:lnTo>
                      <a:pt x="5746" y="2264"/>
                    </a:lnTo>
                    <a:lnTo>
                      <a:pt x="6269" y="2090"/>
                    </a:lnTo>
                    <a:lnTo>
                      <a:pt x="6816" y="1966"/>
                    </a:lnTo>
                    <a:lnTo>
                      <a:pt x="7338" y="1866"/>
                    </a:lnTo>
                    <a:lnTo>
                      <a:pt x="7861" y="1792"/>
                    </a:lnTo>
                    <a:lnTo>
                      <a:pt x="8408" y="1742"/>
                    </a:lnTo>
                    <a:lnTo>
                      <a:pt x="8930" y="1717"/>
                    </a:lnTo>
                    <a:lnTo>
                      <a:pt x="9477" y="1742"/>
                    </a:lnTo>
                    <a:lnTo>
                      <a:pt x="10000" y="1767"/>
                    </a:lnTo>
                    <a:lnTo>
                      <a:pt x="10522" y="1841"/>
                    </a:lnTo>
                    <a:lnTo>
                      <a:pt x="11044" y="1916"/>
                    </a:lnTo>
                    <a:lnTo>
                      <a:pt x="11542" y="2040"/>
                    </a:lnTo>
                    <a:lnTo>
                      <a:pt x="12039" y="2190"/>
                    </a:lnTo>
                    <a:lnTo>
                      <a:pt x="12537" y="2339"/>
                    </a:lnTo>
                    <a:lnTo>
                      <a:pt x="13009" y="2538"/>
                    </a:lnTo>
                    <a:lnTo>
                      <a:pt x="13482" y="2762"/>
                    </a:lnTo>
                    <a:lnTo>
                      <a:pt x="13482" y="2762"/>
                    </a:lnTo>
                    <a:lnTo>
                      <a:pt x="13357" y="2438"/>
                    </a:lnTo>
                    <a:lnTo>
                      <a:pt x="13233" y="2115"/>
                    </a:lnTo>
                    <a:lnTo>
                      <a:pt x="13084" y="1792"/>
                    </a:lnTo>
                    <a:lnTo>
                      <a:pt x="12885" y="1493"/>
                    </a:lnTo>
                    <a:lnTo>
                      <a:pt x="12661" y="1220"/>
                    </a:lnTo>
                    <a:lnTo>
                      <a:pt x="12387" y="946"/>
                    </a:lnTo>
                    <a:lnTo>
                      <a:pt x="12089" y="722"/>
                    </a:lnTo>
                    <a:lnTo>
                      <a:pt x="11691" y="523"/>
                    </a:lnTo>
                    <a:lnTo>
                      <a:pt x="11392" y="399"/>
                    </a:lnTo>
                    <a:lnTo>
                      <a:pt x="11069" y="299"/>
                    </a:lnTo>
                    <a:lnTo>
                      <a:pt x="10721" y="200"/>
                    </a:lnTo>
                    <a:lnTo>
                      <a:pt x="10373" y="125"/>
                    </a:lnTo>
                    <a:lnTo>
                      <a:pt x="10024" y="76"/>
                    </a:lnTo>
                    <a:lnTo>
                      <a:pt x="9651" y="26"/>
                    </a:lnTo>
                    <a:lnTo>
                      <a:pt x="927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15"/>
              <p:cNvSpPr/>
              <p:nvPr/>
            </p:nvSpPr>
            <p:spPr>
              <a:xfrm>
                <a:off x="2200212" y="2307826"/>
                <a:ext cx="421051" cy="461028"/>
              </a:xfrm>
              <a:custGeom>
                <a:avLst/>
                <a:gdLst/>
                <a:ahLst/>
                <a:cxnLst/>
                <a:rect l="l" t="t" r="r" b="b"/>
                <a:pathLst>
                  <a:path w="20422" h="22361" extrusionOk="0">
                    <a:moveTo>
                      <a:pt x="5572" y="0"/>
                    </a:moveTo>
                    <a:lnTo>
                      <a:pt x="5199" y="149"/>
                    </a:lnTo>
                    <a:lnTo>
                      <a:pt x="4876" y="323"/>
                    </a:lnTo>
                    <a:lnTo>
                      <a:pt x="4528" y="498"/>
                    </a:lnTo>
                    <a:lnTo>
                      <a:pt x="4204" y="697"/>
                    </a:lnTo>
                    <a:lnTo>
                      <a:pt x="3881" y="896"/>
                    </a:lnTo>
                    <a:lnTo>
                      <a:pt x="3583" y="1119"/>
                    </a:lnTo>
                    <a:lnTo>
                      <a:pt x="3284" y="1343"/>
                    </a:lnTo>
                    <a:lnTo>
                      <a:pt x="3011" y="1592"/>
                    </a:lnTo>
                    <a:lnTo>
                      <a:pt x="2737" y="1841"/>
                    </a:lnTo>
                    <a:lnTo>
                      <a:pt x="2488" y="2089"/>
                    </a:lnTo>
                    <a:lnTo>
                      <a:pt x="2239" y="2363"/>
                    </a:lnTo>
                    <a:lnTo>
                      <a:pt x="2016" y="2661"/>
                    </a:lnTo>
                    <a:lnTo>
                      <a:pt x="1817" y="2935"/>
                    </a:lnTo>
                    <a:lnTo>
                      <a:pt x="1618" y="3234"/>
                    </a:lnTo>
                    <a:lnTo>
                      <a:pt x="1444" y="3532"/>
                    </a:lnTo>
                    <a:lnTo>
                      <a:pt x="1294" y="3855"/>
                    </a:lnTo>
                    <a:lnTo>
                      <a:pt x="1145" y="4179"/>
                    </a:lnTo>
                    <a:lnTo>
                      <a:pt x="1021" y="4527"/>
                    </a:lnTo>
                    <a:lnTo>
                      <a:pt x="921" y="4850"/>
                    </a:lnTo>
                    <a:lnTo>
                      <a:pt x="822" y="5198"/>
                    </a:lnTo>
                    <a:lnTo>
                      <a:pt x="772" y="5547"/>
                    </a:lnTo>
                    <a:lnTo>
                      <a:pt x="722" y="5920"/>
                    </a:lnTo>
                    <a:lnTo>
                      <a:pt x="697" y="6268"/>
                    </a:lnTo>
                    <a:lnTo>
                      <a:pt x="697" y="6616"/>
                    </a:lnTo>
                    <a:lnTo>
                      <a:pt x="722" y="6964"/>
                    </a:lnTo>
                    <a:lnTo>
                      <a:pt x="747" y="7313"/>
                    </a:lnTo>
                    <a:lnTo>
                      <a:pt x="797" y="7661"/>
                    </a:lnTo>
                    <a:lnTo>
                      <a:pt x="871" y="8009"/>
                    </a:lnTo>
                    <a:lnTo>
                      <a:pt x="971" y="8357"/>
                    </a:lnTo>
                    <a:lnTo>
                      <a:pt x="1095" y="8705"/>
                    </a:lnTo>
                    <a:lnTo>
                      <a:pt x="1220" y="9029"/>
                    </a:lnTo>
                    <a:lnTo>
                      <a:pt x="1369" y="9377"/>
                    </a:lnTo>
                    <a:lnTo>
                      <a:pt x="1742" y="8954"/>
                    </a:lnTo>
                    <a:lnTo>
                      <a:pt x="2165" y="8581"/>
                    </a:lnTo>
                    <a:lnTo>
                      <a:pt x="2613" y="8258"/>
                    </a:lnTo>
                    <a:lnTo>
                      <a:pt x="3110" y="7934"/>
                    </a:lnTo>
                    <a:lnTo>
                      <a:pt x="3607" y="7661"/>
                    </a:lnTo>
                    <a:lnTo>
                      <a:pt x="4155" y="7437"/>
                    </a:lnTo>
                    <a:lnTo>
                      <a:pt x="4702" y="7263"/>
                    </a:lnTo>
                    <a:lnTo>
                      <a:pt x="5299" y="7114"/>
                    </a:lnTo>
                    <a:lnTo>
                      <a:pt x="5423" y="7114"/>
                    </a:lnTo>
                    <a:lnTo>
                      <a:pt x="5572" y="7163"/>
                    </a:lnTo>
                    <a:lnTo>
                      <a:pt x="5647" y="7263"/>
                    </a:lnTo>
                    <a:lnTo>
                      <a:pt x="5722" y="7387"/>
                    </a:lnTo>
                    <a:lnTo>
                      <a:pt x="5722" y="7536"/>
                    </a:lnTo>
                    <a:lnTo>
                      <a:pt x="5672" y="7661"/>
                    </a:lnTo>
                    <a:lnTo>
                      <a:pt x="5572" y="7760"/>
                    </a:lnTo>
                    <a:lnTo>
                      <a:pt x="5448" y="7810"/>
                    </a:lnTo>
                    <a:lnTo>
                      <a:pt x="4876" y="7934"/>
                    </a:lnTo>
                    <a:lnTo>
                      <a:pt x="4354" y="8133"/>
                    </a:lnTo>
                    <a:lnTo>
                      <a:pt x="3831" y="8357"/>
                    </a:lnTo>
                    <a:lnTo>
                      <a:pt x="3359" y="8606"/>
                    </a:lnTo>
                    <a:lnTo>
                      <a:pt x="2911" y="8904"/>
                    </a:lnTo>
                    <a:lnTo>
                      <a:pt x="2488" y="9228"/>
                    </a:lnTo>
                    <a:lnTo>
                      <a:pt x="2115" y="9601"/>
                    </a:lnTo>
                    <a:lnTo>
                      <a:pt x="1767" y="9999"/>
                    </a:lnTo>
                    <a:lnTo>
                      <a:pt x="2239" y="10521"/>
                    </a:lnTo>
                    <a:lnTo>
                      <a:pt x="2488" y="10795"/>
                    </a:lnTo>
                    <a:lnTo>
                      <a:pt x="2737" y="11043"/>
                    </a:lnTo>
                    <a:lnTo>
                      <a:pt x="3011" y="11267"/>
                    </a:lnTo>
                    <a:lnTo>
                      <a:pt x="3309" y="11491"/>
                    </a:lnTo>
                    <a:lnTo>
                      <a:pt x="3632" y="11690"/>
                    </a:lnTo>
                    <a:lnTo>
                      <a:pt x="3956" y="11864"/>
                    </a:lnTo>
                    <a:lnTo>
                      <a:pt x="4354" y="12014"/>
                    </a:lnTo>
                    <a:lnTo>
                      <a:pt x="4776" y="12138"/>
                    </a:lnTo>
                    <a:lnTo>
                      <a:pt x="5224" y="12213"/>
                    </a:lnTo>
                    <a:lnTo>
                      <a:pt x="5672" y="12237"/>
                    </a:lnTo>
                    <a:lnTo>
                      <a:pt x="6120" y="12213"/>
                    </a:lnTo>
                    <a:lnTo>
                      <a:pt x="6343" y="12188"/>
                    </a:lnTo>
                    <a:lnTo>
                      <a:pt x="6542" y="12113"/>
                    </a:lnTo>
                    <a:lnTo>
                      <a:pt x="6741" y="12063"/>
                    </a:lnTo>
                    <a:lnTo>
                      <a:pt x="6940" y="11964"/>
                    </a:lnTo>
                    <a:lnTo>
                      <a:pt x="7139" y="11864"/>
                    </a:lnTo>
                    <a:lnTo>
                      <a:pt x="7313" y="11740"/>
                    </a:lnTo>
                    <a:lnTo>
                      <a:pt x="7438" y="11690"/>
                    </a:lnTo>
                    <a:lnTo>
                      <a:pt x="7587" y="11690"/>
                    </a:lnTo>
                    <a:lnTo>
                      <a:pt x="7711" y="11715"/>
                    </a:lnTo>
                    <a:lnTo>
                      <a:pt x="7811" y="11815"/>
                    </a:lnTo>
                    <a:lnTo>
                      <a:pt x="7885" y="11939"/>
                    </a:lnTo>
                    <a:lnTo>
                      <a:pt x="7885" y="12088"/>
                    </a:lnTo>
                    <a:lnTo>
                      <a:pt x="7836" y="12213"/>
                    </a:lnTo>
                    <a:lnTo>
                      <a:pt x="7736" y="12312"/>
                    </a:lnTo>
                    <a:lnTo>
                      <a:pt x="7463" y="12511"/>
                    </a:lnTo>
                    <a:lnTo>
                      <a:pt x="7139" y="12660"/>
                    </a:lnTo>
                    <a:lnTo>
                      <a:pt x="6816" y="12785"/>
                    </a:lnTo>
                    <a:lnTo>
                      <a:pt x="6468" y="12859"/>
                    </a:lnTo>
                    <a:lnTo>
                      <a:pt x="6468" y="13158"/>
                    </a:lnTo>
                    <a:lnTo>
                      <a:pt x="6518" y="13431"/>
                    </a:lnTo>
                    <a:lnTo>
                      <a:pt x="6567" y="13730"/>
                    </a:lnTo>
                    <a:lnTo>
                      <a:pt x="6642" y="14003"/>
                    </a:lnTo>
                    <a:lnTo>
                      <a:pt x="6766" y="14277"/>
                    </a:lnTo>
                    <a:lnTo>
                      <a:pt x="6891" y="14551"/>
                    </a:lnTo>
                    <a:lnTo>
                      <a:pt x="7065" y="14824"/>
                    </a:lnTo>
                    <a:lnTo>
                      <a:pt x="7239" y="15073"/>
                    </a:lnTo>
                    <a:lnTo>
                      <a:pt x="7438" y="15297"/>
                    </a:lnTo>
                    <a:lnTo>
                      <a:pt x="7662" y="15521"/>
                    </a:lnTo>
                    <a:lnTo>
                      <a:pt x="7885" y="15744"/>
                    </a:lnTo>
                    <a:lnTo>
                      <a:pt x="8159" y="15943"/>
                    </a:lnTo>
                    <a:lnTo>
                      <a:pt x="8433" y="16117"/>
                    </a:lnTo>
                    <a:lnTo>
                      <a:pt x="8706" y="16267"/>
                    </a:lnTo>
                    <a:lnTo>
                      <a:pt x="9005" y="16416"/>
                    </a:lnTo>
                    <a:lnTo>
                      <a:pt x="9328" y="16515"/>
                    </a:lnTo>
                    <a:lnTo>
                      <a:pt x="9776" y="16665"/>
                    </a:lnTo>
                    <a:lnTo>
                      <a:pt x="10223" y="16739"/>
                    </a:lnTo>
                    <a:lnTo>
                      <a:pt x="11169" y="16889"/>
                    </a:lnTo>
                    <a:lnTo>
                      <a:pt x="11865" y="17013"/>
                    </a:lnTo>
                    <a:lnTo>
                      <a:pt x="11965" y="16963"/>
                    </a:lnTo>
                    <a:lnTo>
                      <a:pt x="12512" y="16839"/>
                    </a:lnTo>
                    <a:lnTo>
                      <a:pt x="12885" y="16739"/>
                    </a:lnTo>
                    <a:lnTo>
                      <a:pt x="13208" y="16615"/>
                    </a:lnTo>
                    <a:lnTo>
                      <a:pt x="13581" y="16441"/>
                    </a:lnTo>
                    <a:lnTo>
                      <a:pt x="13805" y="16341"/>
                    </a:lnTo>
                    <a:lnTo>
                      <a:pt x="13979" y="16217"/>
                    </a:lnTo>
                    <a:lnTo>
                      <a:pt x="14178" y="16068"/>
                    </a:lnTo>
                    <a:lnTo>
                      <a:pt x="14327" y="15894"/>
                    </a:lnTo>
                    <a:lnTo>
                      <a:pt x="14502" y="15744"/>
                    </a:lnTo>
                    <a:lnTo>
                      <a:pt x="14626" y="15570"/>
                    </a:lnTo>
                    <a:lnTo>
                      <a:pt x="14725" y="15396"/>
                    </a:lnTo>
                    <a:lnTo>
                      <a:pt x="14825" y="15197"/>
                    </a:lnTo>
                    <a:lnTo>
                      <a:pt x="14899" y="15098"/>
                    </a:lnTo>
                    <a:lnTo>
                      <a:pt x="14999" y="14998"/>
                    </a:lnTo>
                    <a:lnTo>
                      <a:pt x="15148" y="14973"/>
                    </a:lnTo>
                    <a:lnTo>
                      <a:pt x="15273" y="14998"/>
                    </a:lnTo>
                    <a:lnTo>
                      <a:pt x="15397" y="15073"/>
                    </a:lnTo>
                    <a:lnTo>
                      <a:pt x="15472" y="15197"/>
                    </a:lnTo>
                    <a:lnTo>
                      <a:pt x="15496" y="15322"/>
                    </a:lnTo>
                    <a:lnTo>
                      <a:pt x="15472" y="15471"/>
                    </a:lnTo>
                    <a:lnTo>
                      <a:pt x="15372" y="15695"/>
                    </a:lnTo>
                    <a:lnTo>
                      <a:pt x="15223" y="15943"/>
                    </a:lnTo>
                    <a:lnTo>
                      <a:pt x="15049" y="16167"/>
                    </a:lnTo>
                    <a:lnTo>
                      <a:pt x="14875" y="16391"/>
                    </a:lnTo>
                    <a:lnTo>
                      <a:pt x="14651" y="16590"/>
                    </a:lnTo>
                    <a:lnTo>
                      <a:pt x="14402" y="16789"/>
                    </a:lnTo>
                    <a:lnTo>
                      <a:pt x="14153" y="16938"/>
                    </a:lnTo>
                    <a:lnTo>
                      <a:pt x="13905" y="17087"/>
                    </a:lnTo>
                    <a:lnTo>
                      <a:pt x="13581" y="17237"/>
                    </a:lnTo>
                    <a:lnTo>
                      <a:pt x="13283" y="17361"/>
                    </a:lnTo>
                    <a:lnTo>
                      <a:pt x="13656" y="17510"/>
                    </a:lnTo>
                    <a:lnTo>
                      <a:pt x="14029" y="17709"/>
                    </a:lnTo>
                    <a:lnTo>
                      <a:pt x="14377" y="17933"/>
                    </a:lnTo>
                    <a:lnTo>
                      <a:pt x="14676" y="18207"/>
                    </a:lnTo>
                    <a:lnTo>
                      <a:pt x="14825" y="18356"/>
                    </a:lnTo>
                    <a:lnTo>
                      <a:pt x="14949" y="18505"/>
                    </a:lnTo>
                    <a:lnTo>
                      <a:pt x="15049" y="18654"/>
                    </a:lnTo>
                    <a:lnTo>
                      <a:pt x="15148" y="18829"/>
                    </a:lnTo>
                    <a:lnTo>
                      <a:pt x="15223" y="19003"/>
                    </a:lnTo>
                    <a:lnTo>
                      <a:pt x="15297" y="19177"/>
                    </a:lnTo>
                    <a:lnTo>
                      <a:pt x="15322" y="19376"/>
                    </a:lnTo>
                    <a:lnTo>
                      <a:pt x="15347" y="19575"/>
                    </a:lnTo>
                    <a:lnTo>
                      <a:pt x="15322" y="19724"/>
                    </a:lnTo>
                    <a:lnTo>
                      <a:pt x="15248" y="19823"/>
                    </a:lnTo>
                    <a:lnTo>
                      <a:pt x="15148" y="19898"/>
                    </a:lnTo>
                    <a:lnTo>
                      <a:pt x="14999" y="19948"/>
                    </a:lnTo>
                    <a:lnTo>
                      <a:pt x="14974" y="19948"/>
                    </a:lnTo>
                    <a:lnTo>
                      <a:pt x="14850" y="19923"/>
                    </a:lnTo>
                    <a:lnTo>
                      <a:pt x="14750" y="19848"/>
                    </a:lnTo>
                    <a:lnTo>
                      <a:pt x="14651" y="19724"/>
                    </a:lnTo>
                    <a:lnTo>
                      <a:pt x="14626" y="19600"/>
                    </a:lnTo>
                    <a:lnTo>
                      <a:pt x="14626" y="19450"/>
                    </a:lnTo>
                    <a:lnTo>
                      <a:pt x="14576" y="19301"/>
                    </a:lnTo>
                    <a:lnTo>
                      <a:pt x="14526" y="19152"/>
                    </a:lnTo>
                    <a:lnTo>
                      <a:pt x="14427" y="19028"/>
                    </a:lnTo>
                    <a:lnTo>
                      <a:pt x="14327" y="18878"/>
                    </a:lnTo>
                    <a:lnTo>
                      <a:pt x="14228" y="18754"/>
                    </a:lnTo>
                    <a:lnTo>
                      <a:pt x="13954" y="18530"/>
                    </a:lnTo>
                    <a:lnTo>
                      <a:pt x="13656" y="18306"/>
                    </a:lnTo>
                    <a:lnTo>
                      <a:pt x="13308" y="18132"/>
                    </a:lnTo>
                    <a:lnTo>
                      <a:pt x="12959" y="17983"/>
                    </a:lnTo>
                    <a:lnTo>
                      <a:pt x="12586" y="17883"/>
                    </a:lnTo>
                    <a:lnTo>
                      <a:pt x="12213" y="17784"/>
                    </a:lnTo>
                    <a:lnTo>
                      <a:pt x="11840" y="17734"/>
                    </a:lnTo>
                    <a:lnTo>
                      <a:pt x="11069" y="17610"/>
                    </a:lnTo>
                    <a:lnTo>
                      <a:pt x="10895" y="17585"/>
                    </a:lnTo>
                    <a:lnTo>
                      <a:pt x="10995" y="17859"/>
                    </a:lnTo>
                    <a:lnTo>
                      <a:pt x="11019" y="18132"/>
                    </a:lnTo>
                    <a:lnTo>
                      <a:pt x="11044" y="18431"/>
                    </a:lnTo>
                    <a:lnTo>
                      <a:pt x="11019" y="18704"/>
                    </a:lnTo>
                    <a:lnTo>
                      <a:pt x="10945" y="18978"/>
                    </a:lnTo>
                    <a:lnTo>
                      <a:pt x="10845" y="19251"/>
                    </a:lnTo>
                    <a:lnTo>
                      <a:pt x="10696" y="19525"/>
                    </a:lnTo>
                    <a:lnTo>
                      <a:pt x="10522" y="19749"/>
                    </a:lnTo>
                    <a:lnTo>
                      <a:pt x="10472" y="19823"/>
                    </a:lnTo>
                    <a:lnTo>
                      <a:pt x="10398" y="19848"/>
                    </a:lnTo>
                    <a:lnTo>
                      <a:pt x="10323" y="19873"/>
                    </a:lnTo>
                    <a:lnTo>
                      <a:pt x="10124" y="19873"/>
                    </a:lnTo>
                    <a:lnTo>
                      <a:pt x="10025" y="19799"/>
                    </a:lnTo>
                    <a:lnTo>
                      <a:pt x="9925" y="19699"/>
                    </a:lnTo>
                    <a:lnTo>
                      <a:pt x="9900" y="19550"/>
                    </a:lnTo>
                    <a:lnTo>
                      <a:pt x="9900" y="19425"/>
                    </a:lnTo>
                    <a:lnTo>
                      <a:pt x="9975" y="19301"/>
                    </a:lnTo>
                    <a:lnTo>
                      <a:pt x="10124" y="19077"/>
                    </a:lnTo>
                    <a:lnTo>
                      <a:pt x="10223" y="18853"/>
                    </a:lnTo>
                    <a:lnTo>
                      <a:pt x="10298" y="18630"/>
                    </a:lnTo>
                    <a:lnTo>
                      <a:pt x="10323" y="18381"/>
                    </a:lnTo>
                    <a:lnTo>
                      <a:pt x="10323" y="18132"/>
                    </a:lnTo>
                    <a:lnTo>
                      <a:pt x="10273" y="17883"/>
                    </a:lnTo>
                    <a:lnTo>
                      <a:pt x="10174" y="17660"/>
                    </a:lnTo>
                    <a:lnTo>
                      <a:pt x="10025" y="17436"/>
                    </a:lnTo>
                    <a:lnTo>
                      <a:pt x="9552" y="17336"/>
                    </a:lnTo>
                    <a:lnTo>
                      <a:pt x="9104" y="17212"/>
                    </a:lnTo>
                    <a:lnTo>
                      <a:pt x="8632" y="17013"/>
                    </a:lnTo>
                    <a:lnTo>
                      <a:pt x="8209" y="16814"/>
                    </a:lnTo>
                    <a:lnTo>
                      <a:pt x="7811" y="16565"/>
                    </a:lnTo>
                    <a:lnTo>
                      <a:pt x="7438" y="16267"/>
                    </a:lnTo>
                    <a:lnTo>
                      <a:pt x="7164" y="16491"/>
                    </a:lnTo>
                    <a:lnTo>
                      <a:pt x="6891" y="16690"/>
                    </a:lnTo>
                    <a:lnTo>
                      <a:pt x="6592" y="16864"/>
                    </a:lnTo>
                    <a:lnTo>
                      <a:pt x="6269" y="17013"/>
                    </a:lnTo>
                    <a:lnTo>
                      <a:pt x="5945" y="17162"/>
                    </a:lnTo>
                    <a:lnTo>
                      <a:pt x="5597" y="17262"/>
                    </a:lnTo>
                    <a:lnTo>
                      <a:pt x="5249" y="17361"/>
                    </a:lnTo>
                    <a:lnTo>
                      <a:pt x="4901" y="17411"/>
                    </a:lnTo>
                    <a:lnTo>
                      <a:pt x="4851" y="17411"/>
                    </a:lnTo>
                    <a:lnTo>
                      <a:pt x="4727" y="17386"/>
                    </a:lnTo>
                    <a:lnTo>
                      <a:pt x="4602" y="17336"/>
                    </a:lnTo>
                    <a:lnTo>
                      <a:pt x="4528" y="17237"/>
                    </a:lnTo>
                    <a:lnTo>
                      <a:pt x="4503" y="17112"/>
                    </a:lnTo>
                    <a:lnTo>
                      <a:pt x="4503" y="16963"/>
                    </a:lnTo>
                    <a:lnTo>
                      <a:pt x="4553" y="16839"/>
                    </a:lnTo>
                    <a:lnTo>
                      <a:pt x="4652" y="16764"/>
                    </a:lnTo>
                    <a:lnTo>
                      <a:pt x="4801" y="16714"/>
                    </a:lnTo>
                    <a:lnTo>
                      <a:pt x="5100" y="16665"/>
                    </a:lnTo>
                    <a:lnTo>
                      <a:pt x="5373" y="16590"/>
                    </a:lnTo>
                    <a:lnTo>
                      <a:pt x="5672" y="16491"/>
                    </a:lnTo>
                    <a:lnTo>
                      <a:pt x="5945" y="16391"/>
                    </a:lnTo>
                    <a:lnTo>
                      <a:pt x="6194" y="16267"/>
                    </a:lnTo>
                    <a:lnTo>
                      <a:pt x="6443" y="16117"/>
                    </a:lnTo>
                    <a:lnTo>
                      <a:pt x="6692" y="15943"/>
                    </a:lnTo>
                    <a:lnTo>
                      <a:pt x="6915" y="15794"/>
                    </a:lnTo>
                    <a:lnTo>
                      <a:pt x="6642" y="15471"/>
                    </a:lnTo>
                    <a:lnTo>
                      <a:pt x="6418" y="15147"/>
                    </a:lnTo>
                    <a:lnTo>
                      <a:pt x="6219" y="14799"/>
                    </a:lnTo>
                    <a:lnTo>
                      <a:pt x="6070" y="14451"/>
                    </a:lnTo>
                    <a:lnTo>
                      <a:pt x="5921" y="14078"/>
                    </a:lnTo>
                    <a:lnTo>
                      <a:pt x="5846" y="13705"/>
                    </a:lnTo>
                    <a:lnTo>
                      <a:pt x="5771" y="13332"/>
                    </a:lnTo>
                    <a:lnTo>
                      <a:pt x="5771" y="12959"/>
                    </a:lnTo>
                    <a:lnTo>
                      <a:pt x="5398" y="12959"/>
                    </a:lnTo>
                    <a:lnTo>
                      <a:pt x="5125" y="12934"/>
                    </a:lnTo>
                    <a:lnTo>
                      <a:pt x="4602" y="12834"/>
                    </a:lnTo>
                    <a:lnTo>
                      <a:pt x="4105" y="12685"/>
                    </a:lnTo>
                    <a:lnTo>
                      <a:pt x="3657" y="12511"/>
                    </a:lnTo>
                    <a:lnTo>
                      <a:pt x="3284" y="12312"/>
                    </a:lnTo>
                    <a:lnTo>
                      <a:pt x="2911" y="12088"/>
                    </a:lnTo>
                    <a:lnTo>
                      <a:pt x="2588" y="11839"/>
                    </a:lnTo>
                    <a:lnTo>
                      <a:pt x="2264" y="11591"/>
                    </a:lnTo>
                    <a:lnTo>
                      <a:pt x="1991" y="11292"/>
                    </a:lnTo>
                    <a:lnTo>
                      <a:pt x="1717" y="11019"/>
                    </a:lnTo>
                    <a:lnTo>
                      <a:pt x="1195" y="10422"/>
                    </a:lnTo>
                    <a:lnTo>
                      <a:pt x="971" y="10745"/>
                    </a:lnTo>
                    <a:lnTo>
                      <a:pt x="747" y="11068"/>
                    </a:lnTo>
                    <a:lnTo>
                      <a:pt x="573" y="11392"/>
                    </a:lnTo>
                    <a:lnTo>
                      <a:pt x="399" y="11740"/>
                    </a:lnTo>
                    <a:lnTo>
                      <a:pt x="250" y="12088"/>
                    </a:lnTo>
                    <a:lnTo>
                      <a:pt x="150" y="12461"/>
                    </a:lnTo>
                    <a:lnTo>
                      <a:pt x="76" y="12834"/>
                    </a:lnTo>
                    <a:lnTo>
                      <a:pt x="1" y="13232"/>
                    </a:lnTo>
                    <a:lnTo>
                      <a:pt x="125" y="13431"/>
                    </a:lnTo>
                    <a:lnTo>
                      <a:pt x="250" y="13630"/>
                    </a:lnTo>
                    <a:lnTo>
                      <a:pt x="399" y="13829"/>
                    </a:lnTo>
                    <a:lnTo>
                      <a:pt x="573" y="14003"/>
                    </a:lnTo>
                    <a:lnTo>
                      <a:pt x="772" y="14177"/>
                    </a:lnTo>
                    <a:lnTo>
                      <a:pt x="996" y="14327"/>
                    </a:lnTo>
                    <a:lnTo>
                      <a:pt x="1245" y="14476"/>
                    </a:lnTo>
                    <a:lnTo>
                      <a:pt x="1518" y="14600"/>
                    </a:lnTo>
                    <a:lnTo>
                      <a:pt x="1817" y="14700"/>
                    </a:lnTo>
                    <a:lnTo>
                      <a:pt x="2115" y="14799"/>
                    </a:lnTo>
                    <a:lnTo>
                      <a:pt x="2438" y="14849"/>
                    </a:lnTo>
                    <a:lnTo>
                      <a:pt x="2737" y="14899"/>
                    </a:lnTo>
                    <a:lnTo>
                      <a:pt x="3384" y="14899"/>
                    </a:lnTo>
                    <a:lnTo>
                      <a:pt x="3707" y="14849"/>
                    </a:lnTo>
                    <a:lnTo>
                      <a:pt x="4005" y="14774"/>
                    </a:lnTo>
                    <a:lnTo>
                      <a:pt x="4155" y="14774"/>
                    </a:lnTo>
                    <a:lnTo>
                      <a:pt x="4279" y="14824"/>
                    </a:lnTo>
                    <a:lnTo>
                      <a:pt x="4378" y="14899"/>
                    </a:lnTo>
                    <a:lnTo>
                      <a:pt x="4453" y="15023"/>
                    </a:lnTo>
                    <a:lnTo>
                      <a:pt x="4453" y="15172"/>
                    </a:lnTo>
                    <a:lnTo>
                      <a:pt x="4403" y="15297"/>
                    </a:lnTo>
                    <a:lnTo>
                      <a:pt x="4329" y="15396"/>
                    </a:lnTo>
                    <a:lnTo>
                      <a:pt x="4204" y="15471"/>
                    </a:lnTo>
                    <a:lnTo>
                      <a:pt x="3906" y="15545"/>
                    </a:lnTo>
                    <a:lnTo>
                      <a:pt x="3607" y="15570"/>
                    </a:lnTo>
                    <a:lnTo>
                      <a:pt x="3334" y="15620"/>
                    </a:lnTo>
                    <a:lnTo>
                      <a:pt x="3035" y="15620"/>
                    </a:lnTo>
                    <a:lnTo>
                      <a:pt x="2563" y="15595"/>
                    </a:lnTo>
                    <a:lnTo>
                      <a:pt x="2115" y="15521"/>
                    </a:lnTo>
                    <a:lnTo>
                      <a:pt x="1667" y="15421"/>
                    </a:lnTo>
                    <a:lnTo>
                      <a:pt x="1245" y="15247"/>
                    </a:lnTo>
                    <a:lnTo>
                      <a:pt x="896" y="15098"/>
                    </a:lnTo>
                    <a:lnTo>
                      <a:pt x="573" y="14899"/>
                    </a:lnTo>
                    <a:lnTo>
                      <a:pt x="299" y="14700"/>
                    </a:lnTo>
                    <a:lnTo>
                      <a:pt x="26" y="14476"/>
                    </a:lnTo>
                    <a:lnTo>
                      <a:pt x="125" y="14998"/>
                    </a:lnTo>
                    <a:lnTo>
                      <a:pt x="175" y="15247"/>
                    </a:lnTo>
                    <a:lnTo>
                      <a:pt x="250" y="15496"/>
                    </a:lnTo>
                    <a:lnTo>
                      <a:pt x="374" y="15819"/>
                    </a:lnTo>
                    <a:lnTo>
                      <a:pt x="523" y="16142"/>
                    </a:lnTo>
                    <a:lnTo>
                      <a:pt x="673" y="16441"/>
                    </a:lnTo>
                    <a:lnTo>
                      <a:pt x="871" y="16739"/>
                    </a:lnTo>
                    <a:lnTo>
                      <a:pt x="1070" y="17038"/>
                    </a:lnTo>
                    <a:lnTo>
                      <a:pt x="1294" y="17311"/>
                    </a:lnTo>
                    <a:lnTo>
                      <a:pt x="1518" y="17560"/>
                    </a:lnTo>
                    <a:lnTo>
                      <a:pt x="1792" y="17834"/>
                    </a:lnTo>
                    <a:lnTo>
                      <a:pt x="2065" y="18058"/>
                    </a:lnTo>
                    <a:lnTo>
                      <a:pt x="2339" y="18306"/>
                    </a:lnTo>
                    <a:lnTo>
                      <a:pt x="2662" y="18505"/>
                    </a:lnTo>
                    <a:lnTo>
                      <a:pt x="2961" y="18704"/>
                    </a:lnTo>
                    <a:lnTo>
                      <a:pt x="3309" y="18903"/>
                    </a:lnTo>
                    <a:lnTo>
                      <a:pt x="3657" y="19077"/>
                    </a:lnTo>
                    <a:lnTo>
                      <a:pt x="4005" y="19227"/>
                    </a:lnTo>
                    <a:lnTo>
                      <a:pt x="4378" y="19351"/>
                    </a:lnTo>
                    <a:lnTo>
                      <a:pt x="4926" y="19351"/>
                    </a:lnTo>
                    <a:lnTo>
                      <a:pt x="5349" y="19326"/>
                    </a:lnTo>
                    <a:lnTo>
                      <a:pt x="5771" y="19227"/>
                    </a:lnTo>
                    <a:lnTo>
                      <a:pt x="6194" y="19127"/>
                    </a:lnTo>
                    <a:lnTo>
                      <a:pt x="6567" y="18953"/>
                    </a:lnTo>
                    <a:lnTo>
                      <a:pt x="6940" y="18779"/>
                    </a:lnTo>
                    <a:lnTo>
                      <a:pt x="7289" y="18555"/>
                    </a:lnTo>
                    <a:lnTo>
                      <a:pt x="7587" y="18281"/>
                    </a:lnTo>
                    <a:lnTo>
                      <a:pt x="7711" y="18232"/>
                    </a:lnTo>
                    <a:lnTo>
                      <a:pt x="7861" y="18207"/>
                    </a:lnTo>
                    <a:lnTo>
                      <a:pt x="7985" y="18232"/>
                    </a:lnTo>
                    <a:lnTo>
                      <a:pt x="8109" y="18306"/>
                    </a:lnTo>
                    <a:lnTo>
                      <a:pt x="8184" y="18431"/>
                    </a:lnTo>
                    <a:lnTo>
                      <a:pt x="8209" y="18555"/>
                    </a:lnTo>
                    <a:lnTo>
                      <a:pt x="8159" y="18704"/>
                    </a:lnTo>
                    <a:lnTo>
                      <a:pt x="8084" y="18804"/>
                    </a:lnTo>
                    <a:lnTo>
                      <a:pt x="7811" y="19052"/>
                    </a:lnTo>
                    <a:lnTo>
                      <a:pt x="7512" y="19251"/>
                    </a:lnTo>
                    <a:lnTo>
                      <a:pt x="7189" y="19450"/>
                    </a:lnTo>
                    <a:lnTo>
                      <a:pt x="6866" y="19624"/>
                    </a:lnTo>
                    <a:lnTo>
                      <a:pt x="6518" y="19749"/>
                    </a:lnTo>
                    <a:lnTo>
                      <a:pt x="6169" y="19873"/>
                    </a:lnTo>
                    <a:lnTo>
                      <a:pt x="5796" y="19948"/>
                    </a:lnTo>
                    <a:lnTo>
                      <a:pt x="5423" y="20022"/>
                    </a:lnTo>
                    <a:lnTo>
                      <a:pt x="5970" y="20445"/>
                    </a:lnTo>
                    <a:lnTo>
                      <a:pt x="6542" y="20843"/>
                    </a:lnTo>
                    <a:lnTo>
                      <a:pt x="7164" y="21191"/>
                    </a:lnTo>
                    <a:lnTo>
                      <a:pt x="7786" y="21490"/>
                    </a:lnTo>
                    <a:lnTo>
                      <a:pt x="8458" y="21739"/>
                    </a:lnTo>
                    <a:lnTo>
                      <a:pt x="9129" y="21962"/>
                    </a:lnTo>
                    <a:lnTo>
                      <a:pt x="9826" y="22137"/>
                    </a:lnTo>
                    <a:lnTo>
                      <a:pt x="10522" y="22261"/>
                    </a:lnTo>
                    <a:lnTo>
                      <a:pt x="10895" y="22211"/>
                    </a:lnTo>
                    <a:lnTo>
                      <a:pt x="11069" y="22161"/>
                    </a:lnTo>
                    <a:lnTo>
                      <a:pt x="11268" y="22112"/>
                    </a:lnTo>
                    <a:lnTo>
                      <a:pt x="11467" y="22012"/>
                    </a:lnTo>
                    <a:lnTo>
                      <a:pt x="11666" y="21913"/>
                    </a:lnTo>
                    <a:lnTo>
                      <a:pt x="11840" y="21788"/>
                    </a:lnTo>
                    <a:lnTo>
                      <a:pt x="11989" y="21614"/>
                    </a:lnTo>
                    <a:lnTo>
                      <a:pt x="12114" y="21440"/>
                    </a:lnTo>
                    <a:lnTo>
                      <a:pt x="12213" y="21291"/>
                    </a:lnTo>
                    <a:lnTo>
                      <a:pt x="12288" y="21117"/>
                    </a:lnTo>
                    <a:lnTo>
                      <a:pt x="12338" y="20918"/>
                    </a:lnTo>
                    <a:lnTo>
                      <a:pt x="12363" y="20744"/>
                    </a:lnTo>
                    <a:lnTo>
                      <a:pt x="12387" y="20545"/>
                    </a:lnTo>
                    <a:lnTo>
                      <a:pt x="12363" y="20371"/>
                    </a:lnTo>
                    <a:lnTo>
                      <a:pt x="12313" y="20172"/>
                    </a:lnTo>
                    <a:lnTo>
                      <a:pt x="12313" y="20047"/>
                    </a:lnTo>
                    <a:lnTo>
                      <a:pt x="12338" y="19923"/>
                    </a:lnTo>
                    <a:lnTo>
                      <a:pt x="12437" y="19799"/>
                    </a:lnTo>
                    <a:lnTo>
                      <a:pt x="12561" y="19749"/>
                    </a:lnTo>
                    <a:lnTo>
                      <a:pt x="12686" y="19724"/>
                    </a:lnTo>
                    <a:lnTo>
                      <a:pt x="12835" y="19774"/>
                    </a:lnTo>
                    <a:lnTo>
                      <a:pt x="12935" y="19848"/>
                    </a:lnTo>
                    <a:lnTo>
                      <a:pt x="13009" y="19973"/>
                    </a:lnTo>
                    <a:lnTo>
                      <a:pt x="13059" y="20246"/>
                    </a:lnTo>
                    <a:lnTo>
                      <a:pt x="13084" y="20520"/>
                    </a:lnTo>
                    <a:lnTo>
                      <a:pt x="13084" y="20793"/>
                    </a:lnTo>
                    <a:lnTo>
                      <a:pt x="13034" y="21067"/>
                    </a:lnTo>
                    <a:lnTo>
                      <a:pt x="12959" y="21341"/>
                    </a:lnTo>
                    <a:lnTo>
                      <a:pt x="12860" y="21589"/>
                    </a:lnTo>
                    <a:lnTo>
                      <a:pt x="12711" y="21838"/>
                    </a:lnTo>
                    <a:lnTo>
                      <a:pt x="12537" y="22087"/>
                    </a:lnTo>
                    <a:lnTo>
                      <a:pt x="12387" y="22211"/>
                    </a:lnTo>
                    <a:lnTo>
                      <a:pt x="12238" y="22360"/>
                    </a:lnTo>
                    <a:lnTo>
                      <a:pt x="12263" y="22360"/>
                    </a:lnTo>
                    <a:lnTo>
                      <a:pt x="12885" y="22286"/>
                    </a:lnTo>
                    <a:lnTo>
                      <a:pt x="13482" y="22211"/>
                    </a:lnTo>
                    <a:lnTo>
                      <a:pt x="14054" y="22062"/>
                    </a:lnTo>
                    <a:lnTo>
                      <a:pt x="14626" y="21888"/>
                    </a:lnTo>
                    <a:lnTo>
                      <a:pt x="15198" y="21689"/>
                    </a:lnTo>
                    <a:lnTo>
                      <a:pt x="15720" y="21465"/>
                    </a:lnTo>
                    <a:lnTo>
                      <a:pt x="16243" y="21191"/>
                    </a:lnTo>
                    <a:lnTo>
                      <a:pt x="16740" y="20893"/>
                    </a:lnTo>
                    <a:lnTo>
                      <a:pt x="17213" y="20570"/>
                    </a:lnTo>
                    <a:lnTo>
                      <a:pt x="17660" y="20197"/>
                    </a:lnTo>
                    <a:lnTo>
                      <a:pt x="18058" y="19823"/>
                    </a:lnTo>
                    <a:lnTo>
                      <a:pt x="18456" y="19425"/>
                    </a:lnTo>
                    <a:lnTo>
                      <a:pt x="18804" y="19003"/>
                    </a:lnTo>
                    <a:lnTo>
                      <a:pt x="19128" y="18555"/>
                    </a:lnTo>
                    <a:lnTo>
                      <a:pt x="19426" y="18107"/>
                    </a:lnTo>
                    <a:lnTo>
                      <a:pt x="19700" y="17610"/>
                    </a:lnTo>
                    <a:lnTo>
                      <a:pt x="19376" y="17859"/>
                    </a:lnTo>
                    <a:lnTo>
                      <a:pt x="19028" y="18082"/>
                    </a:lnTo>
                    <a:lnTo>
                      <a:pt x="18680" y="18256"/>
                    </a:lnTo>
                    <a:lnTo>
                      <a:pt x="18332" y="18406"/>
                    </a:lnTo>
                    <a:lnTo>
                      <a:pt x="17959" y="18530"/>
                    </a:lnTo>
                    <a:lnTo>
                      <a:pt x="17586" y="18605"/>
                    </a:lnTo>
                    <a:lnTo>
                      <a:pt x="17213" y="18654"/>
                    </a:lnTo>
                    <a:lnTo>
                      <a:pt x="16840" y="18679"/>
                    </a:lnTo>
                    <a:lnTo>
                      <a:pt x="16367" y="18654"/>
                    </a:lnTo>
                    <a:lnTo>
                      <a:pt x="16243" y="18605"/>
                    </a:lnTo>
                    <a:lnTo>
                      <a:pt x="16118" y="18530"/>
                    </a:lnTo>
                    <a:lnTo>
                      <a:pt x="16068" y="18406"/>
                    </a:lnTo>
                    <a:lnTo>
                      <a:pt x="16044" y="18256"/>
                    </a:lnTo>
                    <a:lnTo>
                      <a:pt x="16093" y="18132"/>
                    </a:lnTo>
                    <a:lnTo>
                      <a:pt x="16193" y="18033"/>
                    </a:lnTo>
                    <a:lnTo>
                      <a:pt x="16317" y="17958"/>
                    </a:lnTo>
                    <a:lnTo>
                      <a:pt x="16989" y="17958"/>
                    </a:lnTo>
                    <a:lnTo>
                      <a:pt x="17237" y="17933"/>
                    </a:lnTo>
                    <a:lnTo>
                      <a:pt x="17511" y="17908"/>
                    </a:lnTo>
                    <a:lnTo>
                      <a:pt x="17785" y="17834"/>
                    </a:lnTo>
                    <a:lnTo>
                      <a:pt x="18033" y="17759"/>
                    </a:lnTo>
                    <a:lnTo>
                      <a:pt x="18282" y="17635"/>
                    </a:lnTo>
                    <a:lnTo>
                      <a:pt x="18556" y="17510"/>
                    </a:lnTo>
                    <a:lnTo>
                      <a:pt x="18804" y="17386"/>
                    </a:lnTo>
                    <a:lnTo>
                      <a:pt x="19028" y="17212"/>
                    </a:lnTo>
                    <a:lnTo>
                      <a:pt x="19277" y="17038"/>
                    </a:lnTo>
                    <a:lnTo>
                      <a:pt x="19476" y="16864"/>
                    </a:lnTo>
                    <a:lnTo>
                      <a:pt x="19700" y="16665"/>
                    </a:lnTo>
                    <a:lnTo>
                      <a:pt x="19899" y="16441"/>
                    </a:lnTo>
                    <a:lnTo>
                      <a:pt x="20098" y="16192"/>
                    </a:lnTo>
                    <a:lnTo>
                      <a:pt x="20272" y="15943"/>
                    </a:lnTo>
                    <a:lnTo>
                      <a:pt x="20297" y="15918"/>
                    </a:lnTo>
                    <a:lnTo>
                      <a:pt x="20347" y="15570"/>
                    </a:lnTo>
                    <a:lnTo>
                      <a:pt x="20396" y="15222"/>
                    </a:lnTo>
                    <a:lnTo>
                      <a:pt x="20421" y="14849"/>
                    </a:lnTo>
                    <a:lnTo>
                      <a:pt x="20421" y="14501"/>
                    </a:lnTo>
                    <a:lnTo>
                      <a:pt x="20421" y="14153"/>
                    </a:lnTo>
                    <a:lnTo>
                      <a:pt x="20172" y="14277"/>
                    </a:lnTo>
                    <a:lnTo>
                      <a:pt x="19874" y="14401"/>
                    </a:lnTo>
                    <a:lnTo>
                      <a:pt x="19600" y="14501"/>
                    </a:lnTo>
                    <a:lnTo>
                      <a:pt x="19302" y="14575"/>
                    </a:lnTo>
                    <a:lnTo>
                      <a:pt x="18979" y="14650"/>
                    </a:lnTo>
                    <a:lnTo>
                      <a:pt x="18630" y="14700"/>
                    </a:lnTo>
                    <a:lnTo>
                      <a:pt x="18282" y="14725"/>
                    </a:lnTo>
                    <a:lnTo>
                      <a:pt x="17834" y="14725"/>
                    </a:lnTo>
                    <a:lnTo>
                      <a:pt x="17287" y="14700"/>
                    </a:lnTo>
                    <a:lnTo>
                      <a:pt x="16790" y="14625"/>
                    </a:lnTo>
                    <a:lnTo>
                      <a:pt x="16342" y="14501"/>
                    </a:lnTo>
                    <a:lnTo>
                      <a:pt x="15894" y="14327"/>
                    </a:lnTo>
                    <a:lnTo>
                      <a:pt x="15695" y="14227"/>
                    </a:lnTo>
                    <a:lnTo>
                      <a:pt x="15496" y="14103"/>
                    </a:lnTo>
                    <a:lnTo>
                      <a:pt x="15297" y="13954"/>
                    </a:lnTo>
                    <a:lnTo>
                      <a:pt x="15123" y="13804"/>
                    </a:lnTo>
                    <a:lnTo>
                      <a:pt x="14974" y="13655"/>
                    </a:lnTo>
                    <a:lnTo>
                      <a:pt x="14850" y="13481"/>
                    </a:lnTo>
                    <a:lnTo>
                      <a:pt x="14725" y="13307"/>
                    </a:lnTo>
                    <a:lnTo>
                      <a:pt x="14626" y="13133"/>
                    </a:lnTo>
                    <a:lnTo>
                      <a:pt x="14253" y="13083"/>
                    </a:lnTo>
                    <a:lnTo>
                      <a:pt x="13905" y="13008"/>
                    </a:lnTo>
                    <a:lnTo>
                      <a:pt x="13556" y="12909"/>
                    </a:lnTo>
                    <a:lnTo>
                      <a:pt x="13233" y="12785"/>
                    </a:lnTo>
                    <a:lnTo>
                      <a:pt x="12910" y="12660"/>
                    </a:lnTo>
                    <a:lnTo>
                      <a:pt x="12586" y="12511"/>
                    </a:lnTo>
                    <a:lnTo>
                      <a:pt x="12288" y="12337"/>
                    </a:lnTo>
                    <a:lnTo>
                      <a:pt x="11989" y="12138"/>
                    </a:lnTo>
                    <a:lnTo>
                      <a:pt x="11741" y="12536"/>
                    </a:lnTo>
                    <a:lnTo>
                      <a:pt x="11492" y="12909"/>
                    </a:lnTo>
                    <a:lnTo>
                      <a:pt x="11194" y="13257"/>
                    </a:lnTo>
                    <a:lnTo>
                      <a:pt x="10845" y="13605"/>
                    </a:lnTo>
                    <a:lnTo>
                      <a:pt x="10497" y="13904"/>
                    </a:lnTo>
                    <a:lnTo>
                      <a:pt x="10099" y="14202"/>
                    </a:lnTo>
                    <a:lnTo>
                      <a:pt x="9701" y="14451"/>
                    </a:lnTo>
                    <a:lnTo>
                      <a:pt x="9253" y="14675"/>
                    </a:lnTo>
                    <a:lnTo>
                      <a:pt x="9179" y="14700"/>
                    </a:lnTo>
                    <a:lnTo>
                      <a:pt x="9104" y="14725"/>
                    </a:lnTo>
                    <a:lnTo>
                      <a:pt x="9005" y="14700"/>
                    </a:lnTo>
                    <a:lnTo>
                      <a:pt x="8930" y="14675"/>
                    </a:lnTo>
                    <a:lnTo>
                      <a:pt x="8856" y="14600"/>
                    </a:lnTo>
                    <a:lnTo>
                      <a:pt x="8781" y="14526"/>
                    </a:lnTo>
                    <a:lnTo>
                      <a:pt x="8756" y="14376"/>
                    </a:lnTo>
                    <a:lnTo>
                      <a:pt x="8781" y="14252"/>
                    </a:lnTo>
                    <a:lnTo>
                      <a:pt x="8831" y="14128"/>
                    </a:lnTo>
                    <a:lnTo>
                      <a:pt x="8955" y="14028"/>
                    </a:lnTo>
                    <a:lnTo>
                      <a:pt x="9353" y="13829"/>
                    </a:lnTo>
                    <a:lnTo>
                      <a:pt x="9726" y="13580"/>
                    </a:lnTo>
                    <a:lnTo>
                      <a:pt x="10074" y="13332"/>
                    </a:lnTo>
                    <a:lnTo>
                      <a:pt x="10398" y="13033"/>
                    </a:lnTo>
                    <a:lnTo>
                      <a:pt x="10696" y="12735"/>
                    </a:lnTo>
                    <a:lnTo>
                      <a:pt x="10970" y="12411"/>
                    </a:lnTo>
                    <a:lnTo>
                      <a:pt x="11218" y="12063"/>
                    </a:lnTo>
                    <a:lnTo>
                      <a:pt x="11417" y="11715"/>
                    </a:lnTo>
                    <a:lnTo>
                      <a:pt x="11144" y="11466"/>
                    </a:lnTo>
                    <a:lnTo>
                      <a:pt x="10895" y="11193"/>
                    </a:lnTo>
                    <a:lnTo>
                      <a:pt x="10696" y="10919"/>
                    </a:lnTo>
                    <a:lnTo>
                      <a:pt x="10497" y="10646"/>
                    </a:lnTo>
                    <a:lnTo>
                      <a:pt x="10323" y="10347"/>
                    </a:lnTo>
                    <a:lnTo>
                      <a:pt x="10174" y="10049"/>
                    </a:lnTo>
                    <a:lnTo>
                      <a:pt x="10049" y="9750"/>
                    </a:lnTo>
                    <a:lnTo>
                      <a:pt x="9950" y="9427"/>
                    </a:lnTo>
                    <a:lnTo>
                      <a:pt x="9900" y="9054"/>
                    </a:lnTo>
                    <a:lnTo>
                      <a:pt x="9850" y="8705"/>
                    </a:lnTo>
                    <a:lnTo>
                      <a:pt x="9403" y="8755"/>
                    </a:lnTo>
                    <a:lnTo>
                      <a:pt x="8955" y="8855"/>
                    </a:lnTo>
                    <a:lnTo>
                      <a:pt x="8532" y="8979"/>
                    </a:lnTo>
                    <a:lnTo>
                      <a:pt x="8109" y="9153"/>
                    </a:lnTo>
                    <a:lnTo>
                      <a:pt x="7736" y="9377"/>
                    </a:lnTo>
                    <a:lnTo>
                      <a:pt x="7388" y="9651"/>
                    </a:lnTo>
                    <a:lnTo>
                      <a:pt x="7065" y="9949"/>
                    </a:lnTo>
                    <a:lnTo>
                      <a:pt x="6791" y="10272"/>
                    </a:lnTo>
                    <a:lnTo>
                      <a:pt x="6741" y="10347"/>
                    </a:lnTo>
                    <a:lnTo>
                      <a:pt x="6667" y="10397"/>
                    </a:lnTo>
                    <a:lnTo>
                      <a:pt x="6592" y="10422"/>
                    </a:lnTo>
                    <a:lnTo>
                      <a:pt x="6393" y="10422"/>
                    </a:lnTo>
                    <a:lnTo>
                      <a:pt x="6294" y="10372"/>
                    </a:lnTo>
                    <a:lnTo>
                      <a:pt x="6194" y="10272"/>
                    </a:lnTo>
                    <a:lnTo>
                      <a:pt x="6144" y="10123"/>
                    </a:lnTo>
                    <a:lnTo>
                      <a:pt x="6169" y="9999"/>
                    </a:lnTo>
                    <a:lnTo>
                      <a:pt x="6219" y="9874"/>
                    </a:lnTo>
                    <a:lnTo>
                      <a:pt x="6368" y="9651"/>
                    </a:lnTo>
                    <a:lnTo>
                      <a:pt x="6542" y="9477"/>
                    </a:lnTo>
                    <a:lnTo>
                      <a:pt x="6716" y="9278"/>
                    </a:lnTo>
                    <a:lnTo>
                      <a:pt x="6915" y="9103"/>
                    </a:lnTo>
                    <a:lnTo>
                      <a:pt x="7338" y="8805"/>
                    </a:lnTo>
                    <a:lnTo>
                      <a:pt x="7786" y="8531"/>
                    </a:lnTo>
                    <a:lnTo>
                      <a:pt x="8259" y="8332"/>
                    </a:lnTo>
                    <a:lnTo>
                      <a:pt x="8756" y="8158"/>
                    </a:lnTo>
                    <a:lnTo>
                      <a:pt x="9278" y="8059"/>
                    </a:lnTo>
                    <a:lnTo>
                      <a:pt x="9801" y="8009"/>
                    </a:lnTo>
                    <a:lnTo>
                      <a:pt x="9801" y="7934"/>
                    </a:lnTo>
                    <a:lnTo>
                      <a:pt x="9776" y="7462"/>
                    </a:lnTo>
                    <a:lnTo>
                      <a:pt x="9751" y="7014"/>
                    </a:lnTo>
                    <a:lnTo>
                      <a:pt x="9676" y="6591"/>
                    </a:lnTo>
                    <a:lnTo>
                      <a:pt x="9627" y="6367"/>
                    </a:lnTo>
                    <a:lnTo>
                      <a:pt x="9552" y="6169"/>
                    </a:lnTo>
                    <a:lnTo>
                      <a:pt x="9403" y="5895"/>
                    </a:lnTo>
                    <a:lnTo>
                      <a:pt x="9253" y="5646"/>
                    </a:lnTo>
                    <a:lnTo>
                      <a:pt x="9079" y="5373"/>
                    </a:lnTo>
                    <a:lnTo>
                      <a:pt x="8880" y="5149"/>
                    </a:lnTo>
                    <a:lnTo>
                      <a:pt x="8433" y="4676"/>
                    </a:lnTo>
                    <a:lnTo>
                      <a:pt x="7960" y="4253"/>
                    </a:lnTo>
                    <a:lnTo>
                      <a:pt x="7761" y="4054"/>
                    </a:lnTo>
                    <a:lnTo>
                      <a:pt x="7264" y="3607"/>
                    </a:lnTo>
                    <a:lnTo>
                      <a:pt x="6766" y="3134"/>
                    </a:lnTo>
                    <a:lnTo>
                      <a:pt x="6169" y="3308"/>
                    </a:lnTo>
                    <a:lnTo>
                      <a:pt x="5597" y="3507"/>
                    </a:lnTo>
                    <a:lnTo>
                      <a:pt x="5025" y="3781"/>
                    </a:lnTo>
                    <a:lnTo>
                      <a:pt x="4503" y="4079"/>
                    </a:lnTo>
                    <a:lnTo>
                      <a:pt x="4030" y="4403"/>
                    </a:lnTo>
                    <a:lnTo>
                      <a:pt x="3558" y="4776"/>
                    </a:lnTo>
                    <a:lnTo>
                      <a:pt x="3160" y="5198"/>
                    </a:lnTo>
                    <a:lnTo>
                      <a:pt x="2812" y="5621"/>
                    </a:lnTo>
                    <a:lnTo>
                      <a:pt x="2737" y="5696"/>
                    </a:lnTo>
                    <a:lnTo>
                      <a:pt x="2662" y="5746"/>
                    </a:lnTo>
                    <a:lnTo>
                      <a:pt x="2588" y="5771"/>
                    </a:lnTo>
                    <a:lnTo>
                      <a:pt x="2414" y="5771"/>
                    </a:lnTo>
                    <a:lnTo>
                      <a:pt x="2314" y="5721"/>
                    </a:lnTo>
                    <a:lnTo>
                      <a:pt x="2215" y="5596"/>
                    </a:lnTo>
                    <a:lnTo>
                      <a:pt x="2165" y="5472"/>
                    </a:lnTo>
                    <a:lnTo>
                      <a:pt x="2165" y="5348"/>
                    </a:lnTo>
                    <a:lnTo>
                      <a:pt x="2239" y="5223"/>
                    </a:lnTo>
                    <a:lnTo>
                      <a:pt x="2613" y="4751"/>
                    </a:lnTo>
                    <a:lnTo>
                      <a:pt x="3011" y="4328"/>
                    </a:lnTo>
                    <a:lnTo>
                      <a:pt x="3483" y="3930"/>
                    </a:lnTo>
                    <a:lnTo>
                      <a:pt x="3981" y="3582"/>
                    </a:lnTo>
                    <a:lnTo>
                      <a:pt x="4503" y="3258"/>
                    </a:lnTo>
                    <a:lnTo>
                      <a:pt x="5075" y="2960"/>
                    </a:lnTo>
                    <a:lnTo>
                      <a:pt x="5672" y="2736"/>
                    </a:lnTo>
                    <a:lnTo>
                      <a:pt x="6269" y="2537"/>
                    </a:lnTo>
                    <a:lnTo>
                      <a:pt x="6045" y="2214"/>
                    </a:lnTo>
                    <a:lnTo>
                      <a:pt x="5921" y="1965"/>
                    </a:lnTo>
                    <a:lnTo>
                      <a:pt x="5796" y="1716"/>
                    </a:lnTo>
                    <a:lnTo>
                      <a:pt x="5697" y="1443"/>
                    </a:lnTo>
                    <a:lnTo>
                      <a:pt x="5622" y="1144"/>
                    </a:lnTo>
                    <a:lnTo>
                      <a:pt x="5572" y="871"/>
                    </a:lnTo>
                    <a:lnTo>
                      <a:pt x="5547" y="572"/>
                    </a:lnTo>
                    <a:lnTo>
                      <a:pt x="5547" y="274"/>
                    </a:lnTo>
                    <a:lnTo>
                      <a:pt x="557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15"/>
              <p:cNvSpPr/>
              <p:nvPr/>
            </p:nvSpPr>
            <p:spPr>
              <a:xfrm>
                <a:off x="2256621" y="1553473"/>
                <a:ext cx="114901" cy="309757"/>
              </a:xfrm>
              <a:custGeom>
                <a:avLst/>
                <a:gdLst/>
                <a:ahLst/>
                <a:cxnLst/>
                <a:rect l="l" t="t" r="r" b="b"/>
                <a:pathLst>
                  <a:path w="5573" h="15024" fill="none" extrusionOk="0">
                    <a:moveTo>
                      <a:pt x="5572" y="1"/>
                    </a:moveTo>
                    <a:lnTo>
                      <a:pt x="5572" y="6891"/>
                    </a:lnTo>
                    <a:lnTo>
                      <a:pt x="1" y="10074"/>
                    </a:lnTo>
                    <a:lnTo>
                      <a:pt x="1" y="15024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15"/>
              <p:cNvSpPr/>
              <p:nvPr/>
            </p:nvSpPr>
            <p:spPr>
              <a:xfrm>
                <a:off x="2224829" y="1863210"/>
                <a:ext cx="63110" cy="63110"/>
              </a:xfrm>
              <a:custGeom>
                <a:avLst/>
                <a:gdLst/>
                <a:ahLst/>
                <a:cxnLst/>
                <a:rect l="l" t="t" r="r" b="b"/>
                <a:pathLst>
                  <a:path w="3061" h="3061" fill="none" extrusionOk="0">
                    <a:moveTo>
                      <a:pt x="3060" y="1543"/>
                    </a:moveTo>
                    <a:lnTo>
                      <a:pt x="3060" y="1543"/>
                    </a:lnTo>
                    <a:lnTo>
                      <a:pt x="3060" y="1692"/>
                    </a:lnTo>
                    <a:lnTo>
                      <a:pt x="3035" y="1841"/>
                    </a:lnTo>
                    <a:lnTo>
                      <a:pt x="2986" y="1991"/>
                    </a:lnTo>
                    <a:lnTo>
                      <a:pt x="2936" y="2140"/>
                    </a:lnTo>
                    <a:lnTo>
                      <a:pt x="2787" y="2389"/>
                    </a:lnTo>
                    <a:lnTo>
                      <a:pt x="2612" y="2612"/>
                    </a:lnTo>
                    <a:lnTo>
                      <a:pt x="2389" y="2786"/>
                    </a:lnTo>
                    <a:lnTo>
                      <a:pt x="2115" y="2936"/>
                    </a:lnTo>
                    <a:lnTo>
                      <a:pt x="1991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43" y="3060"/>
                    </a:lnTo>
                    <a:lnTo>
                      <a:pt x="1543" y="3060"/>
                    </a:lnTo>
                    <a:lnTo>
                      <a:pt x="1369" y="3060"/>
                    </a:lnTo>
                    <a:lnTo>
                      <a:pt x="1220" y="3035"/>
                    </a:lnTo>
                    <a:lnTo>
                      <a:pt x="1070" y="2985"/>
                    </a:lnTo>
                    <a:lnTo>
                      <a:pt x="946" y="2936"/>
                    </a:lnTo>
                    <a:lnTo>
                      <a:pt x="672" y="2786"/>
                    </a:lnTo>
                    <a:lnTo>
                      <a:pt x="449" y="2612"/>
                    </a:lnTo>
                    <a:lnTo>
                      <a:pt x="274" y="2389"/>
                    </a:lnTo>
                    <a:lnTo>
                      <a:pt x="125" y="2140"/>
                    </a:lnTo>
                    <a:lnTo>
                      <a:pt x="75" y="1991"/>
                    </a:lnTo>
                    <a:lnTo>
                      <a:pt x="26" y="1841"/>
                    </a:lnTo>
                    <a:lnTo>
                      <a:pt x="1" y="1692"/>
                    </a:lnTo>
                    <a:lnTo>
                      <a:pt x="1" y="1543"/>
                    </a:lnTo>
                    <a:lnTo>
                      <a:pt x="1" y="1543"/>
                    </a:lnTo>
                    <a:lnTo>
                      <a:pt x="1" y="1369"/>
                    </a:lnTo>
                    <a:lnTo>
                      <a:pt x="26" y="1220"/>
                    </a:lnTo>
                    <a:lnTo>
                      <a:pt x="75" y="1070"/>
                    </a:lnTo>
                    <a:lnTo>
                      <a:pt x="125" y="946"/>
                    </a:lnTo>
                    <a:lnTo>
                      <a:pt x="274" y="672"/>
                    </a:lnTo>
                    <a:lnTo>
                      <a:pt x="449" y="448"/>
                    </a:lnTo>
                    <a:lnTo>
                      <a:pt x="672" y="274"/>
                    </a:lnTo>
                    <a:lnTo>
                      <a:pt x="946" y="125"/>
                    </a:lnTo>
                    <a:lnTo>
                      <a:pt x="1070" y="75"/>
                    </a:lnTo>
                    <a:lnTo>
                      <a:pt x="1220" y="51"/>
                    </a:lnTo>
                    <a:lnTo>
                      <a:pt x="1369" y="26"/>
                    </a:lnTo>
                    <a:lnTo>
                      <a:pt x="1543" y="1"/>
                    </a:lnTo>
                    <a:lnTo>
                      <a:pt x="1543" y="1"/>
                    </a:lnTo>
                    <a:lnTo>
                      <a:pt x="1692" y="26"/>
                    </a:lnTo>
                    <a:lnTo>
                      <a:pt x="1841" y="51"/>
                    </a:lnTo>
                    <a:lnTo>
                      <a:pt x="1991" y="75"/>
                    </a:lnTo>
                    <a:lnTo>
                      <a:pt x="2115" y="125"/>
                    </a:lnTo>
                    <a:lnTo>
                      <a:pt x="2389" y="274"/>
                    </a:lnTo>
                    <a:lnTo>
                      <a:pt x="2612" y="448"/>
                    </a:lnTo>
                    <a:lnTo>
                      <a:pt x="2787" y="672"/>
                    </a:lnTo>
                    <a:lnTo>
                      <a:pt x="2936" y="946"/>
                    </a:lnTo>
                    <a:lnTo>
                      <a:pt x="2986" y="1070"/>
                    </a:lnTo>
                    <a:lnTo>
                      <a:pt x="3035" y="1220"/>
                    </a:lnTo>
                    <a:lnTo>
                      <a:pt x="3060" y="1369"/>
                    </a:lnTo>
                    <a:lnTo>
                      <a:pt x="3060" y="1543"/>
                    </a:lnTo>
                    <a:lnTo>
                      <a:pt x="3060" y="1543"/>
                    </a:lnTo>
                    <a:close/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15"/>
              <p:cNvSpPr/>
              <p:nvPr/>
            </p:nvSpPr>
            <p:spPr>
              <a:xfrm>
                <a:off x="2443292" y="1469890"/>
                <a:ext cx="21" cy="132839"/>
              </a:xfrm>
              <a:custGeom>
                <a:avLst/>
                <a:gdLst/>
                <a:ahLst/>
                <a:cxnLst/>
                <a:rect l="l" t="t" r="r" b="b"/>
                <a:pathLst>
                  <a:path w="1" h="6443" fill="none" extrusionOk="0">
                    <a:moveTo>
                      <a:pt x="0" y="1"/>
                    </a:moveTo>
                    <a:lnTo>
                      <a:pt x="0" y="644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15"/>
              <p:cNvSpPr/>
              <p:nvPr/>
            </p:nvSpPr>
            <p:spPr>
              <a:xfrm>
                <a:off x="2503289" y="1469890"/>
                <a:ext cx="20535" cy="320520"/>
              </a:xfrm>
              <a:custGeom>
                <a:avLst/>
                <a:gdLst/>
                <a:ahLst/>
                <a:cxnLst/>
                <a:rect l="l" t="t" r="r" b="b"/>
                <a:pathLst>
                  <a:path w="996" h="15546" fill="none" extrusionOk="0">
                    <a:moveTo>
                      <a:pt x="1" y="1"/>
                    </a:moveTo>
                    <a:lnTo>
                      <a:pt x="1" y="6443"/>
                    </a:lnTo>
                    <a:lnTo>
                      <a:pt x="995" y="7189"/>
                    </a:lnTo>
                    <a:lnTo>
                      <a:pt x="995" y="15546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15"/>
              <p:cNvSpPr/>
              <p:nvPr/>
            </p:nvSpPr>
            <p:spPr>
              <a:xfrm>
                <a:off x="2325340" y="1721671"/>
                <a:ext cx="21" cy="94387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8" fill="none" extrusionOk="0">
                    <a:moveTo>
                      <a:pt x="1" y="1"/>
                    </a:moveTo>
                    <a:lnTo>
                      <a:pt x="1" y="4578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15"/>
              <p:cNvSpPr/>
              <p:nvPr/>
            </p:nvSpPr>
            <p:spPr>
              <a:xfrm>
                <a:off x="2371502" y="1458097"/>
                <a:ext cx="10783" cy="93356"/>
              </a:xfrm>
              <a:custGeom>
                <a:avLst/>
                <a:gdLst/>
                <a:ahLst/>
                <a:cxnLst/>
                <a:rect l="l" t="t" r="r" b="b"/>
                <a:pathLst>
                  <a:path w="523" h="4528" fill="none" extrusionOk="0">
                    <a:moveTo>
                      <a:pt x="0" y="4527"/>
                    </a:moveTo>
                    <a:lnTo>
                      <a:pt x="523" y="4179"/>
                    </a:lnTo>
                    <a:lnTo>
                      <a:pt x="523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15"/>
              <p:cNvSpPr/>
              <p:nvPr/>
            </p:nvSpPr>
            <p:spPr>
              <a:xfrm>
                <a:off x="2412016" y="1658602"/>
                <a:ext cx="63090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3060" fill="none" extrusionOk="0">
                    <a:moveTo>
                      <a:pt x="3060" y="1543"/>
                    </a:moveTo>
                    <a:lnTo>
                      <a:pt x="3060" y="1543"/>
                    </a:lnTo>
                    <a:lnTo>
                      <a:pt x="3035" y="1692"/>
                    </a:lnTo>
                    <a:lnTo>
                      <a:pt x="3035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88" y="2811"/>
                    </a:lnTo>
                    <a:lnTo>
                      <a:pt x="2114" y="2936"/>
                    </a:lnTo>
                    <a:lnTo>
                      <a:pt x="1990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17" y="3060"/>
                    </a:lnTo>
                    <a:lnTo>
                      <a:pt x="1517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45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74" y="2388"/>
                    </a:lnTo>
                    <a:lnTo>
                      <a:pt x="125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94"/>
                    </a:lnTo>
                    <a:lnTo>
                      <a:pt x="25" y="1219"/>
                    </a:lnTo>
                    <a:lnTo>
                      <a:pt x="75" y="1095"/>
                    </a:lnTo>
                    <a:lnTo>
                      <a:pt x="125" y="946"/>
                    </a:lnTo>
                    <a:lnTo>
                      <a:pt x="274" y="697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45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7" y="1"/>
                    </a:lnTo>
                    <a:lnTo>
                      <a:pt x="1517" y="1"/>
                    </a:lnTo>
                    <a:lnTo>
                      <a:pt x="1692" y="26"/>
                    </a:lnTo>
                    <a:lnTo>
                      <a:pt x="1841" y="50"/>
                    </a:lnTo>
                    <a:lnTo>
                      <a:pt x="1990" y="75"/>
                    </a:lnTo>
                    <a:lnTo>
                      <a:pt x="2114" y="125"/>
                    </a:lnTo>
                    <a:lnTo>
                      <a:pt x="2388" y="274"/>
                    </a:lnTo>
                    <a:lnTo>
                      <a:pt x="2612" y="448"/>
                    </a:lnTo>
                    <a:lnTo>
                      <a:pt x="2786" y="697"/>
                    </a:lnTo>
                    <a:lnTo>
                      <a:pt x="2935" y="946"/>
                    </a:lnTo>
                    <a:lnTo>
                      <a:pt x="2985" y="1095"/>
                    </a:lnTo>
                    <a:lnTo>
                      <a:pt x="3035" y="1219"/>
                    </a:lnTo>
                    <a:lnTo>
                      <a:pt x="3035" y="1394"/>
                    </a:lnTo>
                    <a:lnTo>
                      <a:pt x="3060" y="1543"/>
                    </a:lnTo>
                    <a:lnTo>
                      <a:pt x="3060" y="1543"/>
                    </a:lnTo>
                    <a:close/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15"/>
              <p:cNvSpPr/>
              <p:nvPr/>
            </p:nvSpPr>
            <p:spPr>
              <a:xfrm>
                <a:off x="2256622" y="1992956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1" y="10347"/>
                    </a:moveTo>
                    <a:lnTo>
                      <a:pt x="1" y="0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15"/>
              <p:cNvSpPr/>
              <p:nvPr/>
            </p:nvSpPr>
            <p:spPr>
              <a:xfrm>
                <a:off x="2443292" y="1721671"/>
                <a:ext cx="126674" cy="405670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19676" fill="none" extrusionOk="0">
                    <a:moveTo>
                      <a:pt x="6144" y="19675"/>
                    </a:moveTo>
                    <a:lnTo>
                      <a:pt x="6144" y="11194"/>
                    </a:lnTo>
                    <a:lnTo>
                      <a:pt x="0" y="8060"/>
                    </a:lnTo>
                    <a:lnTo>
                      <a:pt x="0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15"/>
              <p:cNvSpPr/>
              <p:nvPr/>
            </p:nvSpPr>
            <p:spPr>
              <a:xfrm>
                <a:off x="2325340" y="1784760"/>
                <a:ext cx="46183" cy="387691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8804" fill="none" extrusionOk="0">
                    <a:moveTo>
                      <a:pt x="2239" y="0"/>
                    </a:moveTo>
                    <a:lnTo>
                      <a:pt x="2239" y="9850"/>
                    </a:lnTo>
                    <a:lnTo>
                      <a:pt x="1" y="11292"/>
                    </a:lnTo>
                    <a:lnTo>
                      <a:pt x="1" y="18804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15"/>
              <p:cNvSpPr/>
              <p:nvPr/>
            </p:nvSpPr>
            <p:spPr>
              <a:xfrm>
                <a:off x="2443292" y="2074498"/>
                <a:ext cx="21" cy="52843"/>
              </a:xfrm>
              <a:custGeom>
                <a:avLst/>
                <a:gdLst/>
                <a:ahLst/>
                <a:cxnLst/>
                <a:rect l="l" t="t" r="r" b="b"/>
                <a:pathLst>
                  <a:path w="1" h="2563" fill="none" extrusionOk="0">
                    <a:moveTo>
                      <a:pt x="0" y="256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3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15"/>
              <p:cNvSpPr/>
              <p:nvPr/>
            </p:nvSpPr>
            <p:spPr>
              <a:xfrm>
                <a:off x="2443292" y="1938093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0" y="4179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15"/>
              <p:cNvSpPr/>
              <p:nvPr/>
            </p:nvSpPr>
            <p:spPr>
              <a:xfrm>
                <a:off x="2523804" y="1846283"/>
                <a:ext cx="21" cy="31318"/>
              </a:xfrm>
              <a:custGeom>
                <a:avLst/>
                <a:gdLst/>
                <a:ahLst/>
                <a:cxnLst/>
                <a:rect l="l" t="t" r="r" b="b"/>
                <a:pathLst>
                  <a:path w="1" h="1519" fill="none" extrusionOk="0">
                    <a:moveTo>
                      <a:pt x="0" y="1"/>
                    </a:moveTo>
                    <a:lnTo>
                      <a:pt x="0" y="1518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15"/>
              <p:cNvSpPr/>
              <p:nvPr/>
            </p:nvSpPr>
            <p:spPr>
              <a:xfrm>
                <a:off x="2889950" y="1846283"/>
                <a:ext cx="63090" cy="62595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3036" fill="none" extrusionOk="0">
                    <a:moveTo>
                      <a:pt x="3060" y="1518"/>
                    </a:moveTo>
                    <a:lnTo>
                      <a:pt x="3060" y="1518"/>
                    </a:lnTo>
                    <a:lnTo>
                      <a:pt x="3060" y="1667"/>
                    </a:lnTo>
                    <a:lnTo>
                      <a:pt x="3035" y="1817"/>
                    </a:lnTo>
                    <a:lnTo>
                      <a:pt x="2985" y="1966"/>
                    </a:lnTo>
                    <a:lnTo>
                      <a:pt x="2935" y="2115"/>
                    </a:lnTo>
                    <a:lnTo>
                      <a:pt x="2786" y="2364"/>
                    </a:lnTo>
                    <a:lnTo>
                      <a:pt x="2612" y="2588"/>
                    </a:lnTo>
                    <a:lnTo>
                      <a:pt x="2388" y="2787"/>
                    </a:lnTo>
                    <a:lnTo>
                      <a:pt x="2114" y="2911"/>
                    </a:lnTo>
                    <a:lnTo>
                      <a:pt x="1990" y="2986"/>
                    </a:lnTo>
                    <a:lnTo>
                      <a:pt x="1841" y="3011"/>
                    </a:lnTo>
                    <a:lnTo>
                      <a:pt x="1692" y="3035"/>
                    </a:lnTo>
                    <a:lnTo>
                      <a:pt x="1542" y="3035"/>
                    </a:lnTo>
                    <a:lnTo>
                      <a:pt x="1542" y="3035"/>
                    </a:lnTo>
                    <a:lnTo>
                      <a:pt x="1368" y="3035"/>
                    </a:lnTo>
                    <a:lnTo>
                      <a:pt x="1219" y="3011"/>
                    </a:lnTo>
                    <a:lnTo>
                      <a:pt x="1070" y="2986"/>
                    </a:lnTo>
                    <a:lnTo>
                      <a:pt x="945" y="2911"/>
                    </a:lnTo>
                    <a:lnTo>
                      <a:pt x="672" y="2787"/>
                    </a:lnTo>
                    <a:lnTo>
                      <a:pt x="448" y="2588"/>
                    </a:lnTo>
                    <a:lnTo>
                      <a:pt x="274" y="2364"/>
                    </a:lnTo>
                    <a:lnTo>
                      <a:pt x="125" y="2115"/>
                    </a:lnTo>
                    <a:lnTo>
                      <a:pt x="75" y="1966"/>
                    </a:lnTo>
                    <a:lnTo>
                      <a:pt x="25" y="1817"/>
                    </a:lnTo>
                    <a:lnTo>
                      <a:pt x="0" y="1667"/>
                    </a:lnTo>
                    <a:lnTo>
                      <a:pt x="0" y="1518"/>
                    </a:lnTo>
                    <a:lnTo>
                      <a:pt x="0" y="1518"/>
                    </a:lnTo>
                    <a:lnTo>
                      <a:pt x="0" y="1369"/>
                    </a:lnTo>
                    <a:lnTo>
                      <a:pt x="25" y="1220"/>
                    </a:lnTo>
                    <a:lnTo>
                      <a:pt x="75" y="1071"/>
                    </a:lnTo>
                    <a:lnTo>
                      <a:pt x="125" y="921"/>
                    </a:lnTo>
                    <a:lnTo>
                      <a:pt x="274" y="673"/>
                    </a:lnTo>
                    <a:lnTo>
                      <a:pt x="448" y="449"/>
                    </a:lnTo>
                    <a:lnTo>
                      <a:pt x="672" y="250"/>
                    </a:lnTo>
                    <a:lnTo>
                      <a:pt x="945" y="100"/>
                    </a:lnTo>
                    <a:lnTo>
                      <a:pt x="1070" y="51"/>
                    </a:lnTo>
                    <a:lnTo>
                      <a:pt x="1219" y="26"/>
                    </a:lnTo>
                    <a:lnTo>
                      <a:pt x="1368" y="1"/>
                    </a:lnTo>
                    <a:lnTo>
                      <a:pt x="1542" y="1"/>
                    </a:lnTo>
                    <a:lnTo>
                      <a:pt x="1542" y="1"/>
                    </a:lnTo>
                    <a:lnTo>
                      <a:pt x="1692" y="1"/>
                    </a:lnTo>
                    <a:lnTo>
                      <a:pt x="1841" y="26"/>
                    </a:lnTo>
                    <a:lnTo>
                      <a:pt x="1990" y="51"/>
                    </a:lnTo>
                    <a:lnTo>
                      <a:pt x="2114" y="100"/>
                    </a:lnTo>
                    <a:lnTo>
                      <a:pt x="2388" y="250"/>
                    </a:lnTo>
                    <a:lnTo>
                      <a:pt x="2612" y="449"/>
                    </a:lnTo>
                    <a:lnTo>
                      <a:pt x="2786" y="673"/>
                    </a:lnTo>
                    <a:lnTo>
                      <a:pt x="2935" y="921"/>
                    </a:lnTo>
                    <a:lnTo>
                      <a:pt x="2985" y="1071"/>
                    </a:lnTo>
                    <a:lnTo>
                      <a:pt x="3035" y="1220"/>
                    </a:lnTo>
                    <a:lnTo>
                      <a:pt x="3060" y="1369"/>
                    </a:lnTo>
                    <a:lnTo>
                      <a:pt x="3060" y="1518"/>
                    </a:lnTo>
                    <a:lnTo>
                      <a:pt x="3060" y="1518"/>
                    </a:lnTo>
                    <a:close/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15"/>
              <p:cNvSpPr/>
              <p:nvPr/>
            </p:nvSpPr>
            <p:spPr>
              <a:xfrm>
                <a:off x="2714062" y="1658602"/>
                <a:ext cx="62574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35" h="3060" fill="none" extrusionOk="0">
                    <a:moveTo>
                      <a:pt x="3034" y="1543"/>
                    </a:moveTo>
                    <a:lnTo>
                      <a:pt x="3034" y="1543"/>
                    </a:lnTo>
                    <a:lnTo>
                      <a:pt x="3034" y="1692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63" y="2811"/>
                    </a:lnTo>
                    <a:lnTo>
                      <a:pt x="2114" y="2936"/>
                    </a:lnTo>
                    <a:lnTo>
                      <a:pt x="1965" y="2985"/>
                    </a:lnTo>
                    <a:lnTo>
                      <a:pt x="1816" y="3035"/>
                    </a:lnTo>
                    <a:lnTo>
                      <a:pt x="1666" y="3060"/>
                    </a:lnTo>
                    <a:lnTo>
                      <a:pt x="1517" y="3060"/>
                    </a:lnTo>
                    <a:lnTo>
                      <a:pt x="1517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0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24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94"/>
                    </a:lnTo>
                    <a:lnTo>
                      <a:pt x="25" y="1219"/>
                    </a:lnTo>
                    <a:lnTo>
                      <a:pt x="75" y="1095"/>
                    </a:lnTo>
                    <a:lnTo>
                      <a:pt x="124" y="946"/>
                    </a:lnTo>
                    <a:lnTo>
                      <a:pt x="249" y="697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0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7" y="1"/>
                    </a:lnTo>
                    <a:lnTo>
                      <a:pt x="1517" y="1"/>
                    </a:lnTo>
                    <a:lnTo>
                      <a:pt x="1666" y="26"/>
                    </a:lnTo>
                    <a:lnTo>
                      <a:pt x="1816" y="50"/>
                    </a:lnTo>
                    <a:lnTo>
                      <a:pt x="1965" y="75"/>
                    </a:lnTo>
                    <a:lnTo>
                      <a:pt x="2114" y="125"/>
                    </a:lnTo>
                    <a:lnTo>
                      <a:pt x="2363" y="274"/>
                    </a:lnTo>
                    <a:lnTo>
                      <a:pt x="2612" y="448"/>
                    </a:lnTo>
                    <a:lnTo>
                      <a:pt x="2786" y="697"/>
                    </a:lnTo>
                    <a:lnTo>
                      <a:pt x="2935" y="946"/>
                    </a:lnTo>
                    <a:lnTo>
                      <a:pt x="2985" y="1095"/>
                    </a:lnTo>
                    <a:lnTo>
                      <a:pt x="3010" y="1219"/>
                    </a:lnTo>
                    <a:lnTo>
                      <a:pt x="3034" y="1394"/>
                    </a:lnTo>
                    <a:lnTo>
                      <a:pt x="3034" y="1543"/>
                    </a:lnTo>
                    <a:lnTo>
                      <a:pt x="3034" y="1543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15"/>
              <p:cNvSpPr/>
              <p:nvPr/>
            </p:nvSpPr>
            <p:spPr>
              <a:xfrm>
                <a:off x="2745339" y="1469890"/>
                <a:ext cx="21" cy="132839"/>
              </a:xfrm>
              <a:custGeom>
                <a:avLst/>
                <a:gdLst/>
                <a:ahLst/>
                <a:cxnLst/>
                <a:rect l="l" t="t" r="r" b="b"/>
                <a:pathLst>
                  <a:path w="1" h="6443" fill="none" extrusionOk="0">
                    <a:moveTo>
                      <a:pt x="0" y="1"/>
                    </a:moveTo>
                    <a:lnTo>
                      <a:pt x="0" y="644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15"/>
              <p:cNvSpPr/>
              <p:nvPr/>
            </p:nvSpPr>
            <p:spPr>
              <a:xfrm>
                <a:off x="2804820" y="1469890"/>
                <a:ext cx="20535" cy="320520"/>
              </a:xfrm>
              <a:custGeom>
                <a:avLst/>
                <a:gdLst/>
                <a:ahLst/>
                <a:cxnLst/>
                <a:rect l="l" t="t" r="r" b="b"/>
                <a:pathLst>
                  <a:path w="996" h="15546" fill="none" extrusionOk="0">
                    <a:moveTo>
                      <a:pt x="0" y="1"/>
                    </a:moveTo>
                    <a:lnTo>
                      <a:pt x="0" y="6443"/>
                    </a:lnTo>
                    <a:lnTo>
                      <a:pt x="995" y="7189"/>
                    </a:lnTo>
                    <a:lnTo>
                      <a:pt x="995" y="15546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15"/>
              <p:cNvSpPr/>
              <p:nvPr/>
            </p:nvSpPr>
            <p:spPr>
              <a:xfrm>
                <a:off x="2745339" y="1721671"/>
                <a:ext cx="126674" cy="434369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21068" fill="none" extrusionOk="0">
                    <a:moveTo>
                      <a:pt x="6144" y="21068"/>
                    </a:moveTo>
                    <a:lnTo>
                      <a:pt x="6144" y="11194"/>
                    </a:lnTo>
                    <a:lnTo>
                      <a:pt x="0" y="8060"/>
                    </a:lnTo>
                    <a:lnTo>
                      <a:pt x="0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15"/>
              <p:cNvSpPr/>
              <p:nvPr/>
            </p:nvSpPr>
            <p:spPr>
              <a:xfrm>
                <a:off x="2623799" y="1728866"/>
                <a:ext cx="21" cy="94366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7" fill="none" extrusionOk="0">
                    <a:moveTo>
                      <a:pt x="0" y="0"/>
                    </a:moveTo>
                    <a:lnTo>
                      <a:pt x="0" y="4577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15"/>
              <p:cNvSpPr/>
              <p:nvPr/>
            </p:nvSpPr>
            <p:spPr>
              <a:xfrm>
                <a:off x="2627386" y="1784760"/>
                <a:ext cx="46183" cy="335385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6267" fill="none" extrusionOk="0">
                    <a:moveTo>
                      <a:pt x="2239" y="0"/>
                    </a:moveTo>
                    <a:lnTo>
                      <a:pt x="2239" y="9850"/>
                    </a:lnTo>
                    <a:lnTo>
                      <a:pt x="1" y="11292"/>
                    </a:lnTo>
                    <a:lnTo>
                      <a:pt x="1" y="16267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15"/>
              <p:cNvSpPr/>
              <p:nvPr/>
            </p:nvSpPr>
            <p:spPr>
              <a:xfrm>
                <a:off x="2745339" y="2074498"/>
                <a:ext cx="21" cy="52843"/>
              </a:xfrm>
              <a:custGeom>
                <a:avLst/>
                <a:gdLst/>
                <a:ahLst/>
                <a:cxnLst/>
                <a:rect l="l" t="t" r="r" b="b"/>
                <a:pathLst>
                  <a:path w="1" h="2563" fill="none" extrusionOk="0">
                    <a:moveTo>
                      <a:pt x="0" y="256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3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15"/>
              <p:cNvSpPr/>
              <p:nvPr/>
            </p:nvSpPr>
            <p:spPr>
              <a:xfrm>
                <a:off x="2745339" y="1938093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0" y="4179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15"/>
              <p:cNvSpPr/>
              <p:nvPr/>
            </p:nvSpPr>
            <p:spPr>
              <a:xfrm>
                <a:off x="2673549" y="1458097"/>
                <a:ext cx="10268" cy="93356"/>
              </a:xfrm>
              <a:custGeom>
                <a:avLst/>
                <a:gdLst/>
                <a:ahLst/>
                <a:cxnLst/>
                <a:rect l="l" t="t" r="r" b="b"/>
                <a:pathLst>
                  <a:path w="498" h="4528" fill="none" extrusionOk="0">
                    <a:moveTo>
                      <a:pt x="0" y="4527"/>
                    </a:moveTo>
                    <a:lnTo>
                      <a:pt x="498" y="4179"/>
                    </a:lnTo>
                    <a:lnTo>
                      <a:pt x="498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15"/>
              <p:cNvSpPr/>
              <p:nvPr/>
            </p:nvSpPr>
            <p:spPr>
              <a:xfrm>
                <a:off x="2825335" y="1846283"/>
                <a:ext cx="21" cy="31318"/>
              </a:xfrm>
              <a:custGeom>
                <a:avLst/>
                <a:gdLst/>
                <a:ahLst/>
                <a:cxnLst/>
                <a:rect l="l" t="t" r="r" b="b"/>
                <a:pathLst>
                  <a:path w="1" h="1519" fill="none" extrusionOk="0">
                    <a:moveTo>
                      <a:pt x="0" y="1"/>
                    </a:moveTo>
                    <a:lnTo>
                      <a:pt x="0" y="1518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15"/>
              <p:cNvSpPr/>
              <p:nvPr/>
            </p:nvSpPr>
            <p:spPr>
              <a:xfrm>
                <a:off x="2563286" y="1469890"/>
                <a:ext cx="21" cy="52843"/>
              </a:xfrm>
              <a:custGeom>
                <a:avLst/>
                <a:gdLst/>
                <a:ahLst/>
                <a:cxnLst/>
                <a:rect l="l" t="t" r="r" b="b"/>
                <a:pathLst>
                  <a:path w="1" h="2563" fill="none" extrusionOk="0">
                    <a:moveTo>
                      <a:pt x="1" y="1"/>
                    </a:moveTo>
                    <a:lnTo>
                      <a:pt x="1" y="256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15"/>
              <p:cNvSpPr/>
              <p:nvPr/>
            </p:nvSpPr>
            <p:spPr>
              <a:xfrm>
                <a:off x="2563286" y="1565782"/>
                <a:ext cx="57976" cy="91810"/>
              </a:xfrm>
              <a:custGeom>
                <a:avLst/>
                <a:gdLst/>
                <a:ahLst/>
                <a:cxnLst/>
                <a:rect l="l" t="t" r="r" b="b"/>
                <a:pathLst>
                  <a:path w="2812" h="4453" fill="none" extrusionOk="0">
                    <a:moveTo>
                      <a:pt x="1" y="1"/>
                    </a:moveTo>
                    <a:lnTo>
                      <a:pt x="2811" y="971"/>
                    </a:lnTo>
                    <a:lnTo>
                      <a:pt x="2811" y="445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15"/>
              <p:cNvSpPr/>
              <p:nvPr/>
            </p:nvSpPr>
            <p:spPr>
              <a:xfrm>
                <a:off x="2569946" y="1553473"/>
                <a:ext cx="103624" cy="352848"/>
              </a:xfrm>
              <a:custGeom>
                <a:avLst/>
                <a:gdLst/>
                <a:ahLst/>
                <a:cxnLst/>
                <a:rect l="l" t="t" r="r" b="b"/>
                <a:pathLst>
                  <a:path w="5026" h="17114" fill="none" extrusionOk="0">
                    <a:moveTo>
                      <a:pt x="1" y="17113"/>
                    </a:moveTo>
                    <a:lnTo>
                      <a:pt x="1" y="10074"/>
                    </a:lnTo>
                    <a:lnTo>
                      <a:pt x="5025" y="6891"/>
                    </a:lnTo>
                    <a:lnTo>
                      <a:pt x="5025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15"/>
              <p:cNvSpPr/>
              <p:nvPr/>
            </p:nvSpPr>
            <p:spPr>
              <a:xfrm>
                <a:off x="2367399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15"/>
              <p:cNvSpPr/>
              <p:nvPr/>
            </p:nvSpPr>
            <p:spPr>
              <a:xfrm>
                <a:off x="2427912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15"/>
              <p:cNvSpPr/>
              <p:nvPr/>
            </p:nvSpPr>
            <p:spPr>
              <a:xfrm>
                <a:off x="2488424" y="881693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18" y="2538"/>
                    </a:lnTo>
                    <a:lnTo>
                      <a:pt x="1418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15"/>
              <p:cNvSpPr/>
              <p:nvPr/>
            </p:nvSpPr>
            <p:spPr>
              <a:xfrm>
                <a:off x="2548936" y="881693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18" y="2538"/>
                    </a:lnTo>
                    <a:lnTo>
                      <a:pt x="1418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15"/>
              <p:cNvSpPr/>
              <p:nvPr/>
            </p:nvSpPr>
            <p:spPr>
              <a:xfrm>
                <a:off x="2608933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15"/>
              <p:cNvSpPr/>
              <p:nvPr/>
            </p:nvSpPr>
            <p:spPr>
              <a:xfrm>
                <a:off x="2669446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15"/>
              <p:cNvSpPr/>
              <p:nvPr/>
            </p:nvSpPr>
            <p:spPr>
              <a:xfrm>
                <a:off x="2729958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15"/>
              <p:cNvSpPr/>
              <p:nvPr/>
            </p:nvSpPr>
            <p:spPr>
              <a:xfrm>
                <a:off x="2790450" y="881693"/>
                <a:ext cx="29772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2538" extrusionOk="0">
                    <a:moveTo>
                      <a:pt x="1" y="1"/>
                    </a:moveTo>
                    <a:lnTo>
                      <a:pt x="1" y="2538"/>
                    </a:lnTo>
                    <a:lnTo>
                      <a:pt x="1444" y="2538"/>
                    </a:lnTo>
                    <a:lnTo>
                      <a:pt x="1444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15"/>
              <p:cNvSpPr/>
              <p:nvPr/>
            </p:nvSpPr>
            <p:spPr>
              <a:xfrm>
                <a:off x="2367399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15"/>
              <p:cNvSpPr/>
              <p:nvPr/>
            </p:nvSpPr>
            <p:spPr>
              <a:xfrm>
                <a:off x="2427912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15"/>
              <p:cNvSpPr/>
              <p:nvPr/>
            </p:nvSpPr>
            <p:spPr>
              <a:xfrm>
                <a:off x="2488424" y="1422717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18" y="2537"/>
                    </a:lnTo>
                    <a:lnTo>
                      <a:pt x="1418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15"/>
              <p:cNvSpPr/>
              <p:nvPr/>
            </p:nvSpPr>
            <p:spPr>
              <a:xfrm>
                <a:off x="2548936" y="1422717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18" y="2537"/>
                    </a:lnTo>
                    <a:lnTo>
                      <a:pt x="1418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15"/>
              <p:cNvSpPr/>
              <p:nvPr/>
            </p:nvSpPr>
            <p:spPr>
              <a:xfrm>
                <a:off x="2608933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15"/>
              <p:cNvSpPr/>
              <p:nvPr/>
            </p:nvSpPr>
            <p:spPr>
              <a:xfrm>
                <a:off x="2669446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15"/>
              <p:cNvSpPr/>
              <p:nvPr/>
            </p:nvSpPr>
            <p:spPr>
              <a:xfrm>
                <a:off x="2729958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15"/>
              <p:cNvSpPr/>
              <p:nvPr/>
            </p:nvSpPr>
            <p:spPr>
              <a:xfrm>
                <a:off x="2790450" y="1422717"/>
                <a:ext cx="29772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2538" extrusionOk="0">
                    <a:moveTo>
                      <a:pt x="1" y="0"/>
                    </a:moveTo>
                    <a:lnTo>
                      <a:pt x="1" y="2537"/>
                    </a:lnTo>
                    <a:lnTo>
                      <a:pt x="1444" y="2537"/>
                    </a:lnTo>
                    <a:lnTo>
                      <a:pt x="1444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15"/>
              <p:cNvSpPr/>
              <p:nvPr/>
            </p:nvSpPr>
            <p:spPr>
              <a:xfrm>
                <a:off x="2841746" y="951958"/>
                <a:ext cx="51812" cy="29256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19" extrusionOk="0">
                    <a:moveTo>
                      <a:pt x="0" y="1"/>
                    </a:moveTo>
                    <a:lnTo>
                      <a:pt x="0" y="1418"/>
                    </a:lnTo>
                    <a:lnTo>
                      <a:pt x="2512" y="1418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15"/>
              <p:cNvSpPr/>
              <p:nvPr/>
            </p:nvSpPr>
            <p:spPr>
              <a:xfrm>
                <a:off x="2841746" y="1011955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1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15"/>
              <p:cNvSpPr/>
              <p:nvPr/>
            </p:nvSpPr>
            <p:spPr>
              <a:xfrm>
                <a:off x="2841746" y="1072467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1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15"/>
              <p:cNvSpPr/>
              <p:nvPr/>
            </p:nvSpPr>
            <p:spPr>
              <a:xfrm>
                <a:off x="2841746" y="1132979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15"/>
              <p:cNvSpPr/>
              <p:nvPr/>
            </p:nvSpPr>
            <p:spPr>
              <a:xfrm>
                <a:off x="2841746" y="1193492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15"/>
              <p:cNvSpPr/>
              <p:nvPr/>
            </p:nvSpPr>
            <p:spPr>
              <a:xfrm>
                <a:off x="2841746" y="1254004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15"/>
              <p:cNvSpPr/>
              <p:nvPr/>
            </p:nvSpPr>
            <p:spPr>
              <a:xfrm>
                <a:off x="2841746" y="1314516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15"/>
              <p:cNvSpPr/>
              <p:nvPr/>
            </p:nvSpPr>
            <p:spPr>
              <a:xfrm>
                <a:off x="2841746" y="1375029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15"/>
              <p:cNvSpPr/>
              <p:nvPr/>
            </p:nvSpPr>
            <p:spPr>
              <a:xfrm>
                <a:off x="2294063" y="951958"/>
                <a:ext cx="51812" cy="29256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19" extrusionOk="0">
                    <a:moveTo>
                      <a:pt x="1" y="1"/>
                    </a:moveTo>
                    <a:lnTo>
                      <a:pt x="1" y="1418"/>
                    </a:lnTo>
                    <a:lnTo>
                      <a:pt x="2513" y="1418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15"/>
              <p:cNvSpPr/>
              <p:nvPr/>
            </p:nvSpPr>
            <p:spPr>
              <a:xfrm>
                <a:off x="2294063" y="1011955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1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15"/>
              <p:cNvSpPr/>
              <p:nvPr/>
            </p:nvSpPr>
            <p:spPr>
              <a:xfrm>
                <a:off x="2294063" y="1072467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1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15"/>
              <p:cNvSpPr/>
              <p:nvPr/>
            </p:nvSpPr>
            <p:spPr>
              <a:xfrm>
                <a:off x="2294063" y="1132979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15"/>
              <p:cNvSpPr/>
              <p:nvPr/>
            </p:nvSpPr>
            <p:spPr>
              <a:xfrm>
                <a:off x="2294063" y="1193492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5"/>
              <p:cNvSpPr/>
              <p:nvPr/>
            </p:nvSpPr>
            <p:spPr>
              <a:xfrm>
                <a:off x="2294063" y="1254004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5"/>
              <p:cNvSpPr/>
              <p:nvPr/>
            </p:nvSpPr>
            <p:spPr>
              <a:xfrm>
                <a:off x="2294063" y="1314516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5"/>
              <p:cNvSpPr/>
              <p:nvPr/>
            </p:nvSpPr>
            <p:spPr>
              <a:xfrm>
                <a:off x="2294063" y="1375029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15"/>
              <p:cNvSpPr/>
              <p:nvPr/>
            </p:nvSpPr>
            <p:spPr>
              <a:xfrm>
                <a:off x="2341751" y="925815"/>
                <a:ext cx="504118" cy="504613"/>
              </a:xfrm>
              <a:custGeom>
                <a:avLst/>
                <a:gdLst/>
                <a:ahLst/>
                <a:cxnLst/>
                <a:rect l="l" t="t" r="r" b="b"/>
                <a:pathLst>
                  <a:path w="24451" h="24475" extrusionOk="0">
                    <a:moveTo>
                      <a:pt x="1" y="0"/>
                    </a:moveTo>
                    <a:lnTo>
                      <a:pt x="1" y="24474"/>
                    </a:lnTo>
                    <a:lnTo>
                      <a:pt x="24450" y="24474"/>
                    </a:lnTo>
                    <a:lnTo>
                      <a:pt x="24450" y="0"/>
                    </a:lnTo>
                    <a:close/>
                  </a:path>
                </a:pathLst>
              </a:custGeom>
              <a:solidFill>
                <a:srgbClr val="8F8F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15"/>
              <p:cNvSpPr/>
              <p:nvPr/>
            </p:nvSpPr>
            <p:spPr>
              <a:xfrm>
                <a:off x="2376636" y="961194"/>
                <a:ext cx="434349" cy="433854"/>
              </a:xfrm>
              <a:custGeom>
                <a:avLst/>
                <a:gdLst/>
                <a:ahLst/>
                <a:cxnLst/>
                <a:rect l="l" t="t" r="r" b="b"/>
                <a:pathLst>
                  <a:path w="21067" h="21043" extrusionOk="0">
                    <a:moveTo>
                      <a:pt x="3084" y="0"/>
                    </a:moveTo>
                    <a:lnTo>
                      <a:pt x="0" y="3234"/>
                    </a:lnTo>
                    <a:lnTo>
                      <a:pt x="0" y="21042"/>
                    </a:lnTo>
                    <a:lnTo>
                      <a:pt x="21067" y="21042"/>
                    </a:lnTo>
                    <a:lnTo>
                      <a:pt x="2106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5"/>
              <p:cNvSpPr/>
              <p:nvPr/>
            </p:nvSpPr>
            <p:spPr>
              <a:xfrm>
                <a:off x="2341751" y="1395028"/>
                <a:ext cx="504118" cy="35400"/>
              </a:xfrm>
              <a:custGeom>
                <a:avLst/>
                <a:gdLst/>
                <a:ahLst/>
                <a:cxnLst/>
                <a:rect l="l" t="t" r="r" b="b"/>
                <a:pathLst>
                  <a:path w="24451" h="1717" extrusionOk="0">
                    <a:moveTo>
                      <a:pt x="1692" y="0"/>
                    </a:moveTo>
                    <a:lnTo>
                      <a:pt x="1" y="1716"/>
                    </a:lnTo>
                    <a:lnTo>
                      <a:pt x="24450" y="1716"/>
                    </a:lnTo>
                    <a:lnTo>
                      <a:pt x="22759" y="0"/>
                    </a:lnTo>
                    <a:close/>
                  </a:path>
                </a:pathLst>
              </a:custGeom>
              <a:solidFill>
                <a:srgbClr val="A6A6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5"/>
              <p:cNvSpPr/>
              <p:nvPr/>
            </p:nvSpPr>
            <p:spPr>
              <a:xfrm>
                <a:off x="2341751" y="925815"/>
                <a:ext cx="504118" cy="35400"/>
              </a:xfrm>
              <a:custGeom>
                <a:avLst/>
                <a:gdLst/>
                <a:ahLst/>
                <a:cxnLst/>
                <a:rect l="l" t="t" r="r" b="b"/>
                <a:pathLst>
                  <a:path w="24451" h="1717" extrusionOk="0">
                    <a:moveTo>
                      <a:pt x="1" y="0"/>
                    </a:moveTo>
                    <a:lnTo>
                      <a:pt x="1692" y="1716"/>
                    </a:lnTo>
                    <a:lnTo>
                      <a:pt x="22759" y="1716"/>
                    </a:lnTo>
                    <a:lnTo>
                      <a:pt x="24450" y="0"/>
                    </a:lnTo>
                    <a:close/>
                  </a:path>
                </a:pathLst>
              </a:custGeom>
              <a:solidFill>
                <a:srgbClr val="A6A6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5"/>
              <p:cNvSpPr/>
              <p:nvPr/>
            </p:nvSpPr>
            <p:spPr>
              <a:xfrm>
                <a:off x="2341751" y="925815"/>
                <a:ext cx="34905" cy="504613"/>
              </a:xfrm>
              <a:custGeom>
                <a:avLst/>
                <a:gdLst/>
                <a:ahLst/>
                <a:cxnLst/>
                <a:rect l="l" t="t" r="r" b="b"/>
                <a:pathLst>
                  <a:path w="1693" h="24475" extrusionOk="0">
                    <a:moveTo>
                      <a:pt x="1" y="0"/>
                    </a:moveTo>
                    <a:lnTo>
                      <a:pt x="1" y="24474"/>
                    </a:lnTo>
                    <a:lnTo>
                      <a:pt x="1692" y="22758"/>
                    </a:lnTo>
                    <a:lnTo>
                      <a:pt x="1692" y="171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5"/>
              <p:cNvSpPr/>
              <p:nvPr/>
            </p:nvSpPr>
            <p:spPr>
              <a:xfrm>
                <a:off x="2427912" y="1128361"/>
                <a:ext cx="97954" cy="114386"/>
              </a:xfrm>
              <a:custGeom>
                <a:avLst/>
                <a:gdLst/>
                <a:ahLst/>
                <a:cxnLst/>
                <a:rect l="l" t="t" r="r" b="b"/>
                <a:pathLst>
                  <a:path w="4751" h="5548" extrusionOk="0">
                    <a:moveTo>
                      <a:pt x="2537" y="1"/>
                    </a:moveTo>
                    <a:lnTo>
                      <a:pt x="2264" y="50"/>
                    </a:lnTo>
                    <a:lnTo>
                      <a:pt x="1965" y="100"/>
                    </a:lnTo>
                    <a:lnTo>
                      <a:pt x="1716" y="175"/>
                    </a:lnTo>
                    <a:lnTo>
                      <a:pt x="1443" y="299"/>
                    </a:lnTo>
                    <a:lnTo>
                      <a:pt x="1219" y="423"/>
                    </a:lnTo>
                    <a:lnTo>
                      <a:pt x="995" y="573"/>
                    </a:lnTo>
                    <a:lnTo>
                      <a:pt x="796" y="747"/>
                    </a:lnTo>
                    <a:lnTo>
                      <a:pt x="622" y="921"/>
                    </a:lnTo>
                    <a:lnTo>
                      <a:pt x="473" y="1145"/>
                    </a:lnTo>
                    <a:lnTo>
                      <a:pt x="324" y="1369"/>
                    </a:lnTo>
                    <a:lnTo>
                      <a:pt x="199" y="1617"/>
                    </a:lnTo>
                    <a:lnTo>
                      <a:pt x="125" y="1891"/>
                    </a:lnTo>
                    <a:lnTo>
                      <a:pt x="50" y="2165"/>
                    </a:lnTo>
                    <a:lnTo>
                      <a:pt x="0" y="2463"/>
                    </a:lnTo>
                    <a:lnTo>
                      <a:pt x="0" y="2761"/>
                    </a:lnTo>
                    <a:lnTo>
                      <a:pt x="0" y="3085"/>
                    </a:lnTo>
                    <a:lnTo>
                      <a:pt x="50" y="3383"/>
                    </a:lnTo>
                    <a:lnTo>
                      <a:pt x="125" y="3657"/>
                    </a:lnTo>
                    <a:lnTo>
                      <a:pt x="199" y="3930"/>
                    </a:lnTo>
                    <a:lnTo>
                      <a:pt x="324" y="4179"/>
                    </a:lnTo>
                    <a:lnTo>
                      <a:pt x="473" y="4403"/>
                    </a:lnTo>
                    <a:lnTo>
                      <a:pt x="622" y="4602"/>
                    </a:lnTo>
                    <a:lnTo>
                      <a:pt x="796" y="4801"/>
                    </a:lnTo>
                    <a:lnTo>
                      <a:pt x="995" y="4975"/>
                    </a:lnTo>
                    <a:lnTo>
                      <a:pt x="1219" y="5124"/>
                    </a:lnTo>
                    <a:lnTo>
                      <a:pt x="1443" y="5249"/>
                    </a:lnTo>
                    <a:lnTo>
                      <a:pt x="1716" y="5348"/>
                    </a:lnTo>
                    <a:lnTo>
                      <a:pt x="1965" y="5448"/>
                    </a:lnTo>
                    <a:lnTo>
                      <a:pt x="2264" y="5497"/>
                    </a:lnTo>
                    <a:lnTo>
                      <a:pt x="2537" y="5547"/>
                    </a:lnTo>
                    <a:lnTo>
                      <a:pt x="3109" y="5547"/>
                    </a:lnTo>
                    <a:lnTo>
                      <a:pt x="3383" y="5497"/>
                    </a:lnTo>
                    <a:lnTo>
                      <a:pt x="3657" y="5423"/>
                    </a:lnTo>
                    <a:lnTo>
                      <a:pt x="3905" y="5323"/>
                    </a:lnTo>
                    <a:lnTo>
                      <a:pt x="4154" y="5199"/>
                    </a:lnTo>
                    <a:lnTo>
                      <a:pt x="4378" y="5050"/>
                    </a:lnTo>
                    <a:lnTo>
                      <a:pt x="4577" y="4851"/>
                    </a:lnTo>
                    <a:lnTo>
                      <a:pt x="4751" y="4627"/>
                    </a:lnTo>
                    <a:lnTo>
                      <a:pt x="3781" y="3906"/>
                    </a:lnTo>
                    <a:lnTo>
                      <a:pt x="3706" y="4030"/>
                    </a:lnTo>
                    <a:lnTo>
                      <a:pt x="3582" y="4154"/>
                    </a:lnTo>
                    <a:lnTo>
                      <a:pt x="3458" y="4254"/>
                    </a:lnTo>
                    <a:lnTo>
                      <a:pt x="3333" y="4328"/>
                    </a:lnTo>
                    <a:lnTo>
                      <a:pt x="3184" y="4403"/>
                    </a:lnTo>
                    <a:lnTo>
                      <a:pt x="3035" y="4428"/>
                    </a:lnTo>
                    <a:lnTo>
                      <a:pt x="2861" y="4478"/>
                    </a:lnTo>
                    <a:lnTo>
                      <a:pt x="2537" y="4478"/>
                    </a:lnTo>
                    <a:lnTo>
                      <a:pt x="2388" y="4453"/>
                    </a:lnTo>
                    <a:lnTo>
                      <a:pt x="2239" y="4403"/>
                    </a:lnTo>
                    <a:lnTo>
                      <a:pt x="2114" y="4353"/>
                    </a:lnTo>
                    <a:lnTo>
                      <a:pt x="1990" y="4279"/>
                    </a:lnTo>
                    <a:lnTo>
                      <a:pt x="1866" y="4204"/>
                    </a:lnTo>
                    <a:lnTo>
                      <a:pt x="1741" y="4105"/>
                    </a:lnTo>
                    <a:lnTo>
                      <a:pt x="1642" y="3980"/>
                    </a:lnTo>
                    <a:lnTo>
                      <a:pt x="1468" y="3756"/>
                    </a:lnTo>
                    <a:lnTo>
                      <a:pt x="1319" y="3458"/>
                    </a:lnTo>
                    <a:lnTo>
                      <a:pt x="1269" y="3284"/>
                    </a:lnTo>
                    <a:lnTo>
                      <a:pt x="1244" y="3135"/>
                    </a:lnTo>
                    <a:lnTo>
                      <a:pt x="1219" y="2960"/>
                    </a:lnTo>
                    <a:lnTo>
                      <a:pt x="1194" y="2761"/>
                    </a:lnTo>
                    <a:lnTo>
                      <a:pt x="1219" y="2587"/>
                    </a:lnTo>
                    <a:lnTo>
                      <a:pt x="1244" y="2413"/>
                    </a:lnTo>
                    <a:lnTo>
                      <a:pt x="1269" y="2239"/>
                    </a:lnTo>
                    <a:lnTo>
                      <a:pt x="1319" y="2090"/>
                    </a:lnTo>
                    <a:lnTo>
                      <a:pt x="1468" y="1791"/>
                    </a:lnTo>
                    <a:lnTo>
                      <a:pt x="1542" y="1667"/>
                    </a:lnTo>
                    <a:lnTo>
                      <a:pt x="1642" y="1543"/>
                    </a:lnTo>
                    <a:lnTo>
                      <a:pt x="1741" y="1443"/>
                    </a:lnTo>
                    <a:lnTo>
                      <a:pt x="1866" y="1344"/>
                    </a:lnTo>
                    <a:lnTo>
                      <a:pt x="1990" y="1269"/>
                    </a:lnTo>
                    <a:lnTo>
                      <a:pt x="2139" y="1194"/>
                    </a:lnTo>
                    <a:lnTo>
                      <a:pt x="2264" y="1145"/>
                    </a:lnTo>
                    <a:lnTo>
                      <a:pt x="2413" y="1095"/>
                    </a:lnTo>
                    <a:lnTo>
                      <a:pt x="2562" y="1070"/>
                    </a:lnTo>
                    <a:lnTo>
                      <a:pt x="2736" y="1070"/>
                    </a:lnTo>
                    <a:lnTo>
                      <a:pt x="3035" y="1095"/>
                    </a:lnTo>
                    <a:lnTo>
                      <a:pt x="3184" y="1120"/>
                    </a:lnTo>
                    <a:lnTo>
                      <a:pt x="3308" y="1170"/>
                    </a:lnTo>
                    <a:lnTo>
                      <a:pt x="3433" y="1244"/>
                    </a:lnTo>
                    <a:lnTo>
                      <a:pt x="3557" y="1319"/>
                    </a:lnTo>
                    <a:lnTo>
                      <a:pt x="3657" y="1393"/>
                    </a:lnTo>
                    <a:lnTo>
                      <a:pt x="3731" y="1493"/>
                    </a:lnTo>
                    <a:lnTo>
                      <a:pt x="4627" y="772"/>
                    </a:lnTo>
                    <a:lnTo>
                      <a:pt x="4452" y="573"/>
                    </a:lnTo>
                    <a:lnTo>
                      <a:pt x="4253" y="399"/>
                    </a:lnTo>
                    <a:lnTo>
                      <a:pt x="4030" y="274"/>
                    </a:lnTo>
                    <a:lnTo>
                      <a:pt x="3806" y="150"/>
                    </a:lnTo>
                    <a:lnTo>
                      <a:pt x="3557" y="75"/>
                    </a:lnTo>
                    <a:lnTo>
                      <a:pt x="3308" y="25"/>
                    </a:lnTo>
                    <a:lnTo>
                      <a:pt x="308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15"/>
              <p:cNvSpPr/>
              <p:nvPr/>
            </p:nvSpPr>
            <p:spPr>
              <a:xfrm>
                <a:off x="2543287" y="1130918"/>
                <a:ext cx="81563" cy="109252"/>
              </a:xfrm>
              <a:custGeom>
                <a:avLst/>
                <a:gdLst/>
                <a:ahLst/>
                <a:cxnLst/>
                <a:rect l="l" t="t" r="r" b="b"/>
                <a:pathLst>
                  <a:path w="3956" h="5299" extrusionOk="0">
                    <a:moveTo>
                      <a:pt x="2090" y="996"/>
                    </a:moveTo>
                    <a:lnTo>
                      <a:pt x="2264" y="1046"/>
                    </a:lnTo>
                    <a:lnTo>
                      <a:pt x="2413" y="1095"/>
                    </a:lnTo>
                    <a:lnTo>
                      <a:pt x="2562" y="1170"/>
                    </a:lnTo>
                    <a:lnTo>
                      <a:pt x="2662" y="1294"/>
                    </a:lnTo>
                    <a:lnTo>
                      <a:pt x="2736" y="1419"/>
                    </a:lnTo>
                    <a:lnTo>
                      <a:pt x="2761" y="1618"/>
                    </a:lnTo>
                    <a:lnTo>
                      <a:pt x="2736" y="1767"/>
                    </a:lnTo>
                    <a:lnTo>
                      <a:pt x="2687" y="1916"/>
                    </a:lnTo>
                    <a:lnTo>
                      <a:pt x="2612" y="2016"/>
                    </a:lnTo>
                    <a:lnTo>
                      <a:pt x="2488" y="2115"/>
                    </a:lnTo>
                    <a:lnTo>
                      <a:pt x="2363" y="2165"/>
                    </a:lnTo>
                    <a:lnTo>
                      <a:pt x="2239" y="2215"/>
                    </a:lnTo>
                    <a:lnTo>
                      <a:pt x="2090" y="2240"/>
                    </a:lnTo>
                    <a:lnTo>
                      <a:pt x="1145" y="2240"/>
                    </a:lnTo>
                    <a:lnTo>
                      <a:pt x="1145" y="996"/>
                    </a:lnTo>
                    <a:close/>
                    <a:moveTo>
                      <a:pt x="1" y="1"/>
                    </a:moveTo>
                    <a:lnTo>
                      <a:pt x="1" y="5299"/>
                    </a:lnTo>
                    <a:lnTo>
                      <a:pt x="1145" y="5299"/>
                    </a:lnTo>
                    <a:lnTo>
                      <a:pt x="1145" y="3234"/>
                    </a:lnTo>
                    <a:lnTo>
                      <a:pt x="2015" y="3234"/>
                    </a:lnTo>
                    <a:lnTo>
                      <a:pt x="2413" y="3210"/>
                    </a:lnTo>
                    <a:lnTo>
                      <a:pt x="2786" y="3160"/>
                    </a:lnTo>
                    <a:lnTo>
                      <a:pt x="2960" y="3110"/>
                    </a:lnTo>
                    <a:lnTo>
                      <a:pt x="3110" y="3035"/>
                    </a:lnTo>
                    <a:lnTo>
                      <a:pt x="3259" y="2961"/>
                    </a:lnTo>
                    <a:lnTo>
                      <a:pt x="3408" y="2886"/>
                    </a:lnTo>
                    <a:lnTo>
                      <a:pt x="3532" y="2787"/>
                    </a:lnTo>
                    <a:lnTo>
                      <a:pt x="3632" y="2662"/>
                    </a:lnTo>
                    <a:lnTo>
                      <a:pt x="3731" y="2538"/>
                    </a:lnTo>
                    <a:lnTo>
                      <a:pt x="3806" y="2389"/>
                    </a:lnTo>
                    <a:lnTo>
                      <a:pt x="3881" y="2215"/>
                    </a:lnTo>
                    <a:lnTo>
                      <a:pt x="3930" y="2041"/>
                    </a:lnTo>
                    <a:lnTo>
                      <a:pt x="3955" y="1842"/>
                    </a:lnTo>
                    <a:lnTo>
                      <a:pt x="3955" y="1618"/>
                    </a:lnTo>
                    <a:lnTo>
                      <a:pt x="3955" y="1394"/>
                    </a:lnTo>
                    <a:lnTo>
                      <a:pt x="3930" y="1170"/>
                    </a:lnTo>
                    <a:lnTo>
                      <a:pt x="3881" y="996"/>
                    </a:lnTo>
                    <a:lnTo>
                      <a:pt x="3806" y="822"/>
                    </a:lnTo>
                    <a:lnTo>
                      <a:pt x="3707" y="673"/>
                    </a:lnTo>
                    <a:lnTo>
                      <a:pt x="3607" y="548"/>
                    </a:lnTo>
                    <a:lnTo>
                      <a:pt x="3508" y="424"/>
                    </a:lnTo>
                    <a:lnTo>
                      <a:pt x="3383" y="324"/>
                    </a:lnTo>
                    <a:lnTo>
                      <a:pt x="3234" y="250"/>
                    </a:lnTo>
                    <a:lnTo>
                      <a:pt x="3085" y="175"/>
                    </a:lnTo>
                    <a:lnTo>
                      <a:pt x="2911" y="125"/>
                    </a:lnTo>
                    <a:lnTo>
                      <a:pt x="2736" y="76"/>
                    </a:lnTo>
                    <a:lnTo>
                      <a:pt x="2363" y="26"/>
                    </a:lnTo>
                    <a:lnTo>
                      <a:pt x="196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15"/>
              <p:cNvSpPr/>
              <p:nvPr/>
            </p:nvSpPr>
            <p:spPr>
              <a:xfrm>
                <a:off x="2643798" y="1130918"/>
                <a:ext cx="92325" cy="111829"/>
              </a:xfrm>
              <a:custGeom>
                <a:avLst/>
                <a:gdLst/>
                <a:ahLst/>
                <a:cxnLst/>
                <a:rect l="l" t="t" r="r" b="b"/>
                <a:pathLst>
                  <a:path w="4478" h="5424" extrusionOk="0">
                    <a:moveTo>
                      <a:pt x="1" y="1"/>
                    </a:moveTo>
                    <a:lnTo>
                      <a:pt x="1" y="3259"/>
                    </a:lnTo>
                    <a:lnTo>
                      <a:pt x="25" y="3483"/>
                    </a:lnTo>
                    <a:lnTo>
                      <a:pt x="50" y="3707"/>
                    </a:lnTo>
                    <a:lnTo>
                      <a:pt x="100" y="3906"/>
                    </a:lnTo>
                    <a:lnTo>
                      <a:pt x="150" y="4130"/>
                    </a:lnTo>
                    <a:lnTo>
                      <a:pt x="224" y="4304"/>
                    </a:lnTo>
                    <a:lnTo>
                      <a:pt x="324" y="4478"/>
                    </a:lnTo>
                    <a:lnTo>
                      <a:pt x="448" y="4652"/>
                    </a:lnTo>
                    <a:lnTo>
                      <a:pt x="573" y="4801"/>
                    </a:lnTo>
                    <a:lnTo>
                      <a:pt x="722" y="4951"/>
                    </a:lnTo>
                    <a:lnTo>
                      <a:pt x="896" y="5075"/>
                    </a:lnTo>
                    <a:lnTo>
                      <a:pt x="1070" y="5174"/>
                    </a:lnTo>
                    <a:lnTo>
                      <a:pt x="1269" y="5274"/>
                    </a:lnTo>
                    <a:lnTo>
                      <a:pt x="1493" y="5324"/>
                    </a:lnTo>
                    <a:lnTo>
                      <a:pt x="1717" y="5398"/>
                    </a:lnTo>
                    <a:lnTo>
                      <a:pt x="1965" y="5423"/>
                    </a:lnTo>
                    <a:lnTo>
                      <a:pt x="2513" y="5423"/>
                    </a:lnTo>
                    <a:lnTo>
                      <a:pt x="2761" y="5398"/>
                    </a:lnTo>
                    <a:lnTo>
                      <a:pt x="2985" y="5324"/>
                    </a:lnTo>
                    <a:lnTo>
                      <a:pt x="3209" y="5274"/>
                    </a:lnTo>
                    <a:lnTo>
                      <a:pt x="3408" y="5174"/>
                    </a:lnTo>
                    <a:lnTo>
                      <a:pt x="3582" y="5075"/>
                    </a:lnTo>
                    <a:lnTo>
                      <a:pt x="3756" y="4951"/>
                    </a:lnTo>
                    <a:lnTo>
                      <a:pt x="3905" y="4801"/>
                    </a:lnTo>
                    <a:lnTo>
                      <a:pt x="4030" y="4652"/>
                    </a:lnTo>
                    <a:lnTo>
                      <a:pt x="4154" y="4478"/>
                    </a:lnTo>
                    <a:lnTo>
                      <a:pt x="4254" y="4304"/>
                    </a:lnTo>
                    <a:lnTo>
                      <a:pt x="4328" y="4130"/>
                    </a:lnTo>
                    <a:lnTo>
                      <a:pt x="4403" y="3906"/>
                    </a:lnTo>
                    <a:lnTo>
                      <a:pt x="4428" y="3707"/>
                    </a:lnTo>
                    <a:lnTo>
                      <a:pt x="4453" y="3483"/>
                    </a:lnTo>
                    <a:lnTo>
                      <a:pt x="4478" y="3259"/>
                    </a:lnTo>
                    <a:lnTo>
                      <a:pt x="4478" y="1"/>
                    </a:lnTo>
                    <a:lnTo>
                      <a:pt x="3309" y="1"/>
                    </a:lnTo>
                    <a:lnTo>
                      <a:pt x="3309" y="3210"/>
                    </a:lnTo>
                    <a:lnTo>
                      <a:pt x="3284" y="3433"/>
                    </a:lnTo>
                    <a:lnTo>
                      <a:pt x="3234" y="3657"/>
                    </a:lnTo>
                    <a:lnTo>
                      <a:pt x="3134" y="3856"/>
                    </a:lnTo>
                    <a:lnTo>
                      <a:pt x="3010" y="4030"/>
                    </a:lnTo>
                    <a:lnTo>
                      <a:pt x="2861" y="4155"/>
                    </a:lnTo>
                    <a:lnTo>
                      <a:pt x="2662" y="4254"/>
                    </a:lnTo>
                    <a:lnTo>
                      <a:pt x="2463" y="4329"/>
                    </a:lnTo>
                    <a:lnTo>
                      <a:pt x="2239" y="4354"/>
                    </a:lnTo>
                    <a:lnTo>
                      <a:pt x="2015" y="4329"/>
                    </a:lnTo>
                    <a:lnTo>
                      <a:pt x="1816" y="4254"/>
                    </a:lnTo>
                    <a:lnTo>
                      <a:pt x="1642" y="4155"/>
                    </a:lnTo>
                    <a:lnTo>
                      <a:pt x="1468" y="4030"/>
                    </a:lnTo>
                    <a:lnTo>
                      <a:pt x="1344" y="3856"/>
                    </a:lnTo>
                    <a:lnTo>
                      <a:pt x="1244" y="3657"/>
                    </a:lnTo>
                    <a:lnTo>
                      <a:pt x="1194" y="3433"/>
                    </a:lnTo>
                    <a:lnTo>
                      <a:pt x="1170" y="3210"/>
                    </a:lnTo>
                    <a:lnTo>
                      <a:pt x="117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5"/>
              <p:cNvSpPr/>
              <p:nvPr/>
            </p:nvSpPr>
            <p:spPr>
              <a:xfrm>
                <a:off x="2825335" y="1730392"/>
                <a:ext cx="96428" cy="115912"/>
              </a:xfrm>
              <a:custGeom>
                <a:avLst/>
                <a:gdLst/>
                <a:ahLst/>
                <a:cxnLst/>
                <a:rect l="l" t="t" r="r" b="b"/>
                <a:pathLst>
                  <a:path w="4677" h="5622" fill="none" extrusionOk="0">
                    <a:moveTo>
                      <a:pt x="0" y="1"/>
                    </a:moveTo>
                    <a:lnTo>
                      <a:pt x="4676" y="1866"/>
                    </a:lnTo>
                    <a:lnTo>
                      <a:pt x="4676" y="5622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5"/>
              <p:cNvSpPr/>
              <p:nvPr/>
            </p:nvSpPr>
            <p:spPr>
              <a:xfrm>
                <a:off x="3675669" y="3764185"/>
                <a:ext cx="506160" cy="494882"/>
              </a:xfrm>
              <a:custGeom>
                <a:avLst/>
                <a:gdLst/>
                <a:ahLst/>
                <a:cxnLst/>
                <a:rect l="l" t="t" r="r" b="b"/>
                <a:pathLst>
                  <a:path w="24550" h="24003" extrusionOk="0">
                    <a:moveTo>
                      <a:pt x="12337" y="5100"/>
                    </a:moveTo>
                    <a:lnTo>
                      <a:pt x="12686" y="5124"/>
                    </a:lnTo>
                    <a:lnTo>
                      <a:pt x="13009" y="5149"/>
                    </a:lnTo>
                    <a:lnTo>
                      <a:pt x="13357" y="5199"/>
                    </a:lnTo>
                    <a:lnTo>
                      <a:pt x="13680" y="5249"/>
                    </a:lnTo>
                    <a:lnTo>
                      <a:pt x="14029" y="5323"/>
                    </a:lnTo>
                    <a:lnTo>
                      <a:pt x="14377" y="5423"/>
                    </a:lnTo>
                    <a:lnTo>
                      <a:pt x="14700" y="5547"/>
                    </a:lnTo>
                    <a:lnTo>
                      <a:pt x="15024" y="5672"/>
                    </a:lnTo>
                    <a:lnTo>
                      <a:pt x="15347" y="5821"/>
                    </a:lnTo>
                    <a:lnTo>
                      <a:pt x="15645" y="5995"/>
                    </a:lnTo>
                    <a:lnTo>
                      <a:pt x="15944" y="6169"/>
                    </a:lnTo>
                    <a:lnTo>
                      <a:pt x="16242" y="6368"/>
                    </a:lnTo>
                    <a:lnTo>
                      <a:pt x="16516" y="6567"/>
                    </a:lnTo>
                    <a:lnTo>
                      <a:pt x="16765" y="6766"/>
                    </a:lnTo>
                    <a:lnTo>
                      <a:pt x="17013" y="6990"/>
                    </a:lnTo>
                    <a:lnTo>
                      <a:pt x="17262" y="7239"/>
                    </a:lnTo>
                    <a:lnTo>
                      <a:pt x="17486" y="7487"/>
                    </a:lnTo>
                    <a:lnTo>
                      <a:pt x="17685" y="7736"/>
                    </a:lnTo>
                    <a:lnTo>
                      <a:pt x="17884" y="8010"/>
                    </a:lnTo>
                    <a:lnTo>
                      <a:pt x="18083" y="8283"/>
                    </a:lnTo>
                    <a:lnTo>
                      <a:pt x="18257" y="8557"/>
                    </a:lnTo>
                    <a:lnTo>
                      <a:pt x="18406" y="8855"/>
                    </a:lnTo>
                    <a:lnTo>
                      <a:pt x="18555" y="9154"/>
                    </a:lnTo>
                    <a:lnTo>
                      <a:pt x="18680" y="9452"/>
                    </a:lnTo>
                    <a:lnTo>
                      <a:pt x="18804" y="9776"/>
                    </a:lnTo>
                    <a:lnTo>
                      <a:pt x="18904" y="10074"/>
                    </a:lnTo>
                    <a:lnTo>
                      <a:pt x="18978" y="10397"/>
                    </a:lnTo>
                    <a:lnTo>
                      <a:pt x="19053" y="10721"/>
                    </a:lnTo>
                    <a:lnTo>
                      <a:pt x="19103" y="11044"/>
                    </a:lnTo>
                    <a:lnTo>
                      <a:pt x="19152" y="11392"/>
                    </a:lnTo>
                    <a:lnTo>
                      <a:pt x="19177" y="11716"/>
                    </a:lnTo>
                    <a:lnTo>
                      <a:pt x="19177" y="12064"/>
                    </a:lnTo>
                    <a:lnTo>
                      <a:pt x="19152" y="12387"/>
                    </a:lnTo>
                    <a:lnTo>
                      <a:pt x="19127" y="12735"/>
                    </a:lnTo>
                    <a:lnTo>
                      <a:pt x="19078" y="13084"/>
                    </a:lnTo>
                    <a:lnTo>
                      <a:pt x="19028" y="13407"/>
                    </a:lnTo>
                    <a:lnTo>
                      <a:pt x="18953" y="13755"/>
                    </a:lnTo>
                    <a:lnTo>
                      <a:pt x="18854" y="14079"/>
                    </a:lnTo>
                    <a:lnTo>
                      <a:pt x="18729" y="14427"/>
                    </a:lnTo>
                    <a:lnTo>
                      <a:pt x="18605" y="14750"/>
                    </a:lnTo>
                    <a:lnTo>
                      <a:pt x="18456" y="15073"/>
                    </a:lnTo>
                    <a:lnTo>
                      <a:pt x="18282" y="15372"/>
                    </a:lnTo>
                    <a:lnTo>
                      <a:pt x="18108" y="15670"/>
                    </a:lnTo>
                    <a:lnTo>
                      <a:pt x="17934" y="15969"/>
                    </a:lnTo>
                    <a:lnTo>
                      <a:pt x="17735" y="16242"/>
                    </a:lnTo>
                    <a:lnTo>
                      <a:pt x="17511" y="16491"/>
                    </a:lnTo>
                    <a:lnTo>
                      <a:pt x="17287" y="16740"/>
                    </a:lnTo>
                    <a:lnTo>
                      <a:pt x="17038" y="16989"/>
                    </a:lnTo>
                    <a:lnTo>
                      <a:pt x="16789" y="17212"/>
                    </a:lnTo>
                    <a:lnTo>
                      <a:pt x="16541" y="17411"/>
                    </a:lnTo>
                    <a:lnTo>
                      <a:pt x="16267" y="17610"/>
                    </a:lnTo>
                    <a:lnTo>
                      <a:pt x="15994" y="17809"/>
                    </a:lnTo>
                    <a:lnTo>
                      <a:pt x="15720" y="17984"/>
                    </a:lnTo>
                    <a:lnTo>
                      <a:pt x="15421" y="18133"/>
                    </a:lnTo>
                    <a:lnTo>
                      <a:pt x="15123" y="18282"/>
                    </a:lnTo>
                    <a:lnTo>
                      <a:pt x="14825" y="18406"/>
                    </a:lnTo>
                    <a:lnTo>
                      <a:pt x="14526" y="18531"/>
                    </a:lnTo>
                    <a:lnTo>
                      <a:pt x="14203" y="18630"/>
                    </a:lnTo>
                    <a:lnTo>
                      <a:pt x="13879" y="18705"/>
                    </a:lnTo>
                    <a:lnTo>
                      <a:pt x="13556" y="18779"/>
                    </a:lnTo>
                    <a:lnTo>
                      <a:pt x="13233" y="18829"/>
                    </a:lnTo>
                    <a:lnTo>
                      <a:pt x="12884" y="18879"/>
                    </a:lnTo>
                    <a:lnTo>
                      <a:pt x="12561" y="18879"/>
                    </a:lnTo>
                    <a:lnTo>
                      <a:pt x="12213" y="18904"/>
                    </a:lnTo>
                    <a:lnTo>
                      <a:pt x="11890" y="18879"/>
                    </a:lnTo>
                    <a:lnTo>
                      <a:pt x="11541" y="18854"/>
                    </a:lnTo>
                    <a:lnTo>
                      <a:pt x="11218" y="18804"/>
                    </a:lnTo>
                    <a:lnTo>
                      <a:pt x="10870" y="18755"/>
                    </a:lnTo>
                    <a:lnTo>
                      <a:pt x="10522" y="18680"/>
                    </a:lnTo>
                    <a:lnTo>
                      <a:pt x="10198" y="18580"/>
                    </a:lnTo>
                    <a:lnTo>
                      <a:pt x="9850" y="18456"/>
                    </a:lnTo>
                    <a:lnTo>
                      <a:pt x="9527" y="18332"/>
                    </a:lnTo>
                    <a:lnTo>
                      <a:pt x="9203" y="18183"/>
                    </a:lnTo>
                    <a:lnTo>
                      <a:pt x="8905" y="18008"/>
                    </a:lnTo>
                    <a:lnTo>
                      <a:pt x="8606" y="17834"/>
                    </a:lnTo>
                    <a:lnTo>
                      <a:pt x="8333" y="17635"/>
                    </a:lnTo>
                    <a:lnTo>
                      <a:pt x="8059" y="17436"/>
                    </a:lnTo>
                    <a:lnTo>
                      <a:pt x="7786" y="17237"/>
                    </a:lnTo>
                    <a:lnTo>
                      <a:pt x="7537" y="17014"/>
                    </a:lnTo>
                    <a:lnTo>
                      <a:pt x="7288" y="16765"/>
                    </a:lnTo>
                    <a:lnTo>
                      <a:pt x="7064" y="16516"/>
                    </a:lnTo>
                    <a:lnTo>
                      <a:pt x="6865" y="16267"/>
                    </a:lnTo>
                    <a:lnTo>
                      <a:pt x="6666" y="15994"/>
                    </a:lnTo>
                    <a:lnTo>
                      <a:pt x="6467" y="15720"/>
                    </a:lnTo>
                    <a:lnTo>
                      <a:pt x="6293" y="15447"/>
                    </a:lnTo>
                    <a:lnTo>
                      <a:pt x="6144" y="15148"/>
                    </a:lnTo>
                    <a:lnTo>
                      <a:pt x="5995" y="14850"/>
                    </a:lnTo>
                    <a:lnTo>
                      <a:pt x="5871" y="14551"/>
                    </a:lnTo>
                    <a:lnTo>
                      <a:pt x="5771" y="14228"/>
                    </a:lnTo>
                    <a:lnTo>
                      <a:pt x="5647" y="13929"/>
                    </a:lnTo>
                    <a:lnTo>
                      <a:pt x="5572" y="13606"/>
                    </a:lnTo>
                    <a:lnTo>
                      <a:pt x="5497" y="13283"/>
                    </a:lnTo>
                    <a:lnTo>
                      <a:pt x="5448" y="12959"/>
                    </a:lnTo>
                    <a:lnTo>
                      <a:pt x="5423" y="12611"/>
                    </a:lnTo>
                    <a:lnTo>
                      <a:pt x="5398" y="12288"/>
                    </a:lnTo>
                    <a:lnTo>
                      <a:pt x="5373" y="11940"/>
                    </a:lnTo>
                    <a:lnTo>
                      <a:pt x="5398" y="11616"/>
                    </a:lnTo>
                    <a:lnTo>
                      <a:pt x="5423" y="11268"/>
                    </a:lnTo>
                    <a:lnTo>
                      <a:pt x="5473" y="10920"/>
                    </a:lnTo>
                    <a:lnTo>
                      <a:pt x="5522" y="10596"/>
                    </a:lnTo>
                    <a:lnTo>
                      <a:pt x="5622" y="10248"/>
                    </a:lnTo>
                    <a:lnTo>
                      <a:pt x="5721" y="9925"/>
                    </a:lnTo>
                    <a:lnTo>
                      <a:pt x="5821" y="9577"/>
                    </a:lnTo>
                    <a:lnTo>
                      <a:pt x="5970" y="9253"/>
                    </a:lnTo>
                    <a:lnTo>
                      <a:pt x="6119" y="8930"/>
                    </a:lnTo>
                    <a:lnTo>
                      <a:pt x="6268" y="8632"/>
                    </a:lnTo>
                    <a:lnTo>
                      <a:pt x="6443" y="8333"/>
                    </a:lnTo>
                    <a:lnTo>
                      <a:pt x="6642" y="8035"/>
                    </a:lnTo>
                    <a:lnTo>
                      <a:pt x="6841" y="7761"/>
                    </a:lnTo>
                    <a:lnTo>
                      <a:pt x="7040" y="7512"/>
                    </a:lnTo>
                    <a:lnTo>
                      <a:pt x="7263" y="7264"/>
                    </a:lnTo>
                    <a:lnTo>
                      <a:pt x="7512" y="7015"/>
                    </a:lnTo>
                    <a:lnTo>
                      <a:pt x="7761" y="6791"/>
                    </a:lnTo>
                    <a:lnTo>
                      <a:pt x="8010" y="6592"/>
                    </a:lnTo>
                    <a:lnTo>
                      <a:pt x="8283" y="6393"/>
                    </a:lnTo>
                    <a:lnTo>
                      <a:pt x="8557" y="6194"/>
                    </a:lnTo>
                    <a:lnTo>
                      <a:pt x="8830" y="6020"/>
                    </a:lnTo>
                    <a:lnTo>
                      <a:pt x="9129" y="5871"/>
                    </a:lnTo>
                    <a:lnTo>
                      <a:pt x="9427" y="5721"/>
                    </a:lnTo>
                    <a:lnTo>
                      <a:pt x="9726" y="5597"/>
                    </a:lnTo>
                    <a:lnTo>
                      <a:pt x="10049" y="5473"/>
                    </a:lnTo>
                    <a:lnTo>
                      <a:pt x="10348" y="5373"/>
                    </a:lnTo>
                    <a:lnTo>
                      <a:pt x="10671" y="5299"/>
                    </a:lnTo>
                    <a:lnTo>
                      <a:pt x="10994" y="5224"/>
                    </a:lnTo>
                    <a:lnTo>
                      <a:pt x="11342" y="5174"/>
                    </a:lnTo>
                    <a:lnTo>
                      <a:pt x="11666" y="5124"/>
                    </a:lnTo>
                    <a:lnTo>
                      <a:pt x="11989" y="5124"/>
                    </a:lnTo>
                    <a:lnTo>
                      <a:pt x="12337" y="5100"/>
                    </a:lnTo>
                    <a:close/>
                    <a:moveTo>
                      <a:pt x="14874" y="1"/>
                    </a:moveTo>
                    <a:lnTo>
                      <a:pt x="5945" y="1468"/>
                    </a:lnTo>
                    <a:lnTo>
                      <a:pt x="6542" y="5025"/>
                    </a:lnTo>
                    <a:lnTo>
                      <a:pt x="6542" y="5025"/>
                    </a:lnTo>
                    <a:lnTo>
                      <a:pt x="3184" y="3757"/>
                    </a:lnTo>
                    <a:lnTo>
                      <a:pt x="1" y="12213"/>
                    </a:lnTo>
                    <a:lnTo>
                      <a:pt x="3358" y="13482"/>
                    </a:lnTo>
                    <a:lnTo>
                      <a:pt x="598" y="15770"/>
                    </a:lnTo>
                    <a:lnTo>
                      <a:pt x="6318" y="22734"/>
                    </a:lnTo>
                    <a:lnTo>
                      <a:pt x="9104" y="20471"/>
                    </a:lnTo>
                    <a:lnTo>
                      <a:pt x="9701" y="24003"/>
                    </a:lnTo>
                    <a:lnTo>
                      <a:pt x="18605" y="22535"/>
                    </a:lnTo>
                    <a:lnTo>
                      <a:pt x="18008" y="18978"/>
                    </a:lnTo>
                    <a:lnTo>
                      <a:pt x="21391" y="20247"/>
                    </a:lnTo>
                    <a:lnTo>
                      <a:pt x="24550" y="11790"/>
                    </a:lnTo>
                    <a:lnTo>
                      <a:pt x="21192" y="10522"/>
                    </a:lnTo>
                    <a:lnTo>
                      <a:pt x="23978" y="8234"/>
                    </a:lnTo>
                    <a:lnTo>
                      <a:pt x="18232" y="1269"/>
                    </a:lnTo>
                    <a:lnTo>
                      <a:pt x="15446" y="3533"/>
                    </a:lnTo>
                    <a:lnTo>
                      <a:pt x="1487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5"/>
              <p:cNvSpPr/>
              <p:nvPr/>
            </p:nvSpPr>
            <p:spPr>
              <a:xfrm>
                <a:off x="2947370" y="1410924"/>
                <a:ext cx="392846" cy="384104"/>
              </a:xfrm>
              <a:custGeom>
                <a:avLst/>
                <a:gdLst/>
                <a:ahLst/>
                <a:cxnLst/>
                <a:rect l="l" t="t" r="r" b="b"/>
                <a:pathLst>
                  <a:path w="19054" h="18630" extrusionOk="0">
                    <a:moveTo>
                      <a:pt x="9825" y="3980"/>
                    </a:moveTo>
                    <a:lnTo>
                      <a:pt x="10348" y="4030"/>
                    </a:lnTo>
                    <a:lnTo>
                      <a:pt x="10895" y="4154"/>
                    </a:lnTo>
                    <a:lnTo>
                      <a:pt x="11417" y="4303"/>
                    </a:lnTo>
                    <a:lnTo>
                      <a:pt x="11915" y="4527"/>
                    </a:lnTo>
                    <a:lnTo>
                      <a:pt x="12387" y="4801"/>
                    </a:lnTo>
                    <a:lnTo>
                      <a:pt x="12810" y="5099"/>
                    </a:lnTo>
                    <a:lnTo>
                      <a:pt x="13208" y="5423"/>
                    </a:lnTo>
                    <a:lnTo>
                      <a:pt x="13556" y="5820"/>
                    </a:lnTo>
                    <a:lnTo>
                      <a:pt x="13880" y="6218"/>
                    </a:lnTo>
                    <a:lnTo>
                      <a:pt x="14153" y="6641"/>
                    </a:lnTo>
                    <a:lnTo>
                      <a:pt x="14402" y="7114"/>
                    </a:lnTo>
                    <a:lnTo>
                      <a:pt x="14576" y="7586"/>
                    </a:lnTo>
                    <a:lnTo>
                      <a:pt x="14725" y="8084"/>
                    </a:lnTo>
                    <a:lnTo>
                      <a:pt x="14825" y="8581"/>
                    </a:lnTo>
                    <a:lnTo>
                      <a:pt x="14875" y="9104"/>
                    </a:lnTo>
                    <a:lnTo>
                      <a:pt x="14875" y="9626"/>
                    </a:lnTo>
                    <a:lnTo>
                      <a:pt x="14800" y="10148"/>
                    </a:lnTo>
                    <a:lnTo>
                      <a:pt x="14700" y="10671"/>
                    </a:lnTo>
                    <a:lnTo>
                      <a:pt x="14526" y="11193"/>
                    </a:lnTo>
                    <a:lnTo>
                      <a:pt x="14302" y="11690"/>
                    </a:lnTo>
                    <a:lnTo>
                      <a:pt x="14054" y="12163"/>
                    </a:lnTo>
                    <a:lnTo>
                      <a:pt x="13755" y="12586"/>
                    </a:lnTo>
                    <a:lnTo>
                      <a:pt x="13407" y="12984"/>
                    </a:lnTo>
                    <a:lnTo>
                      <a:pt x="13034" y="13357"/>
                    </a:lnTo>
                    <a:lnTo>
                      <a:pt x="12636" y="13655"/>
                    </a:lnTo>
                    <a:lnTo>
                      <a:pt x="12188" y="13954"/>
                    </a:lnTo>
                    <a:lnTo>
                      <a:pt x="11741" y="14178"/>
                    </a:lnTo>
                    <a:lnTo>
                      <a:pt x="11268" y="14377"/>
                    </a:lnTo>
                    <a:lnTo>
                      <a:pt x="10771" y="14501"/>
                    </a:lnTo>
                    <a:lnTo>
                      <a:pt x="10273" y="14600"/>
                    </a:lnTo>
                    <a:lnTo>
                      <a:pt x="9751" y="14650"/>
                    </a:lnTo>
                    <a:lnTo>
                      <a:pt x="9229" y="14650"/>
                    </a:lnTo>
                    <a:lnTo>
                      <a:pt x="8706" y="14600"/>
                    </a:lnTo>
                    <a:lnTo>
                      <a:pt x="8184" y="14476"/>
                    </a:lnTo>
                    <a:lnTo>
                      <a:pt x="7662" y="14327"/>
                    </a:lnTo>
                    <a:lnTo>
                      <a:pt x="7139" y="14103"/>
                    </a:lnTo>
                    <a:lnTo>
                      <a:pt x="6692" y="13829"/>
                    </a:lnTo>
                    <a:lnTo>
                      <a:pt x="6244" y="13531"/>
                    </a:lnTo>
                    <a:lnTo>
                      <a:pt x="5846" y="13183"/>
                    </a:lnTo>
                    <a:lnTo>
                      <a:pt x="5498" y="12810"/>
                    </a:lnTo>
                    <a:lnTo>
                      <a:pt x="5174" y="12412"/>
                    </a:lnTo>
                    <a:lnTo>
                      <a:pt x="4901" y="11989"/>
                    </a:lnTo>
                    <a:lnTo>
                      <a:pt x="4652" y="11516"/>
                    </a:lnTo>
                    <a:lnTo>
                      <a:pt x="4478" y="11044"/>
                    </a:lnTo>
                    <a:lnTo>
                      <a:pt x="4329" y="10546"/>
                    </a:lnTo>
                    <a:lnTo>
                      <a:pt x="4229" y="10049"/>
                    </a:lnTo>
                    <a:lnTo>
                      <a:pt x="4179" y="9526"/>
                    </a:lnTo>
                    <a:lnTo>
                      <a:pt x="4179" y="9004"/>
                    </a:lnTo>
                    <a:lnTo>
                      <a:pt x="4254" y="8482"/>
                    </a:lnTo>
                    <a:lnTo>
                      <a:pt x="4354" y="7959"/>
                    </a:lnTo>
                    <a:lnTo>
                      <a:pt x="4528" y="7437"/>
                    </a:lnTo>
                    <a:lnTo>
                      <a:pt x="4752" y="6940"/>
                    </a:lnTo>
                    <a:lnTo>
                      <a:pt x="5000" y="6467"/>
                    </a:lnTo>
                    <a:lnTo>
                      <a:pt x="5299" y="6044"/>
                    </a:lnTo>
                    <a:lnTo>
                      <a:pt x="5647" y="5646"/>
                    </a:lnTo>
                    <a:lnTo>
                      <a:pt x="6020" y="5273"/>
                    </a:lnTo>
                    <a:lnTo>
                      <a:pt x="6418" y="4950"/>
                    </a:lnTo>
                    <a:lnTo>
                      <a:pt x="6866" y="4676"/>
                    </a:lnTo>
                    <a:lnTo>
                      <a:pt x="7313" y="4452"/>
                    </a:lnTo>
                    <a:lnTo>
                      <a:pt x="7786" y="4253"/>
                    </a:lnTo>
                    <a:lnTo>
                      <a:pt x="8283" y="4104"/>
                    </a:lnTo>
                    <a:lnTo>
                      <a:pt x="8806" y="4030"/>
                    </a:lnTo>
                    <a:lnTo>
                      <a:pt x="9303" y="3980"/>
                    </a:lnTo>
                    <a:close/>
                    <a:moveTo>
                      <a:pt x="11542" y="0"/>
                    </a:moveTo>
                    <a:lnTo>
                      <a:pt x="4627" y="1144"/>
                    </a:lnTo>
                    <a:lnTo>
                      <a:pt x="5075" y="3905"/>
                    </a:lnTo>
                    <a:lnTo>
                      <a:pt x="2463" y="2935"/>
                    </a:lnTo>
                    <a:lnTo>
                      <a:pt x="1" y="9477"/>
                    </a:lnTo>
                    <a:lnTo>
                      <a:pt x="2613" y="10472"/>
                    </a:lnTo>
                    <a:lnTo>
                      <a:pt x="473" y="12238"/>
                    </a:lnTo>
                    <a:lnTo>
                      <a:pt x="4926" y="17635"/>
                    </a:lnTo>
                    <a:lnTo>
                      <a:pt x="7065" y="15869"/>
                    </a:lnTo>
                    <a:lnTo>
                      <a:pt x="7512" y="18630"/>
                    </a:lnTo>
                    <a:lnTo>
                      <a:pt x="14427" y="17461"/>
                    </a:lnTo>
                    <a:lnTo>
                      <a:pt x="13979" y="14725"/>
                    </a:lnTo>
                    <a:lnTo>
                      <a:pt x="16591" y="15695"/>
                    </a:lnTo>
                    <a:lnTo>
                      <a:pt x="19053" y="9153"/>
                    </a:lnTo>
                    <a:lnTo>
                      <a:pt x="16442" y="8158"/>
                    </a:lnTo>
                    <a:lnTo>
                      <a:pt x="18581" y="6393"/>
                    </a:lnTo>
                    <a:lnTo>
                      <a:pt x="14153" y="995"/>
                    </a:lnTo>
                    <a:lnTo>
                      <a:pt x="11989" y="2761"/>
                    </a:lnTo>
                    <a:lnTo>
                      <a:pt x="1154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15"/>
              <p:cNvSpPr/>
              <p:nvPr/>
            </p:nvSpPr>
            <p:spPr>
              <a:xfrm>
                <a:off x="828468" y="3647263"/>
                <a:ext cx="694356" cy="693861"/>
              </a:xfrm>
              <a:custGeom>
                <a:avLst/>
                <a:gdLst/>
                <a:ahLst/>
                <a:cxnLst/>
                <a:rect l="l" t="t" r="r" b="b"/>
                <a:pathLst>
                  <a:path w="33678" h="33654" extrusionOk="0">
                    <a:moveTo>
                      <a:pt x="16889" y="8482"/>
                    </a:moveTo>
                    <a:lnTo>
                      <a:pt x="17312" y="8507"/>
                    </a:lnTo>
                    <a:lnTo>
                      <a:pt x="17735" y="8532"/>
                    </a:lnTo>
                    <a:lnTo>
                      <a:pt x="18132" y="8607"/>
                    </a:lnTo>
                    <a:lnTo>
                      <a:pt x="18555" y="8681"/>
                    </a:lnTo>
                    <a:lnTo>
                      <a:pt x="18953" y="8756"/>
                    </a:lnTo>
                    <a:lnTo>
                      <a:pt x="19351" y="8880"/>
                    </a:lnTo>
                    <a:lnTo>
                      <a:pt x="19724" y="9005"/>
                    </a:lnTo>
                    <a:lnTo>
                      <a:pt x="20097" y="9154"/>
                    </a:lnTo>
                    <a:lnTo>
                      <a:pt x="20470" y="9328"/>
                    </a:lnTo>
                    <a:lnTo>
                      <a:pt x="20819" y="9502"/>
                    </a:lnTo>
                    <a:lnTo>
                      <a:pt x="21167" y="9701"/>
                    </a:lnTo>
                    <a:lnTo>
                      <a:pt x="21515" y="9925"/>
                    </a:lnTo>
                    <a:lnTo>
                      <a:pt x="21838" y="10174"/>
                    </a:lnTo>
                    <a:lnTo>
                      <a:pt x="22162" y="10422"/>
                    </a:lnTo>
                    <a:lnTo>
                      <a:pt x="22460" y="10671"/>
                    </a:lnTo>
                    <a:lnTo>
                      <a:pt x="22759" y="10945"/>
                    </a:lnTo>
                    <a:lnTo>
                      <a:pt x="23032" y="11243"/>
                    </a:lnTo>
                    <a:lnTo>
                      <a:pt x="23281" y="11542"/>
                    </a:lnTo>
                    <a:lnTo>
                      <a:pt x="23530" y="11865"/>
                    </a:lnTo>
                    <a:lnTo>
                      <a:pt x="23754" y="12188"/>
                    </a:lnTo>
                    <a:lnTo>
                      <a:pt x="23977" y="12537"/>
                    </a:lnTo>
                    <a:lnTo>
                      <a:pt x="24176" y="12885"/>
                    </a:lnTo>
                    <a:lnTo>
                      <a:pt x="24375" y="13233"/>
                    </a:lnTo>
                    <a:lnTo>
                      <a:pt x="24525" y="13606"/>
                    </a:lnTo>
                    <a:lnTo>
                      <a:pt x="24674" y="13979"/>
                    </a:lnTo>
                    <a:lnTo>
                      <a:pt x="24823" y="14377"/>
                    </a:lnTo>
                    <a:lnTo>
                      <a:pt x="24923" y="14775"/>
                    </a:lnTo>
                    <a:lnTo>
                      <a:pt x="25022" y="15198"/>
                    </a:lnTo>
                    <a:lnTo>
                      <a:pt x="25097" y="15596"/>
                    </a:lnTo>
                    <a:lnTo>
                      <a:pt x="25146" y="16019"/>
                    </a:lnTo>
                    <a:lnTo>
                      <a:pt x="25171" y="16442"/>
                    </a:lnTo>
                    <a:lnTo>
                      <a:pt x="25171" y="16864"/>
                    </a:lnTo>
                    <a:lnTo>
                      <a:pt x="25171" y="17312"/>
                    </a:lnTo>
                    <a:lnTo>
                      <a:pt x="25122" y="17710"/>
                    </a:lnTo>
                    <a:lnTo>
                      <a:pt x="25072" y="18133"/>
                    </a:lnTo>
                    <a:lnTo>
                      <a:pt x="24997" y="18531"/>
                    </a:lnTo>
                    <a:lnTo>
                      <a:pt x="24898" y="18929"/>
                    </a:lnTo>
                    <a:lnTo>
                      <a:pt x="24798" y="19327"/>
                    </a:lnTo>
                    <a:lnTo>
                      <a:pt x="24674" y="19725"/>
                    </a:lnTo>
                    <a:lnTo>
                      <a:pt x="24525" y="20098"/>
                    </a:lnTo>
                    <a:lnTo>
                      <a:pt x="24351" y="20471"/>
                    </a:lnTo>
                    <a:lnTo>
                      <a:pt x="24152" y="20819"/>
                    </a:lnTo>
                    <a:lnTo>
                      <a:pt x="23953" y="21167"/>
                    </a:lnTo>
                    <a:lnTo>
                      <a:pt x="23754" y="21516"/>
                    </a:lnTo>
                    <a:lnTo>
                      <a:pt x="23505" y="21839"/>
                    </a:lnTo>
                    <a:lnTo>
                      <a:pt x="23256" y="22137"/>
                    </a:lnTo>
                    <a:lnTo>
                      <a:pt x="23007" y="22436"/>
                    </a:lnTo>
                    <a:lnTo>
                      <a:pt x="22734" y="22734"/>
                    </a:lnTo>
                    <a:lnTo>
                      <a:pt x="22435" y="23008"/>
                    </a:lnTo>
                    <a:lnTo>
                      <a:pt x="22137" y="23281"/>
                    </a:lnTo>
                    <a:lnTo>
                      <a:pt x="21814" y="23530"/>
                    </a:lnTo>
                    <a:lnTo>
                      <a:pt x="21490" y="23754"/>
                    </a:lnTo>
                    <a:lnTo>
                      <a:pt x="21142" y="23978"/>
                    </a:lnTo>
                    <a:lnTo>
                      <a:pt x="20794" y="24177"/>
                    </a:lnTo>
                    <a:lnTo>
                      <a:pt x="20421" y="24351"/>
                    </a:lnTo>
                    <a:lnTo>
                      <a:pt x="20073" y="24525"/>
                    </a:lnTo>
                    <a:lnTo>
                      <a:pt x="19675" y="24674"/>
                    </a:lnTo>
                    <a:lnTo>
                      <a:pt x="19301" y="24799"/>
                    </a:lnTo>
                    <a:lnTo>
                      <a:pt x="18904" y="24923"/>
                    </a:lnTo>
                    <a:lnTo>
                      <a:pt x="18481" y="24998"/>
                    </a:lnTo>
                    <a:lnTo>
                      <a:pt x="18083" y="25072"/>
                    </a:lnTo>
                    <a:lnTo>
                      <a:pt x="17660" y="25122"/>
                    </a:lnTo>
                    <a:lnTo>
                      <a:pt x="17237" y="25147"/>
                    </a:lnTo>
                    <a:lnTo>
                      <a:pt x="16789" y="25172"/>
                    </a:lnTo>
                    <a:lnTo>
                      <a:pt x="16367" y="25147"/>
                    </a:lnTo>
                    <a:lnTo>
                      <a:pt x="15944" y="25122"/>
                    </a:lnTo>
                    <a:lnTo>
                      <a:pt x="15546" y="25072"/>
                    </a:lnTo>
                    <a:lnTo>
                      <a:pt x="15123" y="24998"/>
                    </a:lnTo>
                    <a:lnTo>
                      <a:pt x="14725" y="24898"/>
                    </a:lnTo>
                    <a:lnTo>
                      <a:pt x="14352" y="24774"/>
                    </a:lnTo>
                    <a:lnTo>
                      <a:pt x="13954" y="24649"/>
                    </a:lnTo>
                    <a:lnTo>
                      <a:pt x="13581" y="24500"/>
                    </a:lnTo>
                    <a:lnTo>
                      <a:pt x="13208" y="24326"/>
                    </a:lnTo>
                    <a:lnTo>
                      <a:pt x="12860" y="24152"/>
                    </a:lnTo>
                    <a:lnTo>
                      <a:pt x="12511" y="23953"/>
                    </a:lnTo>
                    <a:lnTo>
                      <a:pt x="12163" y="23729"/>
                    </a:lnTo>
                    <a:lnTo>
                      <a:pt x="11840" y="23505"/>
                    </a:lnTo>
                    <a:lnTo>
                      <a:pt x="11541" y="23257"/>
                    </a:lnTo>
                    <a:lnTo>
                      <a:pt x="11218" y="22983"/>
                    </a:lnTo>
                    <a:lnTo>
                      <a:pt x="10944" y="22709"/>
                    </a:lnTo>
                    <a:lnTo>
                      <a:pt x="10671" y="22411"/>
                    </a:lnTo>
                    <a:lnTo>
                      <a:pt x="10397" y="22112"/>
                    </a:lnTo>
                    <a:lnTo>
                      <a:pt x="10148" y="21789"/>
                    </a:lnTo>
                    <a:lnTo>
                      <a:pt x="9925" y="21466"/>
                    </a:lnTo>
                    <a:lnTo>
                      <a:pt x="9701" y="21142"/>
                    </a:lnTo>
                    <a:lnTo>
                      <a:pt x="9502" y="20794"/>
                    </a:lnTo>
                    <a:lnTo>
                      <a:pt x="9328" y="20421"/>
                    </a:lnTo>
                    <a:lnTo>
                      <a:pt x="9154" y="20048"/>
                    </a:lnTo>
                    <a:lnTo>
                      <a:pt x="9004" y="19675"/>
                    </a:lnTo>
                    <a:lnTo>
                      <a:pt x="8880" y="19277"/>
                    </a:lnTo>
                    <a:lnTo>
                      <a:pt x="8756" y="18879"/>
                    </a:lnTo>
                    <a:lnTo>
                      <a:pt x="8681" y="18481"/>
                    </a:lnTo>
                    <a:lnTo>
                      <a:pt x="8606" y="18058"/>
                    </a:lnTo>
                    <a:lnTo>
                      <a:pt x="8557" y="17635"/>
                    </a:lnTo>
                    <a:lnTo>
                      <a:pt x="8507" y="17213"/>
                    </a:lnTo>
                    <a:lnTo>
                      <a:pt x="8507" y="16790"/>
                    </a:lnTo>
                    <a:lnTo>
                      <a:pt x="8507" y="16367"/>
                    </a:lnTo>
                    <a:lnTo>
                      <a:pt x="8557" y="15944"/>
                    </a:lnTo>
                    <a:lnTo>
                      <a:pt x="8606" y="15521"/>
                    </a:lnTo>
                    <a:lnTo>
                      <a:pt x="8681" y="15123"/>
                    </a:lnTo>
                    <a:lnTo>
                      <a:pt x="8780" y="14725"/>
                    </a:lnTo>
                    <a:lnTo>
                      <a:pt x="8880" y="14327"/>
                    </a:lnTo>
                    <a:lnTo>
                      <a:pt x="9029" y="13954"/>
                    </a:lnTo>
                    <a:lnTo>
                      <a:pt x="9178" y="13556"/>
                    </a:lnTo>
                    <a:lnTo>
                      <a:pt x="9328" y="13208"/>
                    </a:lnTo>
                    <a:lnTo>
                      <a:pt x="9527" y="12835"/>
                    </a:lnTo>
                    <a:lnTo>
                      <a:pt x="9726" y="12487"/>
                    </a:lnTo>
                    <a:lnTo>
                      <a:pt x="9949" y="12163"/>
                    </a:lnTo>
                    <a:lnTo>
                      <a:pt x="10173" y="11840"/>
                    </a:lnTo>
                    <a:lnTo>
                      <a:pt x="10422" y="11517"/>
                    </a:lnTo>
                    <a:lnTo>
                      <a:pt x="10696" y="11218"/>
                    </a:lnTo>
                    <a:lnTo>
                      <a:pt x="10969" y="10920"/>
                    </a:lnTo>
                    <a:lnTo>
                      <a:pt x="11243" y="10646"/>
                    </a:lnTo>
                    <a:lnTo>
                      <a:pt x="11566" y="10398"/>
                    </a:lnTo>
                    <a:lnTo>
                      <a:pt x="11865" y="10149"/>
                    </a:lnTo>
                    <a:lnTo>
                      <a:pt x="12213" y="9900"/>
                    </a:lnTo>
                    <a:lnTo>
                      <a:pt x="12536" y="9701"/>
                    </a:lnTo>
                    <a:lnTo>
                      <a:pt x="12884" y="9502"/>
                    </a:lnTo>
                    <a:lnTo>
                      <a:pt x="13257" y="9303"/>
                    </a:lnTo>
                    <a:lnTo>
                      <a:pt x="13631" y="9129"/>
                    </a:lnTo>
                    <a:lnTo>
                      <a:pt x="14004" y="8980"/>
                    </a:lnTo>
                    <a:lnTo>
                      <a:pt x="14402" y="8855"/>
                    </a:lnTo>
                    <a:lnTo>
                      <a:pt x="14800" y="8756"/>
                    </a:lnTo>
                    <a:lnTo>
                      <a:pt x="15198" y="8656"/>
                    </a:lnTo>
                    <a:lnTo>
                      <a:pt x="15620" y="8582"/>
                    </a:lnTo>
                    <a:lnTo>
                      <a:pt x="16043" y="8532"/>
                    </a:lnTo>
                    <a:lnTo>
                      <a:pt x="16466" y="8507"/>
                    </a:lnTo>
                    <a:lnTo>
                      <a:pt x="16889" y="8482"/>
                    </a:lnTo>
                    <a:close/>
                    <a:moveTo>
                      <a:pt x="20172" y="1"/>
                    </a:moveTo>
                    <a:lnTo>
                      <a:pt x="11989" y="374"/>
                    </a:lnTo>
                    <a:lnTo>
                      <a:pt x="12188" y="4354"/>
                    </a:lnTo>
                    <a:lnTo>
                      <a:pt x="11666" y="4553"/>
                    </a:lnTo>
                    <a:lnTo>
                      <a:pt x="11193" y="4776"/>
                    </a:lnTo>
                    <a:lnTo>
                      <a:pt x="10696" y="5000"/>
                    </a:lnTo>
                    <a:lnTo>
                      <a:pt x="10223" y="5274"/>
                    </a:lnTo>
                    <a:lnTo>
                      <a:pt x="7288" y="2588"/>
                    </a:lnTo>
                    <a:lnTo>
                      <a:pt x="1766" y="8632"/>
                    </a:lnTo>
                    <a:lnTo>
                      <a:pt x="4726" y="11318"/>
                    </a:lnTo>
                    <a:lnTo>
                      <a:pt x="4502" y="11790"/>
                    </a:lnTo>
                    <a:lnTo>
                      <a:pt x="4303" y="12288"/>
                    </a:lnTo>
                    <a:lnTo>
                      <a:pt x="4154" y="12810"/>
                    </a:lnTo>
                    <a:lnTo>
                      <a:pt x="3980" y="13332"/>
                    </a:lnTo>
                    <a:lnTo>
                      <a:pt x="1" y="13507"/>
                    </a:lnTo>
                    <a:lnTo>
                      <a:pt x="374" y="21690"/>
                    </a:lnTo>
                    <a:lnTo>
                      <a:pt x="4353" y="21491"/>
                    </a:lnTo>
                    <a:lnTo>
                      <a:pt x="4552" y="21988"/>
                    </a:lnTo>
                    <a:lnTo>
                      <a:pt x="4776" y="22486"/>
                    </a:lnTo>
                    <a:lnTo>
                      <a:pt x="5025" y="22958"/>
                    </a:lnTo>
                    <a:lnTo>
                      <a:pt x="5273" y="23431"/>
                    </a:lnTo>
                    <a:lnTo>
                      <a:pt x="2587" y="26390"/>
                    </a:lnTo>
                    <a:lnTo>
                      <a:pt x="8631" y="31887"/>
                    </a:lnTo>
                    <a:lnTo>
                      <a:pt x="11317" y="28952"/>
                    </a:lnTo>
                    <a:lnTo>
                      <a:pt x="11815" y="29151"/>
                    </a:lnTo>
                    <a:lnTo>
                      <a:pt x="12312" y="29350"/>
                    </a:lnTo>
                    <a:lnTo>
                      <a:pt x="12810" y="29524"/>
                    </a:lnTo>
                    <a:lnTo>
                      <a:pt x="13332" y="29674"/>
                    </a:lnTo>
                    <a:lnTo>
                      <a:pt x="13531" y="33653"/>
                    </a:lnTo>
                    <a:lnTo>
                      <a:pt x="21689" y="33280"/>
                    </a:lnTo>
                    <a:lnTo>
                      <a:pt x="21515" y="29301"/>
                    </a:lnTo>
                    <a:lnTo>
                      <a:pt x="22013" y="29102"/>
                    </a:lnTo>
                    <a:lnTo>
                      <a:pt x="22510" y="28878"/>
                    </a:lnTo>
                    <a:lnTo>
                      <a:pt x="22983" y="28654"/>
                    </a:lnTo>
                    <a:lnTo>
                      <a:pt x="23455" y="28405"/>
                    </a:lnTo>
                    <a:lnTo>
                      <a:pt x="26390" y="31091"/>
                    </a:lnTo>
                    <a:lnTo>
                      <a:pt x="31912" y="25047"/>
                    </a:lnTo>
                    <a:lnTo>
                      <a:pt x="28952" y="22361"/>
                    </a:lnTo>
                    <a:lnTo>
                      <a:pt x="29176" y="21864"/>
                    </a:lnTo>
                    <a:lnTo>
                      <a:pt x="29375" y="21366"/>
                    </a:lnTo>
                    <a:lnTo>
                      <a:pt x="29549" y="20844"/>
                    </a:lnTo>
                    <a:lnTo>
                      <a:pt x="29698" y="20322"/>
                    </a:lnTo>
                    <a:lnTo>
                      <a:pt x="33678" y="20148"/>
                    </a:lnTo>
                    <a:lnTo>
                      <a:pt x="33305" y="11989"/>
                    </a:lnTo>
                    <a:lnTo>
                      <a:pt x="29325" y="12163"/>
                    </a:lnTo>
                    <a:lnTo>
                      <a:pt x="29126" y="11666"/>
                    </a:lnTo>
                    <a:lnTo>
                      <a:pt x="28902" y="11169"/>
                    </a:lnTo>
                    <a:lnTo>
                      <a:pt x="28653" y="10696"/>
                    </a:lnTo>
                    <a:lnTo>
                      <a:pt x="28405" y="10223"/>
                    </a:lnTo>
                    <a:lnTo>
                      <a:pt x="31091" y="7264"/>
                    </a:lnTo>
                    <a:lnTo>
                      <a:pt x="25047" y="1767"/>
                    </a:lnTo>
                    <a:lnTo>
                      <a:pt x="22361" y="4702"/>
                    </a:lnTo>
                    <a:lnTo>
                      <a:pt x="21863" y="4503"/>
                    </a:lnTo>
                    <a:lnTo>
                      <a:pt x="21366" y="4304"/>
                    </a:lnTo>
                    <a:lnTo>
                      <a:pt x="20868" y="4130"/>
                    </a:lnTo>
                    <a:lnTo>
                      <a:pt x="20346" y="3980"/>
                    </a:lnTo>
                    <a:lnTo>
                      <a:pt x="20172" y="1"/>
                    </a:lnTo>
                    <a:close/>
                  </a:path>
                </a:pathLst>
              </a:custGeom>
              <a:solidFill>
                <a:srgbClr val="6182B4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15"/>
              <p:cNvSpPr/>
              <p:nvPr/>
            </p:nvSpPr>
            <p:spPr>
              <a:xfrm>
                <a:off x="1779203" y="1326825"/>
                <a:ext cx="470265" cy="470780"/>
              </a:xfrm>
              <a:custGeom>
                <a:avLst/>
                <a:gdLst/>
                <a:ahLst/>
                <a:cxnLst/>
                <a:rect l="l" t="t" r="r" b="b"/>
                <a:pathLst>
                  <a:path w="22809" h="22834" extrusionOk="0">
                    <a:moveTo>
                      <a:pt x="11716" y="5771"/>
                    </a:moveTo>
                    <a:lnTo>
                      <a:pt x="12288" y="5845"/>
                    </a:lnTo>
                    <a:lnTo>
                      <a:pt x="12835" y="5945"/>
                    </a:lnTo>
                    <a:lnTo>
                      <a:pt x="13357" y="6119"/>
                    </a:lnTo>
                    <a:lnTo>
                      <a:pt x="13855" y="6343"/>
                    </a:lnTo>
                    <a:lnTo>
                      <a:pt x="14327" y="6591"/>
                    </a:lnTo>
                    <a:lnTo>
                      <a:pt x="14775" y="6890"/>
                    </a:lnTo>
                    <a:lnTo>
                      <a:pt x="15198" y="7238"/>
                    </a:lnTo>
                    <a:lnTo>
                      <a:pt x="15571" y="7636"/>
                    </a:lnTo>
                    <a:lnTo>
                      <a:pt x="15919" y="8059"/>
                    </a:lnTo>
                    <a:lnTo>
                      <a:pt x="16242" y="8507"/>
                    </a:lnTo>
                    <a:lnTo>
                      <a:pt x="16491" y="8979"/>
                    </a:lnTo>
                    <a:lnTo>
                      <a:pt x="16715" y="9502"/>
                    </a:lnTo>
                    <a:lnTo>
                      <a:pt x="16864" y="10024"/>
                    </a:lnTo>
                    <a:lnTo>
                      <a:pt x="16989" y="10571"/>
                    </a:lnTo>
                    <a:lnTo>
                      <a:pt x="17038" y="11168"/>
                    </a:lnTo>
                    <a:lnTo>
                      <a:pt x="17038" y="11740"/>
                    </a:lnTo>
                    <a:lnTo>
                      <a:pt x="16964" y="12287"/>
                    </a:lnTo>
                    <a:lnTo>
                      <a:pt x="16864" y="12834"/>
                    </a:lnTo>
                    <a:lnTo>
                      <a:pt x="16690" y="13382"/>
                    </a:lnTo>
                    <a:lnTo>
                      <a:pt x="16466" y="13879"/>
                    </a:lnTo>
                    <a:lnTo>
                      <a:pt x="16218" y="14352"/>
                    </a:lnTo>
                    <a:lnTo>
                      <a:pt x="15919" y="14799"/>
                    </a:lnTo>
                    <a:lnTo>
                      <a:pt x="15571" y="15222"/>
                    </a:lnTo>
                    <a:lnTo>
                      <a:pt x="15173" y="15595"/>
                    </a:lnTo>
                    <a:lnTo>
                      <a:pt x="14750" y="15943"/>
                    </a:lnTo>
                    <a:lnTo>
                      <a:pt x="14302" y="16242"/>
                    </a:lnTo>
                    <a:lnTo>
                      <a:pt x="13830" y="16516"/>
                    </a:lnTo>
                    <a:lnTo>
                      <a:pt x="13307" y="16739"/>
                    </a:lnTo>
                    <a:lnTo>
                      <a:pt x="12785" y="16889"/>
                    </a:lnTo>
                    <a:lnTo>
                      <a:pt x="12238" y="17013"/>
                    </a:lnTo>
                    <a:lnTo>
                      <a:pt x="11666" y="17063"/>
                    </a:lnTo>
                    <a:lnTo>
                      <a:pt x="11069" y="17063"/>
                    </a:lnTo>
                    <a:lnTo>
                      <a:pt x="10522" y="16988"/>
                    </a:lnTo>
                    <a:lnTo>
                      <a:pt x="9975" y="16889"/>
                    </a:lnTo>
                    <a:lnTo>
                      <a:pt x="9427" y="16714"/>
                    </a:lnTo>
                    <a:lnTo>
                      <a:pt x="8930" y="16491"/>
                    </a:lnTo>
                    <a:lnTo>
                      <a:pt x="8457" y="16242"/>
                    </a:lnTo>
                    <a:lnTo>
                      <a:pt x="8010" y="15943"/>
                    </a:lnTo>
                    <a:lnTo>
                      <a:pt x="7587" y="15595"/>
                    </a:lnTo>
                    <a:lnTo>
                      <a:pt x="7214" y="15197"/>
                    </a:lnTo>
                    <a:lnTo>
                      <a:pt x="6866" y="14774"/>
                    </a:lnTo>
                    <a:lnTo>
                      <a:pt x="6567" y="14327"/>
                    </a:lnTo>
                    <a:lnTo>
                      <a:pt x="6293" y="13854"/>
                    </a:lnTo>
                    <a:lnTo>
                      <a:pt x="6095" y="13332"/>
                    </a:lnTo>
                    <a:lnTo>
                      <a:pt x="5920" y="12810"/>
                    </a:lnTo>
                    <a:lnTo>
                      <a:pt x="5796" y="12262"/>
                    </a:lnTo>
                    <a:lnTo>
                      <a:pt x="5746" y="11665"/>
                    </a:lnTo>
                    <a:lnTo>
                      <a:pt x="5746" y="11093"/>
                    </a:lnTo>
                    <a:lnTo>
                      <a:pt x="5821" y="10546"/>
                    </a:lnTo>
                    <a:lnTo>
                      <a:pt x="5920" y="9999"/>
                    </a:lnTo>
                    <a:lnTo>
                      <a:pt x="6095" y="9452"/>
                    </a:lnTo>
                    <a:lnTo>
                      <a:pt x="6318" y="8954"/>
                    </a:lnTo>
                    <a:lnTo>
                      <a:pt x="6567" y="8482"/>
                    </a:lnTo>
                    <a:lnTo>
                      <a:pt x="6890" y="8034"/>
                    </a:lnTo>
                    <a:lnTo>
                      <a:pt x="7214" y="7611"/>
                    </a:lnTo>
                    <a:lnTo>
                      <a:pt x="7612" y="7238"/>
                    </a:lnTo>
                    <a:lnTo>
                      <a:pt x="8035" y="6890"/>
                    </a:lnTo>
                    <a:lnTo>
                      <a:pt x="8482" y="6591"/>
                    </a:lnTo>
                    <a:lnTo>
                      <a:pt x="8955" y="6318"/>
                    </a:lnTo>
                    <a:lnTo>
                      <a:pt x="9477" y="6094"/>
                    </a:lnTo>
                    <a:lnTo>
                      <a:pt x="9999" y="5945"/>
                    </a:lnTo>
                    <a:lnTo>
                      <a:pt x="10572" y="5820"/>
                    </a:lnTo>
                    <a:lnTo>
                      <a:pt x="11144" y="5771"/>
                    </a:lnTo>
                    <a:close/>
                    <a:moveTo>
                      <a:pt x="13656" y="0"/>
                    </a:moveTo>
                    <a:lnTo>
                      <a:pt x="8109" y="274"/>
                    </a:lnTo>
                    <a:lnTo>
                      <a:pt x="8234" y="2960"/>
                    </a:lnTo>
                    <a:lnTo>
                      <a:pt x="7885" y="3109"/>
                    </a:lnTo>
                    <a:lnTo>
                      <a:pt x="7562" y="3259"/>
                    </a:lnTo>
                    <a:lnTo>
                      <a:pt x="6915" y="3582"/>
                    </a:lnTo>
                    <a:lnTo>
                      <a:pt x="4926" y="1766"/>
                    </a:lnTo>
                    <a:lnTo>
                      <a:pt x="1195" y="5845"/>
                    </a:lnTo>
                    <a:lnTo>
                      <a:pt x="3184" y="7686"/>
                    </a:lnTo>
                    <a:lnTo>
                      <a:pt x="2911" y="8357"/>
                    </a:lnTo>
                    <a:lnTo>
                      <a:pt x="2787" y="8681"/>
                    </a:lnTo>
                    <a:lnTo>
                      <a:pt x="2687" y="9054"/>
                    </a:lnTo>
                    <a:lnTo>
                      <a:pt x="1" y="9178"/>
                    </a:lnTo>
                    <a:lnTo>
                      <a:pt x="250" y="14700"/>
                    </a:lnTo>
                    <a:lnTo>
                      <a:pt x="2936" y="14575"/>
                    </a:lnTo>
                    <a:lnTo>
                      <a:pt x="3085" y="14924"/>
                    </a:lnTo>
                    <a:lnTo>
                      <a:pt x="3234" y="15247"/>
                    </a:lnTo>
                    <a:lnTo>
                      <a:pt x="3558" y="15894"/>
                    </a:lnTo>
                    <a:lnTo>
                      <a:pt x="1742" y="17884"/>
                    </a:lnTo>
                    <a:lnTo>
                      <a:pt x="5821" y="21614"/>
                    </a:lnTo>
                    <a:lnTo>
                      <a:pt x="7661" y="19625"/>
                    </a:lnTo>
                    <a:lnTo>
                      <a:pt x="8333" y="19898"/>
                    </a:lnTo>
                    <a:lnTo>
                      <a:pt x="8681" y="20023"/>
                    </a:lnTo>
                    <a:lnTo>
                      <a:pt x="9029" y="20122"/>
                    </a:lnTo>
                    <a:lnTo>
                      <a:pt x="9154" y="22833"/>
                    </a:lnTo>
                    <a:lnTo>
                      <a:pt x="14675" y="22560"/>
                    </a:lnTo>
                    <a:lnTo>
                      <a:pt x="14551" y="19873"/>
                    </a:lnTo>
                    <a:lnTo>
                      <a:pt x="14899" y="19724"/>
                    </a:lnTo>
                    <a:lnTo>
                      <a:pt x="15223" y="19575"/>
                    </a:lnTo>
                    <a:lnTo>
                      <a:pt x="15869" y="19251"/>
                    </a:lnTo>
                    <a:lnTo>
                      <a:pt x="17859" y="21067"/>
                    </a:lnTo>
                    <a:lnTo>
                      <a:pt x="21615" y="16988"/>
                    </a:lnTo>
                    <a:lnTo>
                      <a:pt x="19600" y="15148"/>
                    </a:lnTo>
                    <a:lnTo>
                      <a:pt x="19874" y="14476"/>
                    </a:lnTo>
                    <a:lnTo>
                      <a:pt x="19998" y="14153"/>
                    </a:lnTo>
                    <a:lnTo>
                      <a:pt x="20098" y="13780"/>
                    </a:lnTo>
                    <a:lnTo>
                      <a:pt x="22809" y="13655"/>
                    </a:lnTo>
                    <a:lnTo>
                      <a:pt x="22535" y="8134"/>
                    </a:lnTo>
                    <a:lnTo>
                      <a:pt x="19849" y="8258"/>
                    </a:lnTo>
                    <a:lnTo>
                      <a:pt x="19725" y="7910"/>
                    </a:lnTo>
                    <a:lnTo>
                      <a:pt x="19575" y="7586"/>
                    </a:lnTo>
                    <a:lnTo>
                      <a:pt x="19227" y="6940"/>
                    </a:lnTo>
                    <a:lnTo>
                      <a:pt x="21043" y="4950"/>
                    </a:lnTo>
                    <a:lnTo>
                      <a:pt x="16964" y="1219"/>
                    </a:lnTo>
                    <a:lnTo>
                      <a:pt x="15148" y="3209"/>
                    </a:lnTo>
                    <a:lnTo>
                      <a:pt x="14476" y="2935"/>
                    </a:lnTo>
                    <a:lnTo>
                      <a:pt x="14128" y="2811"/>
                    </a:lnTo>
                    <a:lnTo>
                      <a:pt x="13780" y="2711"/>
                    </a:lnTo>
                    <a:lnTo>
                      <a:pt x="13656" y="0"/>
                    </a:lnTo>
                    <a:close/>
                  </a:path>
                </a:pathLst>
              </a:custGeom>
              <a:solidFill>
                <a:srgbClr val="666666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5"/>
              <p:cNvSpPr/>
              <p:nvPr/>
            </p:nvSpPr>
            <p:spPr>
              <a:xfrm>
                <a:off x="1070002" y="3153432"/>
                <a:ext cx="62574" cy="63110"/>
              </a:xfrm>
              <a:custGeom>
                <a:avLst/>
                <a:gdLst/>
                <a:ahLst/>
                <a:cxnLst/>
                <a:rect l="l" t="t" r="r" b="b"/>
                <a:pathLst>
                  <a:path w="3035" h="3061" fill="none" extrusionOk="0">
                    <a:moveTo>
                      <a:pt x="3035" y="1543"/>
                    </a:moveTo>
                    <a:lnTo>
                      <a:pt x="3035" y="1543"/>
                    </a:lnTo>
                    <a:lnTo>
                      <a:pt x="3035" y="1692"/>
                    </a:lnTo>
                    <a:lnTo>
                      <a:pt x="3010" y="1841"/>
                    </a:lnTo>
                    <a:lnTo>
                      <a:pt x="2960" y="1991"/>
                    </a:lnTo>
                    <a:lnTo>
                      <a:pt x="2910" y="2115"/>
                    </a:lnTo>
                    <a:lnTo>
                      <a:pt x="2786" y="2389"/>
                    </a:lnTo>
                    <a:lnTo>
                      <a:pt x="2587" y="2612"/>
                    </a:lnTo>
                    <a:lnTo>
                      <a:pt x="2363" y="2786"/>
                    </a:lnTo>
                    <a:lnTo>
                      <a:pt x="2115" y="2936"/>
                    </a:lnTo>
                    <a:lnTo>
                      <a:pt x="1965" y="2985"/>
                    </a:lnTo>
                    <a:lnTo>
                      <a:pt x="1816" y="3035"/>
                    </a:lnTo>
                    <a:lnTo>
                      <a:pt x="1667" y="3060"/>
                    </a:lnTo>
                    <a:lnTo>
                      <a:pt x="1518" y="3060"/>
                    </a:lnTo>
                    <a:lnTo>
                      <a:pt x="1518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1" y="2936"/>
                    </a:lnTo>
                    <a:lnTo>
                      <a:pt x="672" y="2786"/>
                    </a:lnTo>
                    <a:lnTo>
                      <a:pt x="448" y="2612"/>
                    </a:lnTo>
                    <a:lnTo>
                      <a:pt x="249" y="2389"/>
                    </a:lnTo>
                    <a:lnTo>
                      <a:pt x="100" y="2115"/>
                    </a:lnTo>
                    <a:lnTo>
                      <a:pt x="50" y="1991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69"/>
                    </a:lnTo>
                    <a:lnTo>
                      <a:pt x="25" y="1219"/>
                    </a:lnTo>
                    <a:lnTo>
                      <a:pt x="50" y="1070"/>
                    </a:lnTo>
                    <a:lnTo>
                      <a:pt x="100" y="946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1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8" y="1"/>
                    </a:lnTo>
                    <a:lnTo>
                      <a:pt x="1518" y="1"/>
                    </a:lnTo>
                    <a:lnTo>
                      <a:pt x="1667" y="26"/>
                    </a:lnTo>
                    <a:lnTo>
                      <a:pt x="1816" y="50"/>
                    </a:lnTo>
                    <a:lnTo>
                      <a:pt x="1965" y="75"/>
                    </a:lnTo>
                    <a:lnTo>
                      <a:pt x="2115" y="125"/>
                    </a:lnTo>
                    <a:lnTo>
                      <a:pt x="2363" y="274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10" y="946"/>
                    </a:lnTo>
                    <a:lnTo>
                      <a:pt x="2960" y="1070"/>
                    </a:lnTo>
                    <a:lnTo>
                      <a:pt x="3010" y="1219"/>
                    </a:lnTo>
                    <a:lnTo>
                      <a:pt x="3035" y="1369"/>
                    </a:lnTo>
                    <a:lnTo>
                      <a:pt x="3035" y="1543"/>
                    </a:lnTo>
                    <a:lnTo>
                      <a:pt x="3035" y="1543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5"/>
              <p:cNvSpPr/>
              <p:nvPr/>
            </p:nvSpPr>
            <p:spPr>
              <a:xfrm>
                <a:off x="914113" y="3487786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0" y="10347"/>
                    </a:moveTo>
                    <a:lnTo>
                      <a:pt x="0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15"/>
              <p:cNvSpPr/>
              <p:nvPr/>
            </p:nvSpPr>
            <p:spPr>
              <a:xfrm>
                <a:off x="1088455" y="3216522"/>
                <a:ext cx="126695" cy="484614"/>
              </a:xfrm>
              <a:custGeom>
                <a:avLst/>
                <a:gdLst/>
                <a:ahLst/>
                <a:cxnLst/>
                <a:rect l="l" t="t" r="r" b="b"/>
                <a:pathLst>
                  <a:path w="6145" h="23505" fill="none" extrusionOk="0">
                    <a:moveTo>
                      <a:pt x="6144" y="23504"/>
                    </a:moveTo>
                    <a:lnTo>
                      <a:pt x="6144" y="11193"/>
                    </a:lnTo>
                    <a:lnTo>
                      <a:pt x="1" y="8059"/>
                    </a:ln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15"/>
              <p:cNvSpPr/>
              <p:nvPr/>
            </p:nvSpPr>
            <p:spPr>
              <a:xfrm>
                <a:off x="983326" y="3279591"/>
                <a:ext cx="45668" cy="327695"/>
              </a:xfrm>
              <a:custGeom>
                <a:avLst/>
                <a:gdLst/>
                <a:ahLst/>
                <a:cxnLst/>
                <a:rect l="l" t="t" r="r" b="b"/>
                <a:pathLst>
                  <a:path w="2215" h="15894" fill="none" extrusionOk="0">
                    <a:moveTo>
                      <a:pt x="2215" y="0"/>
                    </a:moveTo>
                    <a:lnTo>
                      <a:pt x="2215" y="9850"/>
                    </a:lnTo>
                    <a:lnTo>
                      <a:pt x="1" y="11292"/>
                    </a:lnTo>
                    <a:lnTo>
                      <a:pt x="1" y="15894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5"/>
              <p:cNvSpPr/>
              <p:nvPr/>
            </p:nvSpPr>
            <p:spPr>
              <a:xfrm>
                <a:off x="1088455" y="3432923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1" y="4179"/>
                    </a:move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5"/>
              <p:cNvSpPr/>
              <p:nvPr/>
            </p:nvSpPr>
            <p:spPr>
              <a:xfrm>
                <a:off x="1181275" y="3341134"/>
                <a:ext cx="21" cy="31297"/>
              </a:xfrm>
              <a:custGeom>
                <a:avLst/>
                <a:gdLst/>
                <a:ahLst/>
                <a:cxnLst/>
                <a:rect l="l" t="t" r="r" b="b"/>
                <a:pathLst>
                  <a:path w="1" h="1518" fill="none" extrusionOk="0">
                    <a:moveTo>
                      <a:pt x="1" y="0"/>
                    </a:moveTo>
                    <a:lnTo>
                      <a:pt x="1" y="1517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5"/>
              <p:cNvSpPr/>
              <p:nvPr/>
            </p:nvSpPr>
            <p:spPr>
              <a:xfrm>
                <a:off x="3852588" y="3318043"/>
                <a:ext cx="114881" cy="309757"/>
              </a:xfrm>
              <a:custGeom>
                <a:avLst/>
                <a:gdLst/>
                <a:ahLst/>
                <a:cxnLst/>
                <a:rect l="l" t="t" r="r" b="b"/>
                <a:pathLst>
                  <a:path w="5572" h="15024" fill="none" extrusionOk="0">
                    <a:moveTo>
                      <a:pt x="1" y="15024"/>
                    </a:moveTo>
                    <a:lnTo>
                      <a:pt x="1" y="8134"/>
                    </a:lnTo>
                    <a:lnTo>
                      <a:pt x="5572" y="4975"/>
                    </a:lnTo>
                    <a:lnTo>
                      <a:pt x="5572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5"/>
              <p:cNvSpPr/>
              <p:nvPr/>
            </p:nvSpPr>
            <p:spPr>
              <a:xfrm>
                <a:off x="3936171" y="3255489"/>
                <a:ext cx="63110" cy="62574"/>
              </a:xfrm>
              <a:custGeom>
                <a:avLst/>
                <a:gdLst/>
                <a:ahLst/>
                <a:cxnLst/>
                <a:rect l="l" t="t" r="r" b="b"/>
                <a:pathLst>
                  <a:path w="3061" h="3035" fill="none" extrusionOk="0">
                    <a:moveTo>
                      <a:pt x="1" y="1518"/>
                    </a:moveTo>
                    <a:lnTo>
                      <a:pt x="1" y="1518"/>
                    </a:lnTo>
                    <a:lnTo>
                      <a:pt x="1" y="1368"/>
                    </a:lnTo>
                    <a:lnTo>
                      <a:pt x="26" y="1219"/>
                    </a:lnTo>
                    <a:lnTo>
                      <a:pt x="75" y="1070"/>
                    </a:lnTo>
                    <a:lnTo>
                      <a:pt x="125" y="921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49"/>
                    </a:lnTo>
                    <a:lnTo>
                      <a:pt x="921" y="100"/>
                    </a:lnTo>
                    <a:lnTo>
                      <a:pt x="1070" y="50"/>
                    </a:lnTo>
                    <a:lnTo>
                      <a:pt x="1220" y="25"/>
                    </a:lnTo>
                    <a:lnTo>
                      <a:pt x="1369" y="0"/>
                    </a:lnTo>
                    <a:lnTo>
                      <a:pt x="1518" y="0"/>
                    </a:lnTo>
                    <a:lnTo>
                      <a:pt x="1518" y="0"/>
                    </a:lnTo>
                    <a:lnTo>
                      <a:pt x="1667" y="0"/>
                    </a:lnTo>
                    <a:lnTo>
                      <a:pt x="1841" y="25"/>
                    </a:lnTo>
                    <a:lnTo>
                      <a:pt x="1966" y="50"/>
                    </a:lnTo>
                    <a:lnTo>
                      <a:pt x="2115" y="100"/>
                    </a:lnTo>
                    <a:lnTo>
                      <a:pt x="2364" y="249"/>
                    </a:lnTo>
                    <a:lnTo>
                      <a:pt x="2612" y="448"/>
                    </a:lnTo>
                    <a:lnTo>
                      <a:pt x="2786" y="672"/>
                    </a:lnTo>
                    <a:lnTo>
                      <a:pt x="2936" y="921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8"/>
                    </a:lnTo>
                    <a:lnTo>
                      <a:pt x="3060" y="1518"/>
                    </a:lnTo>
                    <a:lnTo>
                      <a:pt x="3060" y="1518"/>
                    </a:lnTo>
                    <a:lnTo>
                      <a:pt x="3035" y="1667"/>
                    </a:lnTo>
                    <a:lnTo>
                      <a:pt x="3010" y="1816"/>
                    </a:lnTo>
                    <a:lnTo>
                      <a:pt x="2985" y="1965"/>
                    </a:lnTo>
                    <a:lnTo>
                      <a:pt x="2936" y="2115"/>
                    </a:lnTo>
                    <a:lnTo>
                      <a:pt x="2786" y="2363"/>
                    </a:lnTo>
                    <a:lnTo>
                      <a:pt x="2612" y="2587"/>
                    </a:lnTo>
                    <a:lnTo>
                      <a:pt x="2364" y="2786"/>
                    </a:lnTo>
                    <a:lnTo>
                      <a:pt x="2115" y="2910"/>
                    </a:lnTo>
                    <a:lnTo>
                      <a:pt x="1966" y="2985"/>
                    </a:lnTo>
                    <a:lnTo>
                      <a:pt x="1841" y="3010"/>
                    </a:lnTo>
                    <a:lnTo>
                      <a:pt x="1667" y="3035"/>
                    </a:lnTo>
                    <a:lnTo>
                      <a:pt x="1518" y="3035"/>
                    </a:lnTo>
                    <a:lnTo>
                      <a:pt x="1518" y="3035"/>
                    </a:lnTo>
                    <a:lnTo>
                      <a:pt x="1369" y="3035"/>
                    </a:lnTo>
                    <a:lnTo>
                      <a:pt x="1220" y="3010"/>
                    </a:lnTo>
                    <a:lnTo>
                      <a:pt x="1070" y="2985"/>
                    </a:lnTo>
                    <a:lnTo>
                      <a:pt x="921" y="2910"/>
                    </a:lnTo>
                    <a:lnTo>
                      <a:pt x="672" y="2786"/>
                    </a:lnTo>
                    <a:lnTo>
                      <a:pt x="448" y="2587"/>
                    </a:lnTo>
                    <a:lnTo>
                      <a:pt x="249" y="2363"/>
                    </a:lnTo>
                    <a:lnTo>
                      <a:pt x="125" y="2115"/>
                    </a:lnTo>
                    <a:lnTo>
                      <a:pt x="75" y="1965"/>
                    </a:lnTo>
                    <a:lnTo>
                      <a:pt x="26" y="1816"/>
                    </a:lnTo>
                    <a:lnTo>
                      <a:pt x="1" y="1667"/>
                    </a:lnTo>
                    <a:lnTo>
                      <a:pt x="1" y="1518"/>
                    </a:lnTo>
                    <a:lnTo>
                      <a:pt x="1" y="1518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rgbClr val="B1B2B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15"/>
              <p:cNvSpPr/>
              <p:nvPr/>
            </p:nvSpPr>
            <p:spPr>
              <a:xfrm>
                <a:off x="3780282" y="3578545"/>
                <a:ext cx="21" cy="132839"/>
              </a:xfrm>
              <a:custGeom>
                <a:avLst/>
                <a:gdLst/>
                <a:ahLst/>
                <a:cxnLst/>
                <a:rect l="l" t="t" r="r" b="b"/>
                <a:pathLst>
                  <a:path w="1" h="6443" fill="none" extrusionOk="0">
                    <a:moveTo>
                      <a:pt x="1" y="6443"/>
                    </a:moveTo>
                    <a:lnTo>
                      <a:pt x="1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15"/>
              <p:cNvSpPr/>
              <p:nvPr/>
            </p:nvSpPr>
            <p:spPr>
              <a:xfrm>
                <a:off x="3700286" y="3391379"/>
                <a:ext cx="20535" cy="562054"/>
              </a:xfrm>
              <a:custGeom>
                <a:avLst/>
                <a:gdLst/>
                <a:ahLst/>
                <a:cxnLst/>
                <a:rect l="l" t="t" r="r" b="b"/>
                <a:pathLst>
                  <a:path w="996" h="27261" fill="none" extrusionOk="0">
                    <a:moveTo>
                      <a:pt x="995" y="27261"/>
                    </a:moveTo>
                    <a:lnTo>
                      <a:pt x="995" y="9079"/>
                    </a:lnTo>
                    <a:lnTo>
                      <a:pt x="1" y="8333"/>
                    </a:lnTo>
                    <a:lnTo>
                      <a:pt x="1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5"/>
              <p:cNvSpPr/>
              <p:nvPr/>
            </p:nvSpPr>
            <p:spPr>
              <a:xfrm>
                <a:off x="3898750" y="3365236"/>
                <a:ext cx="21" cy="94366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7" fill="none" extrusionOk="0">
                    <a:moveTo>
                      <a:pt x="0" y="4577"/>
                    </a:moveTo>
                    <a:lnTo>
                      <a:pt x="0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5"/>
              <p:cNvSpPr/>
              <p:nvPr/>
            </p:nvSpPr>
            <p:spPr>
              <a:xfrm>
                <a:off x="3841825" y="3629841"/>
                <a:ext cx="10783" cy="190258"/>
              </a:xfrm>
              <a:custGeom>
                <a:avLst/>
                <a:gdLst/>
                <a:ahLst/>
                <a:cxnLst/>
                <a:rect l="l" t="t" r="r" b="b"/>
                <a:pathLst>
                  <a:path w="523" h="9228" fill="none" extrusionOk="0">
                    <a:moveTo>
                      <a:pt x="523" y="0"/>
                    </a:moveTo>
                    <a:lnTo>
                      <a:pt x="0" y="373"/>
                    </a:lnTo>
                    <a:lnTo>
                      <a:pt x="0" y="9228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5"/>
              <p:cNvSpPr/>
              <p:nvPr/>
            </p:nvSpPr>
            <p:spPr>
              <a:xfrm>
                <a:off x="3749005" y="3459582"/>
                <a:ext cx="63090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3060" fill="none" extrusionOk="0">
                    <a:moveTo>
                      <a:pt x="0" y="1543"/>
                    </a:moveTo>
                    <a:lnTo>
                      <a:pt x="0" y="1543"/>
                    </a:lnTo>
                    <a:lnTo>
                      <a:pt x="0" y="1369"/>
                    </a:lnTo>
                    <a:lnTo>
                      <a:pt x="25" y="1219"/>
                    </a:lnTo>
                    <a:lnTo>
                      <a:pt x="75" y="1070"/>
                    </a:lnTo>
                    <a:lnTo>
                      <a:pt x="125" y="946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1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5"/>
                    </a:lnTo>
                    <a:lnTo>
                      <a:pt x="1518" y="1"/>
                    </a:lnTo>
                    <a:lnTo>
                      <a:pt x="1518" y="1"/>
                    </a:lnTo>
                    <a:lnTo>
                      <a:pt x="1692" y="25"/>
                    </a:lnTo>
                    <a:lnTo>
                      <a:pt x="1841" y="50"/>
                    </a:lnTo>
                    <a:lnTo>
                      <a:pt x="1990" y="75"/>
                    </a:lnTo>
                    <a:lnTo>
                      <a:pt x="2115" y="125"/>
                    </a:lnTo>
                    <a:lnTo>
                      <a:pt x="2388" y="274"/>
                    </a:lnTo>
                    <a:lnTo>
                      <a:pt x="2612" y="448"/>
                    </a:lnTo>
                    <a:lnTo>
                      <a:pt x="2786" y="672"/>
                    </a:lnTo>
                    <a:lnTo>
                      <a:pt x="2935" y="946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9"/>
                    </a:lnTo>
                    <a:lnTo>
                      <a:pt x="3060" y="1543"/>
                    </a:lnTo>
                    <a:lnTo>
                      <a:pt x="3060" y="1543"/>
                    </a:lnTo>
                    <a:lnTo>
                      <a:pt x="3035" y="1692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88" y="2811"/>
                    </a:lnTo>
                    <a:lnTo>
                      <a:pt x="2115" y="2936"/>
                    </a:lnTo>
                    <a:lnTo>
                      <a:pt x="1990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18" y="3060"/>
                    </a:lnTo>
                    <a:lnTo>
                      <a:pt x="1518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1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25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15"/>
              <p:cNvSpPr/>
              <p:nvPr/>
            </p:nvSpPr>
            <p:spPr>
              <a:xfrm>
                <a:off x="3599776" y="3358556"/>
                <a:ext cx="21" cy="94387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8" fill="none" extrusionOk="0">
                    <a:moveTo>
                      <a:pt x="1" y="4577"/>
                    </a:moveTo>
                    <a:lnTo>
                      <a:pt x="1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15"/>
              <p:cNvSpPr/>
              <p:nvPr/>
            </p:nvSpPr>
            <p:spPr>
              <a:xfrm>
                <a:off x="3660288" y="3659056"/>
                <a:ext cx="2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" h="2538" fill="none" extrusionOk="0">
                    <a:moveTo>
                      <a:pt x="0" y="2538"/>
                    </a:moveTo>
                    <a:lnTo>
                      <a:pt x="0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5"/>
              <p:cNvSpPr/>
              <p:nvPr/>
            </p:nvSpPr>
            <p:spPr>
              <a:xfrm>
                <a:off x="3602333" y="3524197"/>
                <a:ext cx="57976" cy="91810"/>
              </a:xfrm>
              <a:custGeom>
                <a:avLst/>
                <a:gdLst/>
                <a:ahLst/>
                <a:cxnLst/>
                <a:rect l="l" t="t" r="r" b="b"/>
                <a:pathLst>
                  <a:path w="2812" h="4453" fill="none" extrusionOk="0">
                    <a:moveTo>
                      <a:pt x="2811" y="4453"/>
                    </a:moveTo>
                    <a:lnTo>
                      <a:pt x="1" y="3458"/>
                    </a:ln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5"/>
              <p:cNvSpPr/>
              <p:nvPr/>
            </p:nvSpPr>
            <p:spPr>
              <a:xfrm>
                <a:off x="457209" y="2634985"/>
                <a:ext cx="509232" cy="862574"/>
              </a:xfrm>
              <a:custGeom>
                <a:avLst/>
                <a:gdLst/>
                <a:ahLst/>
                <a:cxnLst/>
                <a:rect l="l" t="t" r="r" b="b"/>
                <a:pathLst>
                  <a:path w="24699" h="41837" extrusionOk="0">
                    <a:moveTo>
                      <a:pt x="1890" y="1"/>
                    </a:moveTo>
                    <a:lnTo>
                      <a:pt x="1666" y="50"/>
                    </a:lnTo>
                    <a:lnTo>
                      <a:pt x="1467" y="100"/>
                    </a:lnTo>
                    <a:lnTo>
                      <a:pt x="1268" y="175"/>
                    </a:lnTo>
                    <a:lnTo>
                      <a:pt x="1094" y="249"/>
                    </a:lnTo>
                    <a:lnTo>
                      <a:pt x="920" y="349"/>
                    </a:lnTo>
                    <a:lnTo>
                      <a:pt x="746" y="473"/>
                    </a:lnTo>
                    <a:lnTo>
                      <a:pt x="597" y="623"/>
                    </a:lnTo>
                    <a:lnTo>
                      <a:pt x="473" y="772"/>
                    </a:lnTo>
                    <a:lnTo>
                      <a:pt x="348" y="921"/>
                    </a:lnTo>
                    <a:lnTo>
                      <a:pt x="249" y="1095"/>
                    </a:lnTo>
                    <a:lnTo>
                      <a:pt x="149" y="1294"/>
                    </a:lnTo>
                    <a:lnTo>
                      <a:pt x="99" y="1468"/>
                    </a:lnTo>
                    <a:lnTo>
                      <a:pt x="25" y="1692"/>
                    </a:lnTo>
                    <a:lnTo>
                      <a:pt x="0" y="1891"/>
                    </a:lnTo>
                    <a:lnTo>
                      <a:pt x="0" y="2115"/>
                    </a:lnTo>
                    <a:lnTo>
                      <a:pt x="0" y="39722"/>
                    </a:lnTo>
                    <a:lnTo>
                      <a:pt x="0" y="39946"/>
                    </a:lnTo>
                    <a:lnTo>
                      <a:pt x="25" y="40145"/>
                    </a:lnTo>
                    <a:lnTo>
                      <a:pt x="99" y="40369"/>
                    </a:lnTo>
                    <a:lnTo>
                      <a:pt x="149" y="40543"/>
                    </a:lnTo>
                    <a:lnTo>
                      <a:pt x="249" y="40742"/>
                    </a:lnTo>
                    <a:lnTo>
                      <a:pt x="348" y="40916"/>
                    </a:lnTo>
                    <a:lnTo>
                      <a:pt x="473" y="41065"/>
                    </a:lnTo>
                    <a:lnTo>
                      <a:pt x="597" y="41214"/>
                    </a:lnTo>
                    <a:lnTo>
                      <a:pt x="746" y="41364"/>
                    </a:lnTo>
                    <a:lnTo>
                      <a:pt x="920" y="41463"/>
                    </a:lnTo>
                    <a:lnTo>
                      <a:pt x="1094" y="41587"/>
                    </a:lnTo>
                    <a:lnTo>
                      <a:pt x="1268" y="41662"/>
                    </a:lnTo>
                    <a:lnTo>
                      <a:pt x="1467" y="41737"/>
                    </a:lnTo>
                    <a:lnTo>
                      <a:pt x="1666" y="41786"/>
                    </a:lnTo>
                    <a:lnTo>
                      <a:pt x="1890" y="41811"/>
                    </a:lnTo>
                    <a:lnTo>
                      <a:pt x="2089" y="41836"/>
                    </a:lnTo>
                    <a:lnTo>
                      <a:pt x="22609" y="41836"/>
                    </a:lnTo>
                    <a:lnTo>
                      <a:pt x="22808" y="41811"/>
                    </a:lnTo>
                    <a:lnTo>
                      <a:pt x="23032" y="41786"/>
                    </a:lnTo>
                    <a:lnTo>
                      <a:pt x="23231" y="41737"/>
                    </a:lnTo>
                    <a:lnTo>
                      <a:pt x="23430" y="41662"/>
                    </a:lnTo>
                    <a:lnTo>
                      <a:pt x="23604" y="41587"/>
                    </a:lnTo>
                    <a:lnTo>
                      <a:pt x="23778" y="41463"/>
                    </a:lnTo>
                    <a:lnTo>
                      <a:pt x="23927" y="41364"/>
                    </a:lnTo>
                    <a:lnTo>
                      <a:pt x="24076" y="41214"/>
                    </a:lnTo>
                    <a:lnTo>
                      <a:pt x="24226" y="41065"/>
                    </a:lnTo>
                    <a:lnTo>
                      <a:pt x="24350" y="40916"/>
                    </a:lnTo>
                    <a:lnTo>
                      <a:pt x="24449" y="40742"/>
                    </a:lnTo>
                    <a:lnTo>
                      <a:pt x="24549" y="40543"/>
                    </a:lnTo>
                    <a:lnTo>
                      <a:pt x="24599" y="40369"/>
                    </a:lnTo>
                    <a:lnTo>
                      <a:pt x="24673" y="40145"/>
                    </a:lnTo>
                    <a:lnTo>
                      <a:pt x="24698" y="39946"/>
                    </a:lnTo>
                    <a:lnTo>
                      <a:pt x="24698" y="39722"/>
                    </a:lnTo>
                    <a:lnTo>
                      <a:pt x="24698" y="2115"/>
                    </a:lnTo>
                    <a:lnTo>
                      <a:pt x="24698" y="1891"/>
                    </a:lnTo>
                    <a:lnTo>
                      <a:pt x="24673" y="1692"/>
                    </a:lnTo>
                    <a:lnTo>
                      <a:pt x="24599" y="1468"/>
                    </a:lnTo>
                    <a:lnTo>
                      <a:pt x="24549" y="1294"/>
                    </a:lnTo>
                    <a:lnTo>
                      <a:pt x="24449" y="1095"/>
                    </a:lnTo>
                    <a:lnTo>
                      <a:pt x="24350" y="921"/>
                    </a:lnTo>
                    <a:lnTo>
                      <a:pt x="24226" y="772"/>
                    </a:lnTo>
                    <a:lnTo>
                      <a:pt x="24076" y="623"/>
                    </a:lnTo>
                    <a:lnTo>
                      <a:pt x="23927" y="473"/>
                    </a:lnTo>
                    <a:lnTo>
                      <a:pt x="23778" y="349"/>
                    </a:lnTo>
                    <a:lnTo>
                      <a:pt x="23604" y="249"/>
                    </a:lnTo>
                    <a:lnTo>
                      <a:pt x="23430" y="175"/>
                    </a:lnTo>
                    <a:lnTo>
                      <a:pt x="23231" y="100"/>
                    </a:lnTo>
                    <a:lnTo>
                      <a:pt x="23032" y="50"/>
                    </a:lnTo>
                    <a:lnTo>
                      <a:pt x="2280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15"/>
              <p:cNvSpPr/>
              <p:nvPr/>
            </p:nvSpPr>
            <p:spPr>
              <a:xfrm>
                <a:off x="480795" y="2698569"/>
                <a:ext cx="462059" cy="688728"/>
              </a:xfrm>
              <a:custGeom>
                <a:avLst/>
                <a:gdLst/>
                <a:ahLst/>
                <a:cxnLst/>
                <a:rect l="l" t="t" r="r" b="b"/>
                <a:pathLst>
                  <a:path w="22411" h="33405" extrusionOk="0">
                    <a:moveTo>
                      <a:pt x="0" y="1"/>
                    </a:moveTo>
                    <a:lnTo>
                      <a:pt x="0" y="33405"/>
                    </a:lnTo>
                    <a:lnTo>
                      <a:pt x="22410" y="33405"/>
                    </a:lnTo>
                    <a:lnTo>
                      <a:pt x="224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15"/>
              <p:cNvSpPr/>
              <p:nvPr/>
            </p:nvSpPr>
            <p:spPr>
              <a:xfrm>
                <a:off x="480795" y="2698569"/>
                <a:ext cx="12824" cy="688728"/>
              </a:xfrm>
              <a:custGeom>
                <a:avLst/>
                <a:gdLst/>
                <a:ahLst/>
                <a:cxnLst/>
                <a:rect l="l" t="t" r="r" b="b"/>
                <a:pathLst>
                  <a:path w="622" h="33405" extrusionOk="0">
                    <a:moveTo>
                      <a:pt x="0" y="1"/>
                    </a:moveTo>
                    <a:lnTo>
                      <a:pt x="0" y="33405"/>
                    </a:lnTo>
                    <a:lnTo>
                      <a:pt x="622" y="33405"/>
                    </a:lnTo>
                    <a:lnTo>
                      <a:pt x="622" y="1"/>
                    </a:ln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5"/>
              <p:cNvSpPr/>
              <p:nvPr/>
            </p:nvSpPr>
            <p:spPr>
              <a:xfrm>
                <a:off x="480795" y="2698569"/>
                <a:ext cx="462059" cy="688728"/>
              </a:xfrm>
              <a:custGeom>
                <a:avLst/>
                <a:gdLst/>
                <a:ahLst/>
                <a:cxnLst/>
                <a:rect l="l" t="t" r="r" b="b"/>
                <a:pathLst>
                  <a:path w="22411" h="33405" extrusionOk="0">
                    <a:moveTo>
                      <a:pt x="0" y="1"/>
                    </a:moveTo>
                    <a:lnTo>
                      <a:pt x="0" y="33405"/>
                    </a:lnTo>
                    <a:lnTo>
                      <a:pt x="22410" y="33405"/>
                    </a:lnTo>
                    <a:lnTo>
                      <a:pt x="224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5"/>
              <p:cNvSpPr/>
              <p:nvPr/>
            </p:nvSpPr>
            <p:spPr>
              <a:xfrm>
                <a:off x="663858" y="2667292"/>
                <a:ext cx="95913" cy="9773"/>
              </a:xfrm>
              <a:custGeom>
                <a:avLst/>
                <a:gdLst/>
                <a:ahLst/>
                <a:cxnLst/>
                <a:rect l="l" t="t" r="r" b="b"/>
                <a:pathLst>
                  <a:path w="4652" h="474" extrusionOk="0">
                    <a:moveTo>
                      <a:pt x="1" y="1"/>
                    </a:moveTo>
                    <a:lnTo>
                      <a:pt x="1" y="473"/>
                    </a:lnTo>
                    <a:lnTo>
                      <a:pt x="4652" y="473"/>
                    </a:lnTo>
                    <a:lnTo>
                      <a:pt x="465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5"/>
              <p:cNvSpPr/>
              <p:nvPr/>
            </p:nvSpPr>
            <p:spPr>
              <a:xfrm>
                <a:off x="710515" y="3014470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DBF1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5"/>
              <p:cNvSpPr/>
              <p:nvPr/>
            </p:nvSpPr>
            <p:spPr>
              <a:xfrm>
                <a:off x="710515" y="3014470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15"/>
              <p:cNvSpPr/>
              <p:nvPr/>
            </p:nvSpPr>
            <p:spPr>
              <a:xfrm>
                <a:off x="664889" y="3122671"/>
                <a:ext cx="93851" cy="138983"/>
              </a:xfrm>
              <a:custGeom>
                <a:avLst/>
                <a:gdLst/>
                <a:ahLst/>
                <a:cxnLst/>
                <a:rect l="l" t="t" r="r" b="b"/>
                <a:pathLst>
                  <a:path w="4552" h="6741" extrusionOk="0">
                    <a:moveTo>
                      <a:pt x="2264" y="697"/>
                    </a:moveTo>
                    <a:lnTo>
                      <a:pt x="2488" y="722"/>
                    </a:lnTo>
                    <a:lnTo>
                      <a:pt x="2662" y="771"/>
                    </a:lnTo>
                    <a:lnTo>
                      <a:pt x="2836" y="871"/>
                    </a:lnTo>
                    <a:lnTo>
                      <a:pt x="2985" y="995"/>
                    </a:lnTo>
                    <a:lnTo>
                      <a:pt x="3109" y="1145"/>
                    </a:lnTo>
                    <a:lnTo>
                      <a:pt x="3209" y="1294"/>
                    </a:lnTo>
                    <a:lnTo>
                      <a:pt x="3259" y="1493"/>
                    </a:lnTo>
                    <a:lnTo>
                      <a:pt x="3283" y="1692"/>
                    </a:lnTo>
                    <a:lnTo>
                      <a:pt x="3283" y="3234"/>
                    </a:lnTo>
                    <a:lnTo>
                      <a:pt x="1269" y="3234"/>
                    </a:lnTo>
                    <a:lnTo>
                      <a:pt x="1269" y="1692"/>
                    </a:lnTo>
                    <a:lnTo>
                      <a:pt x="1294" y="1493"/>
                    </a:lnTo>
                    <a:lnTo>
                      <a:pt x="1343" y="1294"/>
                    </a:lnTo>
                    <a:lnTo>
                      <a:pt x="1443" y="1145"/>
                    </a:lnTo>
                    <a:lnTo>
                      <a:pt x="1567" y="995"/>
                    </a:lnTo>
                    <a:lnTo>
                      <a:pt x="1716" y="871"/>
                    </a:lnTo>
                    <a:lnTo>
                      <a:pt x="1891" y="771"/>
                    </a:lnTo>
                    <a:lnTo>
                      <a:pt x="2065" y="722"/>
                    </a:lnTo>
                    <a:lnTo>
                      <a:pt x="2264" y="697"/>
                    </a:lnTo>
                    <a:close/>
                    <a:moveTo>
                      <a:pt x="2114" y="0"/>
                    </a:moveTo>
                    <a:lnTo>
                      <a:pt x="1940" y="25"/>
                    </a:lnTo>
                    <a:lnTo>
                      <a:pt x="1766" y="75"/>
                    </a:lnTo>
                    <a:lnTo>
                      <a:pt x="1617" y="125"/>
                    </a:lnTo>
                    <a:lnTo>
                      <a:pt x="1468" y="199"/>
                    </a:lnTo>
                    <a:lnTo>
                      <a:pt x="1319" y="299"/>
                    </a:lnTo>
                    <a:lnTo>
                      <a:pt x="1194" y="398"/>
                    </a:lnTo>
                    <a:lnTo>
                      <a:pt x="1070" y="498"/>
                    </a:lnTo>
                    <a:lnTo>
                      <a:pt x="970" y="622"/>
                    </a:lnTo>
                    <a:lnTo>
                      <a:pt x="871" y="747"/>
                    </a:lnTo>
                    <a:lnTo>
                      <a:pt x="796" y="896"/>
                    </a:lnTo>
                    <a:lnTo>
                      <a:pt x="722" y="1045"/>
                    </a:lnTo>
                    <a:lnTo>
                      <a:pt x="672" y="1194"/>
                    </a:lnTo>
                    <a:lnTo>
                      <a:pt x="622" y="1344"/>
                    </a:lnTo>
                    <a:lnTo>
                      <a:pt x="597" y="1518"/>
                    </a:lnTo>
                    <a:lnTo>
                      <a:pt x="572" y="1692"/>
                    </a:lnTo>
                    <a:lnTo>
                      <a:pt x="572" y="3234"/>
                    </a:lnTo>
                    <a:lnTo>
                      <a:pt x="0" y="3234"/>
                    </a:lnTo>
                    <a:lnTo>
                      <a:pt x="0" y="6741"/>
                    </a:lnTo>
                    <a:lnTo>
                      <a:pt x="4552" y="6741"/>
                    </a:lnTo>
                    <a:lnTo>
                      <a:pt x="4552" y="3234"/>
                    </a:lnTo>
                    <a:lnTo>
                      <a:pt x="3955" y="3234"/>
                    </a:lnTo>
                    <a:lnTo>
                      <a:pt x="3955" y="1692"/>
                    </a:lnTo>
                    <a:lnTo>
                      <a:pt x="3955" y="1518"/>
                    </a:lnTo>
                    <a:lnTo>
                      <a:pt x="3930" y="1344"/>
                    </a:lnTo>
                    <a:lnTo>
                      <a:pt x="3880" y="1194"/>
                    </a:lnTo>
                    <a:lnTo>
                      <a:pt x="3831" y="1045"/>
                    </a:lnTo>
                    <a:lnTo>
                      <a:pt x="3756" y="896"/>
                    </a:lnTo>
                    <a:lnTo>
                      <a:pt x="3681" y="747"/>
                    </a:lnTo>
                    <a:lnTo>
                      <a:pt x="3582" y="622"/>
                    </a:lnTo>
                    <a:lnTo>
                      <a:pt x="3482" y="498"/>
                    </a:lnTo>
                    <a:lnTo>
                      <a:pt x="3358" y="398"/>
                    </a:lnTo>
                    <a:lnTo>
                      <a:pt x="3209" y="299"/>
                    </a:lnTo>
                    <a:lnTo>
                      <a:pt x="3084" y="199"/>
                    </a:lnTo>
                    <a:lnTo>
                      <a:pt x="2935" y="125"/>
                    </a:lnTo>
                    <a:lnTo>
                      <a:pt x="2786" y="75"/>
                    </a:lnTo>
                    <a:lnTo>
                      <a:pt x="2612" y="25"/>
                    </a:lnTo>
                    <a:lnTo>
                      <a:pt x="243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15"/>
              <p:cNvSpPr/>
              <p:nvPr/>
            </p:nvSpPr>
            <p:spPr>
              <a:xfrm>
                <a:off x="3956576" y="1796038"/>
                <a:ext cx="478986" cy="312829"/>
              </a:xfrm>
              <a:custGeom>
                <a:avLst/>
                <a:gdLst/>
                <a:ahLst/>
                <a:cxnLst/>
                <a:rect l="l" t="t" r="r" b="b"/>
                <a:pathLst>
                  <a:path w="23232" h="15173" extrusionOk="0">
                    <a:moveTo>
                      <a:pt x="1" y="0"/>
                    </a:moveTo>
                    <a:lnTo>
                      <a:pt x="1" y="15173"/>
                    </a:lnTo>
                    <a:lnTo>
                      <a:pt x="23231" y="15173"/>
                    </a:lnTo>
                    <a:lnTo>
                      <a:pt x="23231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5"/>
              <p:cNvSpPr/>
              <p:nvPr/>
            </p:nvSpPr>
            <p:spPr>
              <a:xfrm>
                <a:off x="3956576" y="1796038"/>
                <a:ext cx="478986" cy="144116"/>
              </a:xfrm>
              <a:custGeom>
                <a:avLst/>
                <a:gdLst/>
                <a:ahLst/>
                <a:cxnLst/>
                <a:rect l="l" t="t" r="r" b="b"/>
                <a:pathLst>
                  <a:path w="23232" h="6990" extrusionOk="0">
                    <a:moveTo>
                      <a:pt x="1" y="0"/>
                    </a:moveTo>
                    <a:lnTo>
                      <a:pt x="11616" y="6990"/>
                    </a:lnTo>
                    <a:lnTo>
                      <a:pt x="2323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5"/>
              <p:cNvSpPr/>
              <p:nvPr/>
            </p:nvSpPr>
            <p:spPr>
              <a:xfrm>
                <a:off x="4100781" y="3340103"/>
                <a:ext cx="241039" cy="227700"/>
              </a:xfrm>
              <a:custGeom>
                <a:avLst/>
                <a:gdLst/>
                <a:ahLst/>
                <a:cxnLst/>
                <a:rect l="l" t="t" r="r" b="b"/>
                <a:pathLst>
                  <a:path w="11691" h="11044" extrusionOk="0">
                    <a:moveTo>
                      <a:pt x="1" y="0"/>
                    </a:moveTo>
                    <a:lnTo>
                      <a:pt x="1" y="11044"/>
                    </a:lnTo>
                    <a:lnTo>
                      <a:pt x="11691" y="11044"/>
                    </a:lnTo>
                    <a:lnTo>
                      <a:pt x="1169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5"/>
              <p:cNvSpPr/>
              <p:nvPr/>
            </p:nvSpPr>
            <p:spPr>
              <a:xfrm>
                <a:off x="4001302" y="3559061"/>
                <a:ext cx="43999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21341" h="1021" extrusionOk="0">
                    <a:moveTo>
                      <a:pt x="1" y="1"/>
                    </a:moveTo>
                    <a:lnTo>
                      <a:pt x="1" y="1021"/>
                    </a:lnTo>
                    <a:lnTo>
                      <a:pt x="21341" y="1021"/>
                    </a:lnTo>
                    <a:lnTo>
                      <a:pt x="2134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15"/>
              <p:cNvSpPr/>
              <p:nvPr/>
            </p:nvSpPr>
            <p:spPr>
              <a:xfrm>
                <a:off x="3599776" y="2531918"/>
                <a:ext cx="1243050" cy="830246"/>
              </a:xfrm>
              <a:custGeom>
                <a:avLst/>
                <a:gdLst/>
                <a:ahLst/>
                <a:cxnLst/>
                <a:rect l="l" t="t" r="r" b="b"/>
                <a:pathLst>
                  <a:path w="60291" h="40269" extrusionOk="0">
                    <a:moveTo>
                      <a:pt x="971" y="0"/>
                    </a:moveTo>
                    <a:lnTo>
                      <a:pt x="772" y="25"/>
                    </a:lnTo>
                    <a:lnTo>
                      <a:pt x="597" y="75"/>
                    </a:lnTo>
                    <a:lnTo>
                      <a:pt x="423" y="174"/>
                    </a:lnTo>
                    <a:lnTo>
                      <a:pt x="299" y="274"/>
                    </a:lnTo>
                    <a:lnTo>
                      <a:pt x="175" y="423"/>
                    </a:lnTo>
                    <a:lnTo>
                      <a:pt x="75" y="597"/>
                    </a:lnTo>
                    <a:lnTo>
                      <a:pt x="25" y="771"/>
                    </a:lnTo>
                    <a:lnTo>
                      <a:pt x="1" y="970"/>
                    </a:lnTo>
                    <a:lnTo>
                      <a:pt x="1" y="39299"/>
                    </a:lnTo>
                    <a:lnTo>
                      <a:pt x="25" y="39498"/>
                    </a:lnTo>
                    <a:lnTo>
                      <a:pt x="75" y="39672"/>
                    </a:lnTo>
                    <a:lnTo>
                      <a:pt x="175" y="39846"/>
                    </a:lnTo>
                    <a:lnTo>
                      <a:pt x="299" y="39995"/>
                    </a:lnTo>
                    <a:lnTo>
                      <a:pt x="423" y="40095"/>
                    </a:lnTo>
                    <a:lnTo>
                      <a:pt x="597" y="40194"/>
                    </a:lnTo>
                    <a:lnTo>
                      <a:pt x="772" y="40244"/>
                    </a:lnTo>
                    <a:lnTo>
                      <a:pt x="971" y="40269"/>
                    </a:lnTo>
                    <a:lnTo>
                      <a:pt x="59321" y="40269"/>
                    </a:lnTo>
                    <a:lnTo>
                      <a:pt x="59520" y="40244"/>
                    </a:lnTo>
                    <a:lnTo>
                      <a:pt x="59719" y="40194"/>
                    </a:lnTo>
                    <a:lnTo>
                      <a:pt x="59868" y="40095"/>
                    </a:lnTo>
                    <a:lnTo>
                      <a:pt x="60017" y="39995"/>
                    </a:lnTo>
                    <a:lnTo>
                      <a:pt x="60142" y="39846"/>
                    </a:lnTo>
                    <a:lnTo>
                      <a:pt x="60216" y="39672"/>
                    </a:lnTo>
                    <a:lnTo>
                      <a:pt x="60266" y="39498"/>
                    </a:lnTo>
                    <a:lnTo>
                      <a:pt x="60291" y="39299"/>
                    </a:lnTo>
                    <a:lnTo>
                      <a:pt x="60291" y="970"/>
                    </a:lnTo>
                    <a:lnTo>
                      <a:pt x="60266" y="771"/>
                    </a:lnTo>
                    <a:lnTo>
                      <a:pt x="60216" y="597"/>
                    </a:lnTo>
                    <a:lnTo>
                      <a:pt x="60142" y="423"/>
                    </a:lnTo>
                    <a:lnTo>
                      <a:pt x="60017" y="274"/>
                    </a:lnTo>
                    <a:lnTo>
                      <a:pt x="59868" y="174"/>
                    </a:lnTo>
                    <a:lnTo>
                      <a:pt x="59719" y="75"/>
                    </a:lnTo>
                    <a:lnTo>
                      <a:pt x="59520" y="25"/>
                    </a:lnTo>
                    <a:lnTo>
                      <a:pt x="593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15"/>
              <p:cNvSpPr/>
              <p:nvPr/>
            </p:nvSpPr>
            <p:spPr>
              <a:xfrm>
                <a:off x="3642331" y="2586781"/>
                <a:ext cx="1157941" cy="664626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32236" extrusionOk="0">
                    <a:moveTo>
                      <a:pt x="1" y="1"/>
                    </a:moveTo>
                    <a:lnTo>
                      <a:pt x="1" y="32235"/>
                    </a:lnTo>
                    <a:lnTo>
                      <a:pt x="56163" y="32235"/>
                    </a:lnTo>
                    <a:lnTo>
                      <a:pt x="5616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5"/>
              <p:cNvSpPr/>
              <p:nvPr/>
            </p:nvSpPr>
            <p:spPr>
              <a:xfrm>
                <a:off x="3642331" y="2649871"/>
                <a:ext cx="1157941" cy="62574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3035" extrusionOk="0">
                    <a:moveTo>
                      <a:pt x="1" y="0"/>
                    </a:moveTo>
                    <a:lnTo>
                      <a:pt x="1" y="3034"/>
                    </a:lnTo>
                    <a:lnTo>
                      <a:pt x="56163" y="3034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5"/>
              <p:cNvSpPr/>
              <p:nvPr/>
            </p:nvSpPr>
            <p:spPr>
              <a:xfrm>
                <a:off x="3642331" y="3130877"/>
                <a:ext cx="1157941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822" extrusionOk="0">
                    <a:moveTo>
                      <a:pt x="1" y="0"/>
                    </a:moveTo>
                    <a:lnTo>
                      <a:pt x="1" y="821"/>
                    </a:lnTo>
                    <a:lnTo>
                      <a:pt x="56163" y="821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5"/>
              <p:cNvSpPr/>
              <p:nvPr/>
            </p:nvSpPr>
            <p:spPr>
              <a:xfrm>
                <a:off x="3642331" y="3186771"/>
                <a:ext cx="1157941" cy="16432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797" extrusionOk="0">
                    <a:moveTo>
                      <a:pt x="1" y="0"/>
                    </a:moveTo>
                    <a:lnTo>
                      <a:pt x="1" y="796"/>
                    </a:lnTo>
                    <a:lnTo>
                      <a:pt x="56163" y="796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15"/>
              <p:cNvSpPr/>
              <p:nvPr/>
            </p:nvSpPr>
            <p:spPr>
              <a:xfrm>
                <a:off x="3711564" y="2784214"/>
                <a:ext cx="389238" cy="293346"/>
              </a:xfrm>
              <a:custGeom>
                <a:avLst/>
                <a:gdLst/>
                <a:ahLst/>
                <a:cxnLst/>
                <a:rect l="l" t="t" r="r" b="b"/>
                <a:pathLst>
                  <a:path w="18879" h="14228" extrusionOk="0">
                    <a:moveTo>
                      <a:pt x="1" y="1"/>
                    </a:moveTo>
                    <a:lnTo>
                      <a:pt x="1" y="14228"/>
                    </a:lnTo>
                    <a:lnTo>
                      <a:pt x="18879" y="14228"/>
                    </a:lnTo>
                    <a:lnTo>
                      <a:pt x="18879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15"/>
              <p:cNvSpPr/>
              <p:nvPr/>
            </p:nvSpPr>
            <p:spPr>
              <a:xfrm>
                <a:off x="4189498" y="2784214"/>
                <a:ext cx="540014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26192" h="548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26191" y="548"/>
                    </a:lnTo>
                    <a:lnTo>
                      <a:pt x="26191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5"/>
              <p:cNvSpPr/>
              <p:nvPr/>
            </p:nvSpPr>
            <p:spPr>
              <a:xfrm>
                <a:off x="4189498" y="2823181"/>
                <a:ext cx="540014" cy="11319"/>
              </a:xfrm>
              <a:custGeom>
                <a:avLst/>
                <a:gdLst/>
                <a:ahLst/>
                <a:cxnLst/>
                <a:rect l="l" t="t" r="r" b="b"/>
                <a:pathLst>
                  <a:path w="26192" h="549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26191" y="548"/>
                    </a:lnTo>
                    <a:lnTo>
                      <a:pt x="26191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5"/>
              <p:cNvSpPr/>
              <p:nvPr/>
            </p:nvSpPr>
            <p:spPr>
              <a:xfrm>
                <a:off x="4189498" y="2862169"/>
                <a:ext cx="361548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17536" h="548" extrusionOk="0">
                    <a:moveTo>
                      <a:pt x="1" y="0"/>
                    </a:moveTo>
                    <a:lnTo>
                      <a:pt x="1" y="547"/>
                    </a:lnTo>
                    <a:lnTo>
                      <a:pt x="17536" y="547"/>
                    </a:lnTo>
                    <a:lnTo>
                      <a:pt x="17536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15"/>
              <p:cNvSpPr/>
              <p:nvPr/>
            </p:nvSpPr>
            <p:spPr>
              <a:xfrm>
                <a:off x="4189498" y="2901136"/>
                <a:ext cx="361548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17536" h="548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17536" y="548"/>
                    </a:lnTo>
                    <a:lnTo>
                      <a:pt x="17536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15"/>
              <p:cNvSpPr/>
              <p:nvPr/>
            </p:nvSpPr>
            <p:spPr>
              <a:xfrm>
                <a:off x="4189498" y="2940103"/>
                <a:ext cx="361548" cy="11319"/>
              </a:xfrm>
              <a:custGeom>
                <a:avLst/>
                <a:gdLst/>
                <a:ahLst/>
                <a:cxnLst/>
                <a:rect l="l" t="t" r="r" b="b"/>
                <a:pathLst>
                  <a:path w="17536" h="549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17536" y="548"/>
                    </a:lnTo>
                    <a:lnTo>
                      <a:pt x="17536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5"/>
              <p:cNvSpPr/>
              <p:nvPr/>
            </p:nvSpPr>
            <p:spPr>
              <a:xfrm>
                <a:off x="4616672" y="2862169"/>
                <a:ext cx="112840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5473" h="548" extrusionOk="0">
                    <a:moveTo>
                      <a:pt x="0" y="0"/>
                    </a:moveTo>
                    <a:lnTo>
                      <a:pt x="0" y="547"/>
                    </a:lnTo>
                    <a:lnTo>
                      <a:pt x="5472" y="547"/>
                    </a:lnTo>
                    <a:lnTo>
                      <a:pt x="5472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5"/>
              <p:cNvSpPr/>
              <p:nvPr/>
            </p:nvSpPr>
            <p:spPr>
              <a:xfrm>
                <a:off x="4616672" y="2901136"/>
                <a:ext cx="112840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5473" h="548" extrusionOk="0">
                    <a:moveTo>
                      <a:pt x="0" y="1"/>
                    </a:moveTo>
                    <a:lnTo>
                      <a:pt x="0" y="548"/>
                    </a:lnTo>
                    <a:lnTo>
                      <a:pt x="5472" y="548"/>
                    </a:lnTo>
                    <a:lnTo>
                      <a:pt x="5472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5"/>
              <p:cNvSpPr/>
              <p:nvPr/>
            </p:nvSpPr>
            <p:spPr>
              <a:xfrm>
                <a:off x="4616672" y="2940103"/>
                <a:ext cx="112840" cy="11319"/>
              </a:xfrm>
              <a:custGeom>
                <a:avLst/>
                <a:gdLst/>
                <a:ahLst/>
                <a:cxnLst/>
                <a:rect l="l" t="t" r="r" b="b"/>
                <a:pathLst>
                  <a:path w="5473" h="549" extrusionOk="0">
                    <a:moveTo>
                      <a:pt x="0" y="1"/>
                    </a:moveTo>
                    <a:lnTo>
                      <a:pt x="0" y="548"/>
                    </a:lnTo>
                    <a:lnTo>
                      <a:pt x="5472" y="548"/>
                    </a:lnTo>
                    <a:lnTo>
                      <a:pt x="5472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15"/>
              <p:cNvSpPr/>
              <p:nvPr/>
            </p:nvSpPr>
            <p:spPr>
              <a:xfrm>
                <a:off x="4189498" y="2979091"/>
                <a:ext cx="540014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26192" h="548" extrusionOk="0">
                    <a:moveTo>
                      <a:pt x="1" y="0"/>
                    </a:moveTo>
                    <a:lnTo>
                      <a:pt x="1" y="547"/>
                    </a:lnTo>
                    <a:lnTo>
                      <a:pt x="26191" y="547"/>
                    </a:lnTo>
                    <a:lnTo>
                      <a:pt x="26191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15"/>
              <p:cNvSpPr/>
              <p:nvPr/>
            </p:nvSpPr>
            <p:spPr>
              <a:xfrm>
                <a:off x="4189498" y="3018058"/>
                <a:ext cx="427195" cy="10783"/>
              </a:xfrm>
              <a:custGeom>
                <a:avLst/>
                <a:gdLst/>
                <a:ahLst/>
                <a:cxnLst/>
                <a:rect l="l" t="t" r="r" b="b"/>
                <a:pathLst>
                  <a:path w="20720" h="523" extrusionOk="0">
                    <a:moveTo>
                      <a:pt x="1" y="0"/>
                    </a:moveTo>
                    <a:lnTo>
                      <a:pt x="1" y="523"/>
                    </a:lnTo>
                    <a:lnTo>
                      <a:pt x="20719" y="523"/>
                    </a:lnTo>
                    <a:lnTo>
                      <a:pt x="20719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5"/>
              <p:cNvSpPr/>
              <p:nvPr/>
            </p:nvSpPr>
            <p:spPr>
              <a:xfrm>
                <a:off x="4189498" y="3066262"/>
                <a:ext cx="427195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20720" h="548" extrusionOk="0">
                    <a:moveTo>
                      <a:pt x="1" y="0"/>
                    </a:moveTo>
                    <a:lnTo>
                      <a:pt x="1" y="548"/>
                    </a:lnTo>
                    <a:lnTo>
                      <a:pt x="20719" y="548"/>
                    </a:lnTo>
                    <a:lnTo>
                      <a:pt x="20719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5"/>
              <p:cNvSpPr/>
              <p:nvPr/>
            </p:nvSpPr>
            <p:spPr>
              <a:xfrm>
                <a:off x="1268961" y="2030913"/>
                <a:ext cx="410268" cy="256935"/>
              </a:xfrm>
              <a:custGeom>
                <a:avLst/>
                <a:gdLst/>
                <a:ahLst/>
                <a:cxnLst/>
                <a:rect l="l" t="t" r="r" b="b"/>
                <a:pathLst>
                  <a:path w="19899" h="12462" extrusionOk="0">
                    <a:moveTo>
                      <a:pt x="1" y="0"/>
                    </a:moveTo>
                    <a:lnTo>
                      <a:pt x="1" y="12461"/>
                    </a:lnTo>
                    <a:lnTo>
                      <a:pt x="19899" y="12461"/>
                    </a:lnTo>
                    <a:lnTo>
                      <a:pt x="1989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5"/>
              <p:cNvSpPr/>
              <p:nvPr/>
            </p:nvSpPr>
            <p:spPr>
              <a:xfrm>
                <a:off x="1299743" y="2243211"/>
                <a:ext cx="121045" cy="153848"/>
              </a:xfrm>
              <a:custGeom>
                <a:avLst/>
                <a:gdLst/>
                <a:ahLst/>
                <a:cxnLst/>
                <a:rect l="l" t="t" r="r" b="b"/>
                <a:pathLst>
                  <a:path w="5871" h="7462" extrusionOk="0">
                    <a:moveTo>
                      <a:pt x="5870" y="0"/>
                    </a:moveTo>
                    <a:lnTo>
                      <a:pt x="0" y="722"/>
                    </a:lnTo>
                    <a:lnTo>
                      <a:pt x="0" y="7462"/>
                    </a:lnTo>
                    <a:lnTo>
                      <a:pt x="587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15"/>
              <p:cNvSpPr/>
              <p:nvPr/>
            </p:nvSpPr>
            <p:spPr>
              <a:xfrm>
                <a:off x="1400253" y="2070395"/>
                <a:ext cx="226669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10994" h="772" extrusionOk="0">
                    <a:moveTo>
                      <a:pt x="0" y="0"/>
                    </a:moveTo>
                    <a:lnTo>
                      <a:pt x="0" y="771"/>
                    </a:lnTo>
                    <a:lnTo>
                      <a:pt x="10994" y="771"/>
                    </a:lnTo>
                    <a:lnTo>
                      <a:pt x="1099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15"/>
              <p:cNvSpPr/>
              <p:nvPr/>
            </p:nvSpPr>
            <p:spPr>
              <a:xfrm>
                <a:off x="1517670" y="2121155"/>
                <a:ext cx="109252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5299" h="772" extrusionOk="0">
                    <a:moveTo>
                      <a:pt x="1" y="1"/>
                    </a:moveTo>
                    <a:lnTo>
                      <a:pt x="1" y="772"/>
                    </a:lnTo>
                    <a:lnTo>
                      <a:pt x="5299" y="772"/>
                    </a:lnTo>
                    <a:lnTo>
                      <a:pt x="52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5"/>
              <p:cNvSpPr/>
              <p:nvPr/>
            </p:nvSpPr>
            <p:spPr>
              <a:xfrm>
                <a:off x="1517670" y="2172431"/>
                <a:ext cx="109252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5299" h="772" extrusionOk="0">
                    <a:moveTo>
                      <a:pt x="1" y="1"/>
                    </a:moveTo>
                    <a:lnTo>
                      <a:pt x="1" y="772"/>
                    </a:lnTo>
                    <a:lnTo>
                      <a:pt x="5299" y="772"/>
                    </a:lnTo>
                    <a:lnTo>
                      <a:pt x="52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5"/>
              <p:cNvSpPr/>
              <p:nvPr/>
            </p:nvSpPr>
            <p:spPr>
              <a:xfrm>
                <a:off x="1400253" y="2223212"/>
                <a:ext cx="226669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10994" h="772" extrusionOk="0">
                    <a:moveTo>
                      <a:pt x="0" y="0"/>
                    </a:moveTo>
                    <a:lnTo>
                      <a:pt x="0" y="771"/>
                    </a:lnTo>
                    <a:lnTo>
                      <a:pt x="10994" y="771"/>
                    </a:lnTo>
                    <a:lnTo>
                      <a:pt x="1099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5"/>
              <p:cNvSpPr/>
              <p:nvPr/>
            </p:nvSpPr>
            <p:spPr>
              <a:xfrm>
                <a:off x="997696" y="1942196"/>
                <a:ext cx="478470" cy="299490"/>
              </a:xfrm>
              <a:custGeom>
                <a:avLst/>
                <a:gdLst/>
                <a:ahLst/>
                <a:cxnLst/>
                <a:rect l="l" t="t" r="r" b="b"/>
                <a:pathLst>
                  <a:path w="23207" h="14526" extrusionOk="0">
                    <a:moveTo>
                      <a:pt x="0" y="0"/>
                    </a:moveTo>
                    <a:lnTo>
                      <a:pt x="0" y="14526"/>
                    </a:lnTo>
                    <a:lnTo>
                      <a:pt x="23206" y="14526"/>
                    </a:lnTo>
                    <a:lnTo>
                      <a:pt x="2320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5"/>
              <p:cNvSpPr/>
              <p:nvPr/>
            </p:nvSpPr>
            <p:spPr>
              <a:xfrm>
                <a:off x="1033591" y="2189358"/>
                <a:ext cx="141560" cy="179496"/>
              </a:xfrm>
              <a:custGeom>
                <a:avLst/>
                <a:gdLst/>
                <a:ahLst/>
                <a:cxnLst/>
                <a:rect l="l" t="t" r="r" b="b"/>
                <a:pathLst>
                  <a:path w="6866" h="8706" extrusionOk="0">
                    <a:moveTo>
                      <a:pt x="6865" y="1"/>
                    </a:moveTo>
                    <a:lnTo>
                      <a:pt x="0" y="821"/>
                    </a:lnTo>
                    <a:lnTo>
                      <a:pt x="0" y="8706"/>
                    </a:lnTo>
                    <a:lnTo>
                      <a:pt x="686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15"/>
              <p:cNvSpPr/>
              <p:nvPr/>
            </p:nvSpPr>
            <p:spPr>
              <a:xfrm>
                <a:off x="1058724" y="1987822"/>
                <a:ext cx="356415" cy="18494"/>
              </a:xfrm>
              <a:custGeom>
                <a:avLst/>
                <a:gdLst/>
                <a:ahLst/>
                <a:cxnLst/>
                <a:rect l="l" t="t" r="r" b="b"/>
                <a:pathLst>
                  <a:path w="17287" h="897" extrusionOk="0">
                    <a:moveTo>
                      <a:pt x="0" y="1"/>
                    </a:moveTo>
                    <a:lnTo>
                      <a:pt x="0" y="896"/>
                    </a:lnTo>
                    <a:lnTo>
                      <a:pt x="17286" y="896"/>
                    </a:lnTo>
                    <a:lnTo>
                      <a:pt x="1728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15"/>
              <p:cNvSpPr/>
              <p:nvPr/>
            </p:nvSpPr>
            <p:spPr>
              <a:xfrm>
                <a:off x="1243333" y="2047304"/>
                <a:ext cx="171806" cy="18494"/>
              </a:xfrm>
              <a:custGeom>
                <a:avLst/>
                <a:gdLst/>
                <a:ahLst/>
                <a:cxnLst/>
                <a:rect l="l" t="t" r="r" b="b"/>
                <a:pathLst>
                  <a:path w="8333" h="897" extrusionOk="0">
                    <a:moveTo>
                      <a:pt x="0" y="1"/>
                    </a:moveTo>
                    <a:lnTo>
                      <a:pt x="0" y="896"/>
                    </a:lnTo>
                    <a:lnTo>
                      <a:pt x="8332" y="896"/>
                    </a:lnTo>
                    <a:lnTo>
                      <a:pt x="833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5"/>
              <p:cNvSpPr/>
              <p:nvPr/>
            </p:nvSpPr>
            <p:spPr>
              <a:xfrm>
                <a:off x="1243333" y="2106290"/>
                <a:ext cx="171806" cy="18989"/>
              </a:xfrm>
              <a:custGeom>
                <a:avLst/>
                <a:gdLst/>
                <a:ahLst/>
                <a:cxnLst/>
                <a:rect l="l" t="t" r="r" b="b"/>
                <a:pathLst>
                  <a:path w="8333" h="921" extrusionOk="0">
                    <a:moveTo>
                      <a:pt x="0" y="0"/>
                    </a:moveTo>
                    <a:lnTo>
                      <a:pt x="0" y="921"/>
                    </a:lnTo>
                    <a:lnTo>
                      <a:pt x="8332" y="921"/>
                    </a:lnTo>
                    <a:lnTo>
                      <a:pt x="833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5"/>
              <p:cNvSpPr/>
              <p:nvPr/>
            </p:nvSpPr>
            <p:spPr>
              <a:xfrm>
                <a:off x="1058724" y="2047304"/>
                <a:ext cx="134880" cy="18494"/>
              </a:xfrm>
              <a:custGeom>
                <a:avLst/>
                <a:gdLst/>
                <a:ahLst/>
                <a:cxnLst/>
                <a:rect l="l" t="t" r="r" b="b"/>
                <a:pathLst>
                  <a:path w="6542" h="897" extrusionOk="0">
                    <a:moveTo>
                      <a:pt x="0" y="1"/>
                    </a:moveTo>
                    <a:lnTo>
                      <a:pt x="0" y="896"/>
                    </a:lnTo>
                    <a:lnTo>
                      <a:pt x="6542" y="896"/>
                    </a:lnTo>
                    <a:lnTo>
                      <a:pt x="654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5"/>
              <p:cNvSpPr/>
              <p:nvPr/>
            </p:nvSpPr>
            <p:spPr>
              <a:xfrm>
                <a:off x="1058724" y="2106290"/>
                <a:ext cx="134880" cy="18989"/>
              </a:xfrm>
              <a:custGeom>
                <a:avLst/>
                <a:gdLst/>
                <a:ahLst/>
                <a:cxnLst/>
                <a:rect l="l" t="t" r="r" b="b"/>
                <a:pathLst>
                  <a:path w="6542" h="921" extrusionOk="0">
                    <a:moveTo>
                      <a:pt x="0" y="0"/>
                    </a:moveTo>
                    <a:lnTo>
                      <a:pt x="0" y="921"/>
                    </a:lnTo>
                    <a:lnTo>
                      <a:pt x="6542" y="921"/>
                    </a:lnTo>
                    <a:lnTo>
                      <a:pt x="654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15"/>
              <p:cNvSpPr/>
              <p:nvPr/>
            </p:nvSpPr>
            <p:spPr>
              <a:xfrm>
                <a:off x="1058724" y="2165772"/>
                <a:ext cx="356415" cy="18473"/>
              </a:xfrm>
              <a:custGeom>
                <a:avLst/>
                <a:gdLst/>
                <a:ahLst/>
                <a:cxnLst/>
                <a:rect l="l" t="t" r="r" b="b"/>
                <a:pathLst>
                  <a:path w="17287" h="896" extrusionOk="0">
                    <a:moveTo>
                      <a:pt x="0" y="0"/>
                    </a:moveTo>
                    <a:lnTo>
                      <a:pt x="0" y="896"/>
                    </a:lnTo>
                    <a:lnTo>
                      <a:pt x="17286" y="896"/>
                    </a:lnTo>
                    <a:lnTo>
                      <a:pt x="1728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15"/>
              <p:cNvSpPr/>
              <p:nvPr/>
            </p:nvSpPr>
            <p:spPr>
              <a:xfrm>
                <a:off x="1506392" y="2733969"/>
                <a:ext cx="62595" cy="62574"/>
              </a:xfrm>
              <a:custGeom>
                <a:avLst/>
                <a:gdLst/>
                <a:ahLst/>
                <a:cxnLst/>
                <a:rect l="l" t="t" r="r" b="b"/>
                <a:pathLst>
                  <a:path w="3036" h="3035" fill="none" extrusionOk="0">
                    <a:moveTo>
                      <a:pt x="1" y="1517"/>
                    </a:moveTo>
                    <a:lnTo>
                      <a:pt x="1" y="1517"/>
                    </a:lnTo>
                    <a:lnTo>
                      <a:pt x="1" y="1368"/>
                    </a:lnTo>
                    <a:lnTo>
                      <a:pt x="26" y="1219"/>
                    </a:lnTo>
                    <a:lnTo>
                      <a:pt x="50" y="1070"/>
                    </a:lnTo>
                    <a:lnTo>
                      <a:pt x="100" y="920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49"/>
                    </a:lnTo>
                    <a:lnTo>
                      <a:pt x="921" y="100"/>
                    </a:lnTo>
                    <a:lnTo>
                      <a:pt x="1070" y="50"/>
                    </a:lnTo>
                    <a:lnTo>
                      <a:pt x="1219" y="25"/>
                    </a:lnTo>
                    <a:lnTo>
                      <a:pt x="1369" y="0"/>
                    </a:lnTo>
                    <a:lnTo>
                      <a:pt x="1518" y="0"/>
                    </a:lnTo>
                    <a:lnTo>
                      <a:pt x="1518" y="0"/>
                    </a:lnTo>
                    <a:lnTo>
                      <a:pt x="1667" y="0"/>
                    </a:lnTo>
                    <a:lnTo>
                      <a:pt x="1816" y="25"/>
                    </a:lnTo>
                    <a:lnTo>
                      <a:pt x="1966" y="50"/>
                    </a:lnTo>
                    <a:lnTo>
                      <a:pt x="2115" y="100"/>
                    </a:lnTo>
                    <a:lnTo>
                      <a:pt x="2364" y="249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36" y="920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8"/>
                    </a:lnTo>
                    <a:lnTo>
                      <a:pt x="3035" y="1517"/>
                    </a:lnTo>
                    <a:lnTo>
                      <a:pt x="3035" y="1517"/>
                    </a:lnTo>
                    <a:lnTo>
                      <a:pt x="3035" y="1667"/>
                    </a:lnTo>
                    <a:lnTo>
                      <a:pt x="3010" y="1816"/>
                    </a:lnTo>
                    <a:lnTo>
                      <a:pt x="2985" y="1965"/>
                    </a:lnTo>
                    <a:lnTo>
                      <a:pt x="2936" y="2114"/>
                    </a:lnTo>
                    <a:lnTo>
                      <a:pt x="2786" y="2363"/>
                    </a:lnTo>
                    <a:lnTo>
                      <a:pt x="2587" y="2587"/>
                    </a:lnTo>
                    <a:lnTo>
                      <a:pt x="2364" y="2786"/>
                    </a:lnTo>
                    <a:lnTo>
                      <a:pt x="2115" y="2910"/>
                    </a:lnTo>
                    <a:lnTo>
                      <a:pt x="1966" y="2985"/>
                    </a:lnTo>
                    <a:lnTo>
                      <a:pt x="1816" y="3010"/>
                    </a:lnTo>
                    <a:lnTo>
                      <a:pt x="1667" y="3035"/>
                    </a:lnTo>
                    <a:lnTo>
                      <a:pt x="1518" y="3035"/>
                    </a:lnTo>
                    <a:lnTo>
                      <a:pt x="1518" y="3035"/>
                    </a:lnTo>
                    <a:lnTo>
                      <a:pt x="1369" y="3035"/>
                    </a:lnTo>
                    <a:lnTo>
                      <a:pt x="1219" y="3010"/>
                    </a:lnTo>
                    <a:lnTo>
                      <a:pt x="1070" y="2985"/>
                    </a:lnTo>
                    <a:lnTo>
                      <a:pt x="921" y="2910"/>
                    </a:lnTo>
                    <a:lnTo>
                      <a:pt x="672" y="2786"/>
                    </a:lnTo>
                    <a:lnTo>
                      <a:pt x="448" y="2587"/>
                    </a:lnTo>
                    <a:lnTo>
                      <a:pt x="249" y="2363"/>
                    </a:lnTo>
                    <a:lnTo>
                      <a:pt x="100" y="2114"/>
                    </a:lnTo>
                    <a:lnTo>
                      <a:pt x="50" y="1965"/>
                    </a:lnTo>
                    <a:lnTo>
                      <a:pt x="26" y="1816"/>
                    </a:lnTo>
                    <a:lnTo>
                      <a:pt x="1" y="1667"/>
                    </a:lnTo>
                    <a:lnTo>
                      <a:pt x="1" y="1517"/>
                    </a:lnTo>
                    <a:lnTo>
                      <a:pt x="1" y="1517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5"/>
              <p:cNvSpPr/>
              <p:nvPr/>
            </p:nvSpPr>
            <p:spPr>
              <a:xfrm>
                <a:off x="1411015" y="2328341"/>
                <a:ext cx="126674" cy="405649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19675" fill="none" extrusionOk="0">
                    <a:moveTo>
                      <a:pt x="0" y="0"/>
                    </a:moveTo>
                    <a:lnTo>
                      <a:pt x="0" y="8482"/>
                    </a:lnTo>
                    <a:lnTo>
                      <a:pt x="6144" y="11615"/>
                    </a:lnTo>
                    <a:lnTo>
                      <a:pt x="6144" y="19674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5"/>
              <p:cNvSpPr/>
              <p:nvPr/>
            </p:nvSpPr>
            <p:spPr>
              <a:xfrm>
                <a:off x="1466909" y="2287827"/>
                <a:ext cx="46183" cy="387691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8804" fill="none" extrusionOk="0">
                    <a:moveTo>
                      <a:pt x="1" y="18804"/>
                    </a:moveTo>
                    <a:lnTo>
                      <a:pt x="1" y="8929"/>
                    </a:lnTo>
                    <a:lnTo>
                      <a:pt x="2239" y="7512"/>
                    </a:lnTo>
                    <a:lnTo>
                      <a:pt x="2239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15"/>
              <p:cNvSpPr/>
              <p:nvPr/>
            </p:nvSpPr>
            <p:spPr>
              <a:xfrm>
                <a:off x="1466909" y="2749350"/>
                <a:ext cx="21" cy="157456"/>
              </a:xfrm>
              <a:custGeom>
                <a:avLst/>
                <a:gdLst/>
                <a:ahLst/>
                <a:cxnLst/>
                <a:rect l="l" t="t" r="r" b="b"/>
                <a:pathLst>
                  <a:path w="1" h="7637" fill="none" extrusionOk="0">
                    <a:moveTo>
                      <a:pt x="1" y="0"/>
                    </a:moveTo>
                    <a:lnTo>
                      <a:pt x="1" y="7636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15"/>
              <p:cNvSpPr/>
              <p:nvPr/>
            </p:nvSpPr>
            <p:spPr>
              <a:xfrm>
                <a:off x="1466909" y="2983689"/>
                <a:ext cx="21" cy="54904"/>
              </a:xfrm>
              <a:custGeom>
                <a:avLst/>
                <a:gdLst/>
                <a:ahLst/>
                <a:cxnLst/>
                <a:rect l="l" t="t" r="r" b="b"/>
                <a:pathLst>
                  <a:path w="1" h="2663" fill="none" extrusionOk="0">
                    <a:moveTo>
                      <a:pt x="1" y="1"/>
                    </a:moveTo>
                    <a:lnTo>
                      <a:pt x="1" y="2662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5" name="Google Shape;225;p15"/>
            <p:cNvSpPr/>
            <p:nvPr/>
          </p:nvSpPr>
          <p:spPr>
            <a:xfrm>
              <a:off x="2897110" y="1017082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5"/>
            <p:cNvSpPr/>
            <p:nvPr/>
          </p:nvSpPr>
          <p:spPr>
            <a:xfrm>
              <a:off x="1125181" y="1473122"/>
              <a:ext cx="90300" cy="903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5"/>
            <p:cNvSpPr/>
            <p:nvPr/>
          </p:nvSpPr>
          <p:spPr>
            <a:xfrm>
              <a:off x="790781" y="3096605"/>
              <a:ext cx="90300" cy="903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5"/>
            <p:cNvSpPr/>
            <p:nvPr/>
          </p:nvSpPr>
          <p:spPr>
            <a:xfrm>
              <a:off x="4107158" y="1563464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5"/>
            <p:cNvSpPr/>
            <p:nvPr/>
          </p:nvSpPr>
          <p:spPr>
            <a:xfrm>
              <a:off x="4739527" y="2628883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5"/>
            <p:cNvSpPr/>
            <p:nvPr/>
          </p:nvSpPr>
          <p:spPr>
            <a:xfrm>
              <a:off x="3998124" y="4018260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7"/>
          <p:cNvSpPr/>
          <p:nvPr/>
        </p:nvSpPr>
        <p:spPr>
          <a:xfrm>
            <a:off x="1033238" y="1192422"/>
            <a:ext cx="6900190" cy="1175466"/>
          </a:xfrm>
          <a:prstGeom prst="roundRect">
            <a:avLst>
              <a:gd name="adj" fmla="val 16667"/>
            </a:avLst>
          </a:prstGeom>
          <a:solidFill>
            <a:srgbClr val="7030A0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17"/>
          <p:cNvSpPr/>
          <p:nvPr/>
        </p:nvSpPr>
        <p:spPr>
          <a:xfrm>
            <a:off x="1136161" y="786647"/>
            <a:ext cx="784800" cy="78480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17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Question 7 &amp; Table Result</a:t>
            </a:r>
            <a:endParaRPr dirty="0"/>
          </a:p>
        </p:txBody>
      </p:sp>
      <p:grpSp>
        <p:nvGrpSpPr>
          <p:cNvPr id="337" name="Google Shape;337;p17"/>
          <p:cNvGrpSpPr/>
          <p:nvPr/>
        </p:nvGrpSpPr>
        <p:grpSpPr>
          <a:xfrm>
            <a:off x="1292409" y="942898"/>
            <a:ext cx="472011" cy="472011"/>
            <a:chOff x="1190625" y="238125"/>
            <a:chExt cx="5238750" cy="5238750"/>
          </a:xfrm>
        </p:grpSpPr>
        <p:sp>
          <p:nvSpPr>
            <p:cNvPr id="338" name="Google Shape;338;p17"/>
            <p:cNvSpPr/>
            <p:nvPr/>
          </p:nvSpPr>
          <p:spPr>
            <a:xfrm>
              <a:off x="3807425" y="2386825"/>
              <a:ext cx="1355750" cy="306975"/>
            </a:xfrm>
            <a:custGeom>
              <a:avLst/>
              <a:gdLst/>
              <a:ahLst/>
              <a:cxnLst/>
              <a:rect l="l" t="t" r="r" b="b"/>
              <a:pathLst>
                <a:path w="54230" h="12279" extrusionOk="0">
                  <a:moveTo>
                    <a:pt x="5628" y="0"/>
                  </a:moveTo>
                  <a:lnTo>
                    <a:pt x="5219" y="1740"/>
                  </a:lnTo>
                  <a:lnTo>
                    <a:pt x="4707" y="3377"/>
                  </a:lnTo>
                  <a:lnTo>
                    <a:pt x="4093" y="5014"/>
                  </a:lnTo>
                  <a:lnTo>
                    <a:pt x="3480" y="6549"/>
                  </a:lnTo>
                  <a:lnTo>
                    <a:pt x="2661" y="8083"/>
                  </a:lnTo>
                  <a:lnTo>
                    <a:pt x="1842" y="9516"/>
                  </a:lnTo>
                  <a:lnTo>
                    <a:pt x="922" y="10948"/>
                  </a:lnTo>
                  <a:lnTo>
                    <a:pt x="1" y="12279"/>
                  </a:lnTo>
                  <a:lnTo>
                    <a:pt x="51058" y="12279"/>
                  </a:lnTo>
                  <a:lnTo>
                    <a:pt x="52081" y="9209"/>
                  </a:lnTo>
                  <a:lnTo>
                    <a:pt x="53002" y="6242"/>
                  </a:lnTo>
                  <a:lnTo>
                    <a:pt x="53718" y="3172"/>
                  </a:lnTo>
                  <a:lnTo>
                    <a:pt x="542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17"/>
            <p:cNvSpPr/>
            <p:nvPr/>
          </p:nvSpPr>
          <p:spPr>
            <a:xfrm>
              <a:off x="2735625" y="1772900"/>
              <a:ext cx="920900" cy="920900"/>
            </a:xfrm>
            <a:custGeom>
              <a:avLst/>
              <a:gdLst/>
              <a:ahLst/>
              <a:cxnLst/>
              <a:rect l="l" t="t" r="r" b="b"/>
              <a:pathLst>
                <a:path w="36836" h="36836" extrusionOk="0">
                  <a:moveTo>
                    <a:pt x="24558" y="12279"/>
                  </a:moveTo>
                  <a:lnTo>
                    <a:pt x="24558" y="24557"/>
                  </a:lnTo>
                  <a:lnTo>
                    <a:pt x="12279" y="24557"/>
                  </a:lnTo>
                  <a:lnTo>
                    <a:pt x="12279" y="12279"/>
                  </a:lnTo>
                  <a:close/>
                  <a:moveTo>
                    <a:pt x="18418" y="1"/>
                  </a:moveTo>
                  <a:lnTo>
                    <a:pt x="16474" y="103"/>
                  </a:lnTo>
                  <a:lnTo>
                    <a:pt x="14735" y="410"/>
                  </a:lnTo>
                  <a:lnTo>
                    <a:pt x="12893" y="819"/>
                  </a:lnTo>
                  <a:lnTo>
                    <a:pt x="11256" y="1433"/>
                  </a:lnTo>
                  <a:lnTo>
                    <a:pt x="9619" y="2252"/>
                  </a:lnTo>
                  <a:lnTo>
                    <a:pt x="8084" y="3173"/>
                  </a:lnTo>
                  <a:lnTo>
                    <a:pt x="6652" y="4196"/>
                  </a:lnTo>
                  <a:lnTo>
                    <a:pt x="5424" y="5424"/>
                  </a:lnTo>
                  <a:lnTo>
                    <a:pt x="4196" y="6754"/>
                  </a:lnTo>
                  <a:lnTo>
                    <a:pt x="3173" y="8084"/>
                  </a:lnTo>
                  <a:lnTo>
                    <a:pt x="2252" y="9619"/>
                  </a:lnTo>
                  <a:lnTo>
                    <a:pt x="1433" y="11256"/>
                  </a:lnTo>
                  <a:lnTo>
                    <a:pt x="819" y="12995"/>
                  </a:lnTo>
                  <a:lnTo>
                    <a:pt x="410" y="14735"/>
                  </a:lnTo>
                  <a:lnTo>
                    <a:pt x="103" y="16576"/>
                  </a:lnTo>
                  <a:lnTo>
                    <a:pt x="1" y="18418"/>
                  </a:lnTo>
                  <a:lnTo>
                    <a:pt x="103" y="20362"/>
                  </a:lnTo>
                  <a:lnTo>
                    <a:pt x="410" y="22204"/>
                  </a:lnTo>
                  <a:lnTo>
                    <a:pt x="819" y="23943"/>
                  </a:lnTo>
                  <a:lnTo>
                    <a:pt x="1433" y="25580"/>
                  </a:lnTo>
                  <a:lnTo>
                    <a:pt x="2252" y="27218"/>
                  </a:lnTo>
                  <a:lnTo>
                    <a:pt x="3173" y="28752"/>
                  </a:lnTo>
                  <a:lnTo>
                    <a:pt x="4196" y="30185"/>
                  </a:lnTo>
                  <a:lnTo>
                    <a:pt x="5424" y="31515"/>
                  </a:lnTo>
                  <a:lnTo>
                    <a:pt x="6652" y="32640"/>
                  </a:lnTo>
                  <a:lnTo>
                    <a:pt x="8084" y="33766"/>
                  </a:lnTo>
                  <a:lnTo>
                    <a:pt x="9619" y="34687"/>
                  </a:lnTo>
                  <a:lnTo>
                    <a:pt x="11256" y="35403"/>
                  </a:lnTo>
                  <a:lnTo>
                    <a:pt x="12893" y="36017"/>
                  </a:lnTo>
                  <a:lnTo>
                    <a:pt x="14735" y="36529"/>
                  </a:lnTo>
                  <a:lnTo>
                    <a:pt x="16474" y="36733"/>
                  </a:lnTo>
                  <a:lnTo>
                    <a:pt x="18418" y="36836"/>
                  </a:lnTo>
                  <a:lnTo>
                    <a:pt x="20260" y="36733"/>
                  </a:lnTo>
                  <a:lnTo>
                    <a:pt x="22102" y="36529"/>
                  </a:lnTo>
                  <a:lnTo>
                    <a:pt x="23944" y="36017"/>
                  </a:lnTo>
                  <a:lnTo>
                    <a:pt x="25581" y="35403"/>
                  </a:lnTo>
                  <a:lnTo>
                    <a:pt x="27218" y="34687"/>
                  </a:lnTo>
                  <a:lnTo>
                    <a:pt x="28753" y="33766"/>
                  </a:lnTo>
                  <a:lnTo>
                    <a:pt x="30185" y="32640"/>
                  </a:lnTo>
                  <a:lnTo>
                    <a:pt x="31413" y="31515"/>
                  </a:lnTo>
                  <a:lnTo>
                    <a:pt x="32641" y="30185"/>
                  </a:lnTo>
                  <a:lnTo>
                    <a:pt x="33664" y="28752"/>
                  </a:lnTo>
                  <a:lnTo>
                    <a:pt x="34585" y="27218"/>
                  </a:lnTo>
                  <a:lnTo>
                    <a:pt x="35403" y="25580"/>
                  </a:lnTo>
                  <a:lnTo>
                    <a:pt x="36017" y="23943"/>
                  </a:lnTo>
                  <a:lnTo>
                    <a:pt x="36427" y="22204"/>
                  </a:lnTo>
                  <a:lnTo>
                    <a:pt x="36734" y="20362"/>
                  </a:lnTo>
                  <a:lnTo>
                    <a:pt x="36836" y="18418"/>
                  </a:lnTo>
                  <a:lnTo>
                    <a:pt x="36734" y="16576"/>
                  </a:lnTo>
                  <a:lnTo>
                    <a:pt x="36427" y="14735"/>
                  </a:lnTo>
                  <a:lnTo>
                    <a:pt x="36017" y="12995"/>
                  </a:lnTo>
                  <a:lnTo>
                    <a:pt x="35403" y="11256"/>
                  </a:lnTo>
                  <a:lnTo>
                    <a:pt x="34585" y="9619"/>
                  </a:lnTo>
                  <a:lnTo>
                    <a:pt x="33664" y="8084"/>
                  </a:lnTo>
                  <a:lnTo>
                    <a:pt x="32641" y="6754"/>
                  </a:lnTo>
                  <a:lnTo>
                    <a:pt x="31413" y="5424"/>
                  </a:lnTo>
                  <a:lnTo>
                    <a:pt x="30185" y="4196"/>
                  </a:lnTo>
                  <a:lnTo>
                    <a:pt x="28753" y="3173"/>
                  </a:lnTo>
                  <a:lnTo>
                    <a:pt x="27218" y="2252"/>
                  </a:lnTo>
                  <a:lnTo>
                    <a:pt x="25581" y="1433"/>
                  </a:lnTo>
                  <a:lnTo>
                    <a:pt x="23944" y="819"/>
                  </a:lnTo>
                  <a:lnTo>
                    <a:pt x="22102" y="410"/>
                  </a:lnTo>
                  <a:lnTo>
                    <a:pt x="20260" y="103"/>
                  </a:lnTo>
                  <a:lnTo>
                    <a:pt x="184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17"/>
            <p:cNvSpPr/>
            <p:nvPr/>
          </p:nvSpPr>
          <p:spPr>
            <a:xfrm>
              <a:off x="1190625" y="238125"/>
              <a:ext cx="3893275" cy="5238750"/>
            </a:xfrm>
            <a:custGeom>
              <a:avLst/>
              <a:gdLst/>
              <a:ahLst/>
              <a:cxnLst/>
              <a:rect l="l" t="t" r="r" b="b"/>
              <a:pathLst>
                <a:path w="155731" h="209550" extrusionOk="0">
                  <a:moveTo>
                    <a:pt x="86358" y="0"/>
                  </a:moveTo>
                  <a:lnTo>
                    <a:pt x="82879" y="102"/>
                  </a:lnTo>
                  <a:lnTo>
                    <a:pt x="79502" y="307"/>
                  </a:lnTo>
                  <a:lnTo>
                    <a:pt x="76228" y="716"/>
                  </a:lnTo>
                  <a:lnTo>
                    <a:pt x="72851" y="1228"/>
                  </a:lnTo>
                  <a:lnTo>
                    <a:pt x="69679" y="1842"/>
                  </a:lnTo>
                  <a:lnTo>
                    <a:pt x="66508" y="2660"/>
                  </a:lnTo>
                  <a:lnTo>
                    <a:pt x="63438" y="3581"/>
                  </a:lnTo>
                  <a:lnTo>
                    <a:pt x="60368" y="4604"/>
                  </a:lnTo>
                  <a:lnTo>
                    <a:pt x="57401" y="5832"/>
                  </a:lnTo>
                  <a:lnTo>
                    <a:pt x="54536" y="7060"/>
                  </a:lnTo>
                  <a:lnTo>
                    <a:pt x="51671" y="8493"/>
                  </a:lnTo>
                  <a:lnTo>
                    <a:pt x="48909" y="10027"/>
                  </a:lnTo>
                  <a:lnTo>
                    <a:pt x="46248" y="11664"/>
                  </a:lnTo>
                  <a:lnTo>
                    <a:pt x="43690" y="13404"/>
                  </a:lnTo>
                  <a:lnTo>
                    <a:pt x="41235" y="15246"/>
                  </a:lnTo>
                  <a:lnTo>
                    <a:pt x="38779" y="17190"/>
                  </a:lnTo>
                  <a:lnTo>
                    <a:pt x="36426" y="19236"/>
                  </a:lnTo>
                  <a:lnTo>
                    <a:pt x="34277" y="21385"/>
                  </a:lnTo>
                  <a:lnTo>
                    <a:pt x="32128" y="23636"/>
                  </a:lnTo>
                  <a:lnTo>
                    <a:pt x="30082" y="25989"/>
                  </a:lnTo>
                  <a:lnTo>
                    <a:pt x="28138" y="28342"/>
                  </a:lnTo>
                  <a:lnTo>
                    <a:pt x="26296" y="30798"/>
                  </a:lnTo>
                  <a:lnTo>
                    <a:pt x="24557" y="33356"/>
                  </a:lnTo>
                  <a:lnTo>
                    <a:pt x="22920" y="35914"/>
                  </a:lnTo>
                  <a:lnTo>
                    <a:pt x="21385" y="38574"/>
                  </a:lnTo>
                  <a:lnTo>
                    <a:pt x="20055" y="41235"/>
                  </a:lnTo>
                  <a:lnTo>
                    <a:pt x="18724" y="43997"/>
                  </a:lnTo>
                  <a:lnTo>
                    <a:pt x="17599" y="46862"/>
                  </a:lnTo>
                  <a:lnTo>
                    <a:pt x="16576" y="49727"/>
                  </a:lnTo>
                  <a:lnTo>
                    <a:pt x="15655" y="52694"/>
                  </a:lnTo>
                  <a:lnTo>
                    <a:pt x="14836" y="55559"/>
                  </a:lnTo>
                  <a:lnTo>
                    <a:pt x="14120" y="58629"/>
                  </a:lnTo>
                  <a:lnTo>
                    <a:pt x="13711" y="60778"/>
                  </a:lnTo>
                  <a:lnTo>
                    <a:pt x="13404" y="62926"/>
                  </a:lnTo>
                  <a:lnTo>
                    <a:pt x="13097" y="65177"/>
                  </a:lnTo>
                  <a:lnTo>
                    <a:pt x="12892" y="67326"/>
                  </a:lnTo>
                  <a:lnTo>
                    <a:pt x="12790" y="69475"/>
                  </a:lnTo>
                  <a:lnTo>
                    <a:pt x="12688" y="71624"/>
                  </a:lnTo>
                  <a:lnTo>
                    <a:pt x="12688" y="73772"/>
                  </a:lnTo>
                  <a:lnTo>
                    <a:pt x="12688" y="75921"/>
                  </a:lnTo>
                  <a:lnTo>
                    <a:pt x="12790" y="78070"/>
                  </a:lnTo>
                  <a:lnTo>
                    <a:pt x="12995" y="80218"/>
                  </a:lnTo>
                  <a:lnTo>
                    <a:pt x="13199" y="82367"/>
                  </a:lnTo>
                  <a:lnTo>
                    <a:pt x="13506" y="84516"/>
                  </a:lnTo>
                  <a:lnTo>
                    <a:pt x="13813" y="86562"/>
                  </a:lnTo>
                  <a:lnTo>
                    <a:pt x="14222" y="88711"/>
                  </a:lnTo>
                  <a:lnTo>
                    <a:pt x="14734" y="90757"/>
                  </a:lnTo>
                  <a:lnTo>
                    <a:pt x="15246" y="92804"/>
                  </a:lnTo>
                  <a:lnTo>
                    <a:pt x="0" y="118383"/>
                  </a:lnTo>
                  <a:lnTo>
                    <a:pt x="24966" y="136187"/>
                  </a:lnTo>
                  <a:lnTo>
                    <a:pt x="24966" y="171896"/>
                  </a:lnTo>
                  <a:lnTo>
                    <a:pt x="49523" y="171896"/>
                  </a:lnTo>
                  <a:lnTo>
                    <a:pt x="49523" y="209550"/>
                  </a:lnTo>
                  <a:lnTo>
                    <a:pt x="135471" y="209550"/>
                  </a:lnTo>
                  <a:lnTo>
                    <a:pt x="135471" y="184072"/>
                  </a:lnTo>
                  <a:lnTo>
                    <a:pt x="135573" y="179775"/>
                  </a:lnTo>
                  <a:lnTo>
                    <a:pt x="135675" y="175478"/>
                  </a:lnTo>
                  <a:lnTo>
                    <a:pt x="135982" y="171078"/>
                  </a:lnTo>
                  <a:lnTo>
                    <a:pt x="136392" y="166678"/>
                  </a:lnTo>
                  <a:lnTo>
                    <a:pt x="136903" y="162278"/>
                  </a:lnTo>
                  <a:lnTo>
                    <a:pt x="137620" y="157776"/>
                  </a:lnTo>
                  <a:lnTo>
                    <a:pt x="138336" y="153274"/>
                  </a:lnTo>
                  <a:lnTo>
                    <a:pt x="139257" y="148670"/>
                  </a:lnTo>
                  <a:lnTo>
                    <a:pt x="140280" y="144066"/>
                  </a:lnTo>
                  <a:lnTo>
                    <a:pt x="141405" y="139359"/>
                  </a:lnTo>
                  <a:lnTo>
                    <a:pt x="142735" y="134652"/>
                  </a:lnTo>
                  <a:lnTo>
                    <a:pt x="144066" y="129946"/>
                  </a:lnTo>
                  <a:lnTo>
                    <a:pt x="145600" y="125137"/>
                  </a:lnTo>
                  <a:lnTo>
                    <a:pt x="147238" y="120328"/>
                  </a:lnTo>
                  <a:lnTo>
                    <a:pt x="149079" y="115416"/>
                  </a:lnTo>
                  <a:lnTo>
                    <a:pt x="150921" y="110505"/>
                  </a:lnTo>
                  <a:lnTo>
                    <a:pt x="78684" y="110505"/>
                  </a:lnTo>
                  <a:lnTo>
                    <a:pt x="77046" y="110403"/>
                  </a:lnTo>
                  <a:lnTo>
                    <a:pt x="75512" y="110198"/>
                  </a:lnTo>
                  <a:lnTo>
                    <a:pt x="73977" y="109891"/>
                  </a:lnTo>
                  <a:lnTo>
                    <a:pt x="72544" y="109584"/>
                  </a:lnTo>
                  <a:lnTo>
                    <a:pt x="71112" y="109175"/>
                  </a:lnTo>
                  <a:lnTo>
                    <a:pt x="69679" y="108663"/>
                  </a:lnTo>
                  <a:lnTo>
                    <a:pt x="68247" y="108152"/>
                  </a:lnTo>
                  <a:lnTo>
                    <a:pt x="66917" y="107538"/>
                  </a:lnTo>
                  <a:lnTo>
                    <a:pt x="65587" y="106821"/>
                  </a:lnTo>
                  <a:lnTo>
                    <a:pt x="64257" y="106105"/>
                  </a:lnTo>
                  <a:lnTo>
                    <a:pt x="63029" y="105287"/>
                  </a:lnTo>
                  <a:lnTo>
                    <a:pt x="61801" y="104468"/>
                  </a:lnTo>
                  <a:lnTo>
                    <a:pt x="60675" y="103547"/>
                  </a:lnTo>
                  <a:lnTo>
                    <a:pt x="59550" y="102524"/>
                  </a:lnTo>
                  <a:lnTo>
                    <a:pt x="58527" y="101501"/>
                  </a:lnTo>
                  <a:lnTo>
                    <a:pt x="57503" y="100478"/>
                  </a:lnTo>
                  <a:lnTo>
                    <a:pt x="56480" y="99352"/>
                  </a:lnTo>
                  <a:lnTo>
                    <a:pt x="55662" y="98227"/>
                  </a:lnTo>
                  <a:lnTo>
                    <a:pt x="54741" y="96999"/>
                  </a:lnTo>
                  <a:lnTo>
                    <a:pt x="53922" y="95771"/>
                  </a:lnTo>
                  <a:lnTo>
                    <a:pt x="53206" y="94441"/>
                  </a:lnTo>
                  <a:lnTo>
                    <a:pt x="52592" y="93111"/>
                  </a:lnTo>
                  <a:lnTo>
                    <a:pt x="51978" y="91780"/>
                  </a:lnTo>
                  <a:lnTo>
                    <a:pt x="51364" y="90348"/>
                  </a:lnTo>
                  <a:lnTo>
                    <a:pt x="50853" y="88916"/>
                  </a:lnTo>
                  <a:lnTo>
                    <a:pt x="50443" y="87483"/>
                  </a:lnTo>
                  <a:lnTo>
                    <a:pt x="50136" y="86051"/>
                  </a:lnTo>
                  <a:lnTo>
                    <a:pt x="49830" y="84516"/>
                  </a:lnTo>
                  <a:lnTo>
                    <a:pt x="49625" y="82981"/>
                  </a:lnTo>
                  <a:lnTo>
                    <a:pt x="49523" y="81446"/>
                  </a:lnTo>
                  <a:lnTo>
                    <a:pt x="49523" y="79809"/>
                  </a:lnTo>
                  <a:lnTo>
                    <a:pt x="49523" y="78274"/>
                  </a:lnTo>
                  <a:lnTo>
                    <a:pt x="49625" y="76740"/>
                  </a:lnTo>
                  <a:lnTo>
                    <a:pt x="49830" y="75205"/>
                  </a:lnTo>
                  <a:lnTo>
                    <a:pt x="50136" y="73670"/>
                  </a:lnTo>
                  <a:lnTo>
                    <a:pt x="50443" y="72135"/>
                  </a:lnTo>
                  <a:lnTo>
                    <a:pt x="50853" y="70703"/>
                  </a:lnTo>
                  <a:lnTo>
                    <a:pt x="51364" y="69270"/>
                  </a:lnTo>
                  <a:lnTo>
                    <a:pt x="51978" y="67838"/>
                  </a:lnTo>
                  <a:lnTo>
                    <a:pt x="52592" y="66508"/>
                  </a:lnTo>
                  <a:lnTo>
                    <a:pt x="53206" y="65177"/>
                  </a:lnTo>
                  <a:lnTo>
                    <a:pt x="53922" y="63950"/>
                  </a:lnTo>
                  <a:lnTo>
                    <a:pt x="54741" y="62722"/>
                  </a:lnTo>
                  <a:lnTo>
                    <a:pt x="55662" y="61494"/>
                  </a:lnTo>
                  <a:lnTo>
                    <a:pt x="56480" y="60266"/>
                  </a:lnTo>
                  <a:lnTo>
                    <a:pt x="57503" y="59243"/>
                  </a:lnTo>
                  <a:lnTo>
                    <a:pt x="58527" y="58117"/>
                  </a:lnTo>
                  <a:lnTo>
                    <a:pt x="59550" y="57094"/>
                  </a:lnTo>
                  <a:lnTo>
                    <a:pt x="60675" y="56173"/>
                  </a:lnTo>
                  <a:lnTo>
                    <a:pt x="61801" y="55252"/>
                  </a:lnTo>
                  <a:lnTo>
                    <a:pt x="63029" y="54332"/>
                  </a:lnTo>
                  <a:lnTo>
                    <a:pt x="64257" y="53615"/>
                  </a:lnTo>
                  <a:lnTo>
                    <a:pt x="65587" y="52797"/>
                  </a:lnTo>
                  <a:lnTo>
                    <a:pt x="66917" y="52183"/>
                  </a:lnTo>
                  <a:lnTo>
                    <a:pt x="68247" y="51569"/>
                  </a:lnTo>
                  <a:lnTo>
                    <a:pt x="69679" y="50955"/>
                  </a:lnTo>
                  <a:lnTo>
                    <a:pt x="71112" y="50546"/>
                  </a:lnTo>
                  <a:lnTo>
                    <a:pt x="72544" y="50136"/>
                  </a:lnTo>
                  <a:lnTo>
                    <a:pt x="73977" y="49727"/>
                  </a:lnTo>
                  <a:lnTo>
                    <a:pt x="75512" y="49523"/>
                  </a:lnTo>
                  <a:lnTo>
                    <a:pt x="77046" y="49318"/>
                  </a:lnTo>
                  <a:lnTo>
                    <a:pt x="78684" y="49216"/>
                  </a:lnTo>
                  <a:lnTo>
                    <a:pt x="80218" y="49113"/>
                  </a:lnTo>
                  <a:lnTo>
                    <a:pt x="155730" y="49113"/>
                  </a:lnTo>
                  <a:lnTo>
                    <a:pt x="154707" y="46453"/>
                  </a:lnTo>
                  <a:lnTo>
                    <a:pt x="153684" y="43895"/>
                  </a:lnTo>
                  <a:lnTo>
                    <a:pt x="152456" y="41337"/>
                  </a:lnTo>
                  <a:lnTo>
                    <a:pt x="151228" y="38881"/>
                  </a:lnTo>
                  <a:lnTo>
                    <a:pt x="149898" y="36426"/>
                  </a:lnTo>
                  <a:lnTo>
                    <a:pt x="148363" y="34072"/>
                  </a:lnTo>
                  <a:lnTo>
                    <a:pt x="146828" y="31719"/>
                  </a:lnTo>
                  <a:lnTo>
                    <a:pt x="145191" y="29468"/>
                  </a:lnTo>
                  <a:lnTo>
                    <a:pt x="143554" y="27319"/>
                  </a:lnTo>
                  <a:lnTo>
                    <a:pt x="141712" y="25171"/>
                  </a:lnTo>
                  <a:lnTo>
                    <a:pt x="139871" y="23124"/>
                  </a:lnTo>
                  <a:lnTo>
                    <a:pt x="137926" y="21078"/>
                  </a:lnTo>
                  <a:lnTo>
                    <a:pt x="135880" y="19236"/>
                  </a:lnTo>
                  <a:lnTo>
                    <a:pt x="133834" y="17394"/>
                  </a:lnTo>
                  <a:lnTo>
                    <a:pt x="131685" y="15655"/>
                  </a:lnTo>
                  <a:lnTo>
                    <a:pt x="129434" y="13915"/>
                  </a:lnTo>
                  <a:lnTo>
                    <a:pt x="127081" y="12381"/>
                  </a:lnTo>
                  <a:lnTo>
                    <a:pt x="124727" y="10846"/>
                  </a:lnTo>
                  <a:lnTo>
                    <a:pt x="122374" y="9413"/>
                  </a:lnTo>
                  <a:lnTo>
                    <a:pt x="119918" y="8083"/>
                  </a:lnTo>
                  <a:lnTo>
                    <a:pt x="117360" y="6855"/>
                  </a:lnTo>
                  <a:lnTo>
                    <a:pt x="114700" y="5730"/>
                  </a:lnTo>
                  <a:lnTo>
                    <a:pt x="112142" y="4707"/>
                  </a:lnTo>
                  <a:lnTo>
                    <a:pt x="109379" y="3786"/>
                  </a:lnTo>
                  <a:lnTo>
                    <a:pt x="106719" y="2865"/>
                  </a:lnTo>
                  <a:lnTo>
                    <a:pt x="103854" y="2149"/>
                  </a:lnTo>
                  <a:lnTo>
                    <a:pt x="101092" y="1535"/>
                  </a:lnTo>
                  <a:lnTo>
                    <a:pt x="98227" y="1023"/>
                  </a:lnTo>
                  <a:lnTo>
                    <a:pt x="95259" y="614"/>
                  </a:lnTo>
                  <a:lnTo>
                    <a:pt x="92292" y="307"/>
                  </a:lnTo>
                  <a:lnTo>
                    <a:pt x="89325" y="102"/>
                  </a:lnTo>
                  <a:lnTo>
                    <a:pt x="863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17"/>
            <p:cNvSpPr/>
            <p:nvPr/>
          </p:nvSpPr>
          <p:spPr>
            <a:xfrm>
              <a:off x="3807425" y="1772900"/>
              <a:ext cx="1383900" cy="306975"/>
            </a:xfrm>
            <a:custGeom>
              <a:avLst/>
              <a:gdLst/>
              <a:ahLst/>
              <a:cxnLst/>
              <a:rect l="l" t="t" r="r" b="b"/>
              <a:pathLst>
                <a:path w="55356" h="12279" extrusionOk="0">
                  <a:moveTo>
                    <a:pt x="1" y="1"/>
                  </a:moveTo>
                  <a:lnTo>
                    <a:pt x="922" y="1433"/>
                  </a:lnTo>
                  <a:lnTo>
                    <a:pt x="1842" y="2763"/>
                  </a:lnTo>
                  <a:lnTo>
                    <a:pt x="2661" y="4298"/>
                  </a:lnTo>
                  <a:lnTo>
                    <a:pt x="3480" y="5833"/>
                  </a:lnTo>
                  <a:lnTo>
                    <a:pt x="4093" y="7368"/>
                  </a:lnTo>
                  <a:lnTo>
                    <a:pt x="4707" y="9005"/>
                  </a:lnTo>
                  <a:lnTo>
                    <a:pt x="5219" y="10642"/>
                  </a:lnTo>
                  <a:lnTo>
                    <a:pt x="5628" y="12279"/>
                  </a:lnTo>
                  <a:lnTo>
                    <a:pt x="55355" y="12279"/>
                  </a:lnTo>
                  <a:lnTo>
                    <a:pt x="55253" y="9209"/>
                  </a:lnTo>
                  <a:lnTo>
                    <a:pt x="55048" y="6140"/>
                  </a:lnTo>
                  <a:lnTo>
                    <a:pt x="54742" y="3070"/>
                  </a:lnTo>
                  <a:lnTo>
                    <a:pt x="542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17"/>
            <p:cNvSpPr/>
            <p:nvPr/>
          </p:nvSpPr>
          <p:spPr>
            <a:xfrm>
              <a:off x="5083875" y="545075"/>
              <a:ext cx="1345500" cy="1227850"/>
            </a:xfrm>
            <a:custGeom>
              <a:avLst/>
              <a:gdLst/>
              <a:ahLst/>
              <a:cxnLst/>
              <a:rect l="l" t="t" r="r" b="b"/>
              <a:pathLst>
                <a:path w="53820" h="49114" extrusionOk="0">
                  <a:moveTo>
                    <a:pt x="34993" y="0"/>
                  </a:moveTo>
                  <a:lnTo>
                    <a:pt x="33152" y="103"/>
                  </a:lnTo>
                  <a:lnTo>
                    <a:pt x="31310" y="410"/>
                  </a:lnTo>
                  <a:lnTo>
                    <a:pt x="29468" y="819"/>
                  </a:lnTo>
                  <a:lnTo>
                    <a:pt x="27831" y="1433"/>
                  </a:lnTo>
                  <a:lnTo>
                    <a:pt x="26194" y="2251"/>
                  </a:lnTo>
                  <a:lnTo>
                    <a:pt x="24659" y="3172"/>
                  </a:lnTo>
                  <a:lnTo>
                    <a:pt x="23227" y="4195"/>
                  </a:lnTo>
                  <a:lnTo>
                    <a:pt x="21999" y="5423"/>
                  </a:lnTo>
                  <a:lnTo>
                    <a:pt x="20771" y="6753"/>
                  </a:lnTo>
                  <a:lnTo>
                    <a:pt x="19748" y="8186"/>
                  </a:lnTo>
                  <a:lnTo>
                    <a:pt x="18827" y="9618"/>
                  </a:lnTo>
                  <a:lnTo>
                    <a:pt x="18008" y="11255"/>
                  </a:lnTo>
                  <a:lnTo>
                    <a:pt x="17394" y="12995"/>
                  </a:lnTo>
                  <a:lnTo>
                    <a:pt x="16985" y="14734"/>
                  </a:lnTo>
                  <a:lnTo>
                    <a:pt x="16678" y="16576"/>
                  </a:lnTo>
                  <a:lnTo>
                    <a:pt x="16576" y="18418"/>
                  </a:lnTo>
                  <a:lnTo>
                    <a:pt x="16678" y="20567"/>
                  </a:lnTo>
                  <a:lnTo>
                    <a:pt x="16985" y="22511"/>
                  </a:lnTo>
                  <a:lnTo>
                    <a:pt x="17599" y="24455"/>
                  </a:lnTo>
                  <a:lnTo>
                    <a:pt x="18315" y="26399"/>
                  </a:lnTo>
                  <a:lnTo>
                    <a:pt x="7879" y="36835"/>
                  </a:lnTo>
                  <a:lnTo>
                    <a:pt x="0" y="36835"/>
                  </a:lnTo>
                  <a:lnTo>
                    <a:pt x="1023" y="39803"/>
                  </a:lnTo>
                  <a:lnTo>
                    <a:pt x="1944" y="42872"/>
                  </a:lnTo>
                  <a:lnTo>
                    <a:pt x="2660" y="45942"/>
                  </a:lnTo>
                  <a:lnTo>
                    <a:pt x="3172" y="49114"/>
                  </a:lnTo>
                  <a:lnTo>
                    <a:pt x="12995" y="49114"/>
                  </a:lnTo>
                  <a:lnTo>
                    <a:pt x="27115" y="35096"/>
                  </a:lnTo>
                  <a:lnTo>
                    <a:pt x="28956" y="35812"/>
                  </a:lnTo>
                  <a:lnTo>
                    <a:pt x="30900" y="36426"/>
                  </a:lnTo>
                  <a:lnTo>
                    <a:pt x="32845" y="36733"/>
                  </a:lnTo>
                  <a:lnTo>
                    <a:pt x="34993" y="36835"/>
                  </a:lnTo>
                  <a:lnTo>
                    <a:pt x="36835" y="36733"/>
                  </a:lnTo>
                  <a:lnTo>
                    <a:pt x="38677" y="36528"/>
                  </a:lnTo>
                  <a:lnTo>
                    <a:pt x="40518" y="36017"/>
                  </a:lnTo>
                  <a:lnTo>
                    <a:pt x="42258" y="35403"/>
                  </a:lnTo>
                  <a:lnTo>
                    <a:pt x="43895" y="34584"/>
                  </a:lnTo>
                  <a:lnTo>
                    <a:pt x="45430" y="33663"/>
                  </a:lnTo>
                  <a:lnTo>
                    <a:pt x="46862" y="32640"/>
                  </a:lnTo>
                  <a:lnTo>
                    <a:pt x="48192" y="31412"/>
                  </a:lnTo>
                  <a:lnTo>
                    <a:pt x="49420" y="30185"/>
                  </a:lnTo>
                  <a:lnTo>
                    <a:pt x="50546" y="28752"/>
                  </a:lnTo>
                  <a:lnTo>
                    <a:pt x="51467" y="27217"/>
                  </a:lnTo>
                  <a:lnTo>
                    <a:pt x="52285" y="25580"/>
                  </a:lnTo>
                  <a:lnTo>
                    <a:pt x="52899" y="23943"/>
                  </a:lnTo>
                  <a:lnTo>
                    <a:pt x="53411" y="22101"/>
                  </a:lnTo>
                  <a:lnTo>
                    <a:pt x="53718" y="20362"/>
                  </a:lnTo>
                  <a:lnTo>
                    <a:pt x="53820" y="18418"/>
                  </a:lnTo>
                  <a:lnTo>
                    <a:pt x="53718" y="16576"/>
                  </a:lnTo>
                  <a:lnTo>
                    <a:pt x="53411" y="14734"/>
                  </a:lnTo>
                  <a:lnTo>
                    <a:pt x="52899" y="12995"/>
                  </a:lnTo>
                  <a:lnTo>
                    <a:pt x="52285" y="11255"/>
                  </a:lnTo>
                  <a:lnTo>
                    <a:pt x="51467" y="9618"/>
                  </a:lnTo>
                  <a:lnTo>
                    <a:pt x="50546" y="8186"/>
                  </a:lnTo>
                  <a:lnTo>
                    <a:pt x="49420" y="6753"/>
                  </a:lnTo>
                  <a:lnTo>
                    <a:pt x="48192" y="5423"/>
                  </a:lnTo>
                  <a:lnTo>
                    <a:pt x="46862" y="4195"/>
                  </a:lnTo>
                  <a:lnTo>
                    <a:pt x="45430" y="3172"/>
                  </a:lnTo>
                  <a:lnTo>
                    <a:pt x="43895" y="2251"/>
                  </a:lnTo>
                  <a:lnTo>
                    <a:pt x="42258" y="1433"/>
                  </a:lnTo>
                  <a:lnTo>
                    <a:pt x="40518" y="819"/>
                  </a:lnTo>
                  <a:lnTo>
                    <a:pt x="38677" y="410"/>
                  </a:lnTo>
                  <a:lnTo>
                    <a:pt x="36835" y="103"/>
                  </a:lnTo>
                  <a:lnTo>
                    <a:pt x="349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17"/>
            <p:cNvSpPr/>
            <p:nvPr/>
          </p:nvSpPr>
          <p:spPr>
            <a:xfrm>
              <a:off x="5163150" y="1772900"/>
              <a:ext cx="1266225" cy="920900"/>
            </a:xfrm>
            <a:custGeom>
              <a:avLst/>
              <a:gdLst/>
              <a:ahLst/>
              <a:cxnLst/>
              <a:rect l="l" t="t" r="r" b="b"/>
              <a:pathLst>
                <a:path w="50649" h="36836" extrusionOk="0">
                  <a:moveTo>
                    <a:pt x="31822" y="1"/>
                  </a:moveTo>
                  <a:lnTo>
                    <a:pt x="30287" y="103"/>
                  </a:lnTo>
                  <a:lnTo>
                    <a:pt x="28855" y="205"/>
                  </a:lnTo>
                  <a:lnTo>
                    <a:pt x="27423" y="512"/>
                  </a:lnTo>
                  <a:lnTo>
                    <a:pt x="26092" y="921"/>
                  </a:lnTo>
                  <a:lnTo>
                    <a:pt x="24762" y="1433"/>
                  </a:lnTo>
                  <a:lnTo>
                    <a:pt x="23432" y="2047"/>
                  </a:lnTo>
                  <a:lnTo>
                    <a:pt x="22204" y="2661"/>
                  </a:lnTo>
                  <a:lnTo>
                    <a:pt x="21079" y="3479"/>
                  </a:lnTo>
                  <a:lnTo>
                    <a:pt x="19953" y="4298"/>
                  </a:lnTo>
                  <a:lnTo>
                    <a:pt x="18930" y="5321"/>
                  </a:lnTo>
                  <a:lnTo>
                    <a:pt x="18009" y="6242"/>
                  </a:lnTo>
                  <a:lnTo>
                    <a:pt x="17088" y="7368"/>
                  </a:lnTo>
                  <a:lnTo>
                    <a:pt x="16270" y="8493"/>
                  </a:lnTo>
                  <a:lnTo>
                    <a:pt x="15553" y="9721"/>
                  </a:lnTo>
                  <a:lnTo>
                    <a:pt x="14940" y="10949"/>
                  </a:lnTo>
                  <a:lnTo>
                    <a:pt x="14428" y="12279"/>
                  </a:lnTo>
                  <a:lnTo>
                    <a:pt x="1126" y="12279"/>
                  </a:lnTo>
                  <a:lnTo>
                    <a:pt x="1024" y="15451"/>
                  </a:lnTo>
                  <a:lnTo>
                    <a:pt x="819" y="18520"/>
                  </a:lnTo>
                  <a:lnTo>
                    <a:pt x="513" y="21488"/>
                  </a:lnTo>
                  <a:lnTo>
                    <a:pt x="1" y="24557"/>
                  </a:lnTo>
                  <a:lnTo>
                    <a:pt x="14428" y="24557"/>
                  </a:lnTo>
                  <a:lnTo>
                    <a:pt x="14940" y="25887"/>
                  </a:lnTo>
                  <a:lnTo>
                    <a:pt x="15553" y="27115"/>
                  </a:lnTo>
                  <a:lnTo>
                    <a:pt x="16270" y="28343"/>
                  </a:lnTo>
                  <a:lnTo>
                    <a:pt x="17088" y="29469"/>
                  </a:lnTo>
                  <a:lnTo>
                    <a:pt x="18009" y="30594"/>
                  </a:lnTo>
                  <a:lnTo>
                    <a:pt x="18930" y="31617"/>
                  </a:lnTo>
                  <a:lnTo>
                    <a:pt x="19953" y="32538"/>
                  </a:lnTo>
                  <a:lnTo>
                    <a:pt x="21079" y="33357"/>
                  </a:lnTo>
                  <a:lnTo>
                    <a:pt x="22204" y="34175"/>
                  </a:lnTo>
                  <a:lnTo>
                    <a:pt x="23432" y="34891"/>
                  </a:lnTo>
                  <a:lnTo>
                    <a:pt x="24762" y="35403"/>
                  </a:lnTo>
                  <a:lnTo>
                    <a:pt x="26092" y="35915"/>
                  </a:lnTo>
                  <a:lnTo>
                    <a:pt x="27423" y="36324"/>
                  </a:lnTo>
                  <a:lnTo>
                    <a:pt x="28855" y="36631"/>
                  </a:lnTo>
                  <a:lnTo>
                    <a:pt x="30287" y="36836"/>
                  </a:lnTo>
                  <a:lnTo>
                    <a:pt x="31822" y="36836"/>
                  </a:lnTo>
                  <a:lnTo>
                    <a:pt x="33664" y="36733"/>
                  </a:lnTo>
                  <a:lnTo>
                    <a:pt x="35506" y="36529"/>
                  </a:lnTo>
                  <a:lnTo>
                    <a:pt x="37347" y="36017"/>
                  </a:lnTo>
                  <a:lnTo>
                    <a:pt x="39087" y="35403"/>
                  </a:lnTo>
                  <a:lnTo>
                    <a:pt x="40724" y="34585"/>
                  </a:lnTo>
                  <a:lnTo>
                    <a:pt x="42259" y="33664"/>
                  </a:lnTo>
                  <a:lnTo>
                    <a:pt x="43691" y="32640"/>
                  </a:lnTo>
                  <a:lnTo>
                    <a:pt x="45021" y="31413"/>
                  </a:lnTo>
                  <a:lnTo>
                    <a:pt x="46249" y="30185"/>
                  </a:lnTo>
                  <a:lnTo>
                    <a:pt x="47375" y="28752"/>
                  </a:lnTo>
                  <a:lnTo>
                    <a:pt x="48296" y="27218"/>
                  </a:lnTo>
                  <a:lnTo>
                    <a:pt x="49114" y="25580"/>
                  </a:lnTo>
                  <a:lnTo>
                    <a:pt x="49728" y="23943"/>
                  </a:lnTo>
                  <a:lnTo>
                    <a:pt x="50240" y="22102"/>
                  </a:lnTo>
                  <a:lnTo>
                    <a:pt x="50547" y="20362"/>
                  </a:lnTo>
                  <a:lnTo>
                    <a:pt x="50649" y="18418"/>
                  </a:lnTo>
                  <a:lnTo>
                    <a:pt x="50547" y="16576"/>
                  </a:lnTo>
                  <a:lnTo>
                    <a:pt x="50240" y="14735"/>
                  </a:lnTo>
                  <a:lnTo>
                    <a:pt x="49728" y="12995"/>
                  </a:lnTo>
                  <a:lnTo>
                    <a:pt x="49114" y="11256"/>
                  </a:lnTo>
                  <a:lnTo>
                    <a:pt x="48296" y="9619"/>
                  </a:lnTo>
                  <a:lnTo>
                    <a:pt x="47375" y="8186"/>
                  </a:lnTo>
                  <a:lnTo>
                    <a:pt x="46249" y="6754"/>
                  </a:lnTo>
                  <a:lnTo>
                    <a:pt x="45021" y="5424"/>
                  </a:lnTo>
                  <a:lnTo>
                    <a:pt x="43691" y="4196"/>
                  </a:lnTo>
                  <a:lnTo>
                    <a:pt x="42259" y="3173"/>
                  </a:lnTo>
                  <a:lnTo>
                    <a:pt x="40724" y="2252"/>
                  </a:lnTo>
                  <a:lnTo>
                    <a:pt x="39087" y="1433"/>
                  </a:lnTo>
                  <a:lnTo>
                    <a:pt x="37347" y="819"/>
                  </a:lnTo>
                  <a:lnTo>
                    <a:pt x="35506" y="410"/>
                  </a:lnTo>
                  <a:lnTo>
                    <a:pt x="33664" y="103"/>
                  </a:lnTo>
                  <a:lnTo>
                    <a:pt x="318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17"/>
            <p:cNvSpPr/>
            <p:nvPr/>
          </p:nvSpPr>
          <p:spPr>
            <a:xfrm>
              <a:off x="4963650" y="2693775"/>
              <a:ext cx="1465725" cy="1227850"/>
            </a:xfrm>
            <a:custGeom>
              <a:avLst/>
              <a:gdLst/>
              <a:ahLst/>
              <a:cxnLst/>
              <a:rect l="l" t="t" r="r" b="b"/>
              <a:pathLst>
                <a:path w="58629" h="49114" extrusionOk="0">
                  <a:moveTo>
                    <a:pt x="4809" y="1"/>
                  </a:moveTo>
                  <a:lnTo>
                    <a:pt x="4400" y="1228"/>
                  </a:lnTo>
                  <a:lnTo>
                    <a:pt x="3990" y="2354"/>
                  </a:lnTo>
                  <a:lnTo>
                    <a:pt x="2967" y="4810"/>
                  </a:lnTo>
                  <a:lnTo>
                    <a:pt x="1637" y="7981"/>
                  </a:lnTo>
                  <a:lnTo>
                    <a:pt x="0" y="12279"/>
                  </a:lnTo>
                  <a:lnTo>
                    <a:pt x="12688" y="12279"/>
                  </a:lnTo>
                  <a:lnTo>
                    <a:pt x="23124" y="22818"/>
                  </a:lnTo>
                  <a:lnTo>
                    <a:pt x="22408" y="24660"/>
                  </a:lnTo>
                  <a:lnTo>
                    <a:pt x="21794" y="26604"/>
                  </a:lnTo>
                  <a:lnTo>
                    <a:pt x="21487" y="28650"/>
                  </a:lnTo>
                  <a:lnTo>
                    <a:pt x="21385" y="30696"/>
                  </a:lnTo>
                  <a:lnTo>
                    <a:pt x="21487" y="32640"/>
                  </a:lnTo>
                  <a:lnTo>
                    <a:pt x="21794" y="34380"/>
                  </a:lnTo>
                  <a:lnTo>
                    <a:pt x="22203" y="36222"/>
                  </a:lnTo>
                  <a:lnTo>
                    <a:pt x="22817" y="37859"/>
                  </a:lnTo>
                  <a:lnTo>
                    <a:pt x="23636" y="39496"/>
                  </a:lnTo>
                  <a:lnTo>
                    <a:pt x="24557" y="41031"/>
                  </a:lnTo>
                  <a:lnTo>
                    <a:pt x="25580" y="42463"/>
                  </a:lnTo>
                  <a:lnTo>
                    <a:pt x="26808" y="43691"/>
                  </a:lnTo>
                  <a:lnTo>
                    <a:pt x="28036" y="44919"/>
                  </a:lnTo>
                  <a:lnTo>
                    <a:pt x="29468" y="45942"/>
                  </a:lnTo>
                  <a:lnTo>
                    <a:pt x="31003" y="46863"/>
                  </a:lnTo>
                  <a:lnTo>
                    <a:pt x="32640" y="47681"/>
                  </a:lnTo>
                  <a:lnTo>
                    <a:pt x="34277" y="48295"/>
                  </a:lnTo>
                  <a:lnTo>
                    <a:pt x="36119" y="48807"/>
                  </a:lnTo>
                  <a:lnTo>
                    <a:pt x="37961" y="49012"/>
                  </a:lnTo>
                  <a:lnTo>
                    <a:pt x="39802" y="49114"/>
                  </a:lnTo>
                  <a:lnTo>
                    <a:pt x="41644" y="49012"/>
                  </a:lnTo>
                  <a:lnTo>
                    <a:pt x="43486" y="48807"/>
                  </a:lnTo>
                  <a:lnTo>
                    <a:pt x="45327" y="48295"/>
                  </a:lnTo>
                  <a:lnTo>
                    <a:pt x="47067" y="47681"/>
                  </a:lnTo>
                  <a:lnTo>
                    <a:pt x="48704" y="46863"/>
                  </a:lnTo>
                  <a:lnTo>
                    <a:pt x="50239" y="45942"/>
                  </a:lnTo>
                  <a:lnTo>
                    <a:pt x="51671" y="44919"/>
                  </a:lnTo>
                  <a:lnTo>
                    <a:pt x="53001" y="43691"/>
                  </a:lnTo>
                  <a:lnTo>
                    <a:pt x="54229" y="42463"/>
                  </a:lnTo>
                  <a:lnTo>
                    <a:pt x="55355" y="41031"/>
                  </a:lnTo>
                  <a:lnTo>
                    <a:pt x="56276" y="39496"/>
                  </a:lnTo>
                  <a:lnTo>
                    <a:pt x="57094" y="37859"/>
                  </a:lnTo>
                  <a:lnTo>
                    <a:pt x="57708" y="36222"/>
                  </a:lnTo>
                  <a:lnTo>
                    <a:pt x="58220" y="34380"/>
                  </a:lnTo>
                  <a:lnTo>
                    <a:pt x="58527" y="32640"/>
                  </a:lnTo>
                  <a:lnTo>
                    <a:pt x="58629" y="30696"/>
                  </a:lnTo>
                  <a:lnTo>
                    <a:pt x="58527" y="28855"/>
                  </a:lnTo>
                  <a:lnTo>
                    <a:pt x="58220" y="27013"/>
                  </a:lnTo>
                  <a:lnTo>
                    <a:pt x="57708" y="25273"/>
                  </a:lnTo>
                  <a:lnTo>
                    <a:pt x="57094" y="23534"/>
                  </a:lnTo>
                  <a:lnTo>
                    <a:pt x="56276" y="21897"/>
                  </a:lnTo>
                  <a:lnTo>
                    <a:pt x="55355" y="20464"/>
                  </a:lnTo>
                  <a:lnTo>
                    <a:pt x="54229" y="19032"/>
                  </a:lnTo>
                  <a:lnTo>
                    <a:pt x="53001" y="17702"/>
                  </a:lnTo>
                  <a:lnTo>
                    <a:pt x="51671" y="16474"/>
                  </a:lnTo>
                  <a:lnTo>
                    <a:pt x="50239" y="15451"/>
                  </a:lnTo>
                  <a:lnTo>
                    <a:pt x="48704" y="14530"/>
                  </a:lnTo>
                  <a:lnTo>
                    <a:pt x="47067" y="13711"/>
                  </a:lnTo>
                  <a:lnTo>
                    <a:pt x="45327" y="13097"/>
                  </a:lnTo>
                  <a:lnTo>
                    <a:pt x="43486" y="12688"/>
                  </a:lnTo>
                  <a:lnTo>
                    <a:pt x="41644" y="12381"/>
                  </a:lnTo>
                  <a:lnTo>
                    <a:pt x="39802" y="12279"/>
                  </a:lnTo>
                  <a:lnTo>
                    <a:pt x="37654" y="12381"/>
                  </a:lnTo>
                  <a:lnTo>
                    <a:pt x="35709" y="12790"/>
                  </a:lnTo>
                  <a:lnTo>
                    <a:pt x="33765" y="13302"/>
                  </a:lnTo>
                  <a:lnTo>
                    <a:pt x="31924" y="14121"/>
                  </a:lnTo>
                  <a:lnTo>
                    <a:pt x="178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9" name="Google Shape;349;p17"/>
          <p:cNvGrpSpPr/>
          <p:nvPr/>
        </p:nvGrpSpPr>
        <p:grpSpPr>
          <a:xfrm>
            <a:off x="1415438" y="1577643"/>
            <a:ext cx="6180898" cy="922099"/>
            <a:chOff x="695358" y="2302076"/>
            <a:chExt cx="6180898" cy="922099"/>
          </a:xfrm>
        </p:grpSpPr>
        <p:sp>
          <p:nvSpPr>
            <p:cNvPr id="350" name="Google Shape;350;p17"/>
            <p:cNvSpPr txBox="1"/>
            <p:nvPr/>
          </p:nvSpPr>
          <p:spPr>
            <a:xfrm>
              <a:off x="695358" y="2302076"/>
              <a:ext cx="5028770" cy="35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 smtClean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What is wrong with the sample data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51" name="Google Shape;351;p17"/>
            <p:cNvSpPr txBox="1"/>
            <p:nvPr/>
          </p:nvSpPr>
          <p:spPr>
            <a:xfrm>
              <a:off x="695388" y="2657475"/>
              <a:ext cx="6180868" cy="56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2540" lvl="0">
                <a:buSzPts val="1400"/>
              </a:pPr>
              <a:r>
                <a:rPr lang="en-US" dirty="0" smtClean="0"/>
                <a:t>There are many users buy before register</a:t>
              </a:r>
              <a:endParaRPr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85" t="34172" r="26935" b="47198"/>
          <a:stretch/>
        </p:blipFill>
        <p:spPr bwMode="auto">
          <a:xfrm>
            <a:off x="456319" y="2715766"/>
            <a:ext cx="5123793" cy="1362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24" t="68938" r="52302" b="23950"/>
          <a:stretch/>
        </p:blipFill>
        <p:spPr bwMode="auto">
          <a:xfrm>
            <a:off x="5868144" y="2676351"/>
            <a:ext cx="2065284" cy="52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72389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p29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Conclution</a:t>
            </a:r>
            <a:endParaRPr dirty="0"/>
          </a:p>
        </p:txBody>
      </p:sp>
      <p:grpSp>
        <p:nvGrpSpPr>
          <p:cNvPr id="1186" name="Google Shape;1186;p29"/>
          <p:cNvGrpSpPr/>
          <p:nvPr/>
        </p:nvGrpSpPr>
        <p:grpSpPr>
          <a:xfrm>
            <a:off x="5616076" y="1690474"/>
            <a:ext cx="3137644" cy="3087416"/>
            <a:chOff x="457200" y="997005"/>
            <a:chExt cx="4114785" cy="3734967"/>
          </a:xfrm>
        </p:grpSpPr>
        <p:sp>
          <p:nvSpPr>
            <p:cNvPr id="1187" name="Google Shape;1187;p29"/>
            <p:cNvSpPr/>
            <p:nvPr/>
          </p:nvSpPr>
          <p:spPr>
            <a:xfrm>
              <a:off x="457200" y="4475703"/>
              <a:ext cx="3036451" cy="256268"/>
            </a:xfrm>
            <a:custGeom>
              <a:avLst/>
              <a:gdLst/>
              <a:ahLst/>
              <a:cxnLst/>
              <a:rect l="l" t="t" r="r" b="b"/>
              <a:pathLst>
                <a:path w="85915" h="7251" extrusionOk="0">
                  <a:moveTo>
                    <a:pt x="40754" y="1"/>
                  </a:moveTo>
                  <a:lnTo>
                    <a:pt x="38564" y="14"/>
                  </a:lnTo>
                  <a:lnTo>
                    <a:pt x="36414" y="42"/>
                  </a:lnTo>
                  <a:lnTo>
                    <a:pt x="34306" y="69"/>
                  </a:lnTo>
                  <a:lnTo>
                    <a:pt x="32225" y="110"/>
                  </a:lnTo>
                  <a:lnTo>
                    <a:pt x="30184" y="164"/>
                  </a:lnTo>
                  <a:lnTo>
                    <a:pt x="28185" y="219"/>
                  </a:lnTo>
                  <a:lnTo>
                    <a:pt x="26240" y="287"/>
                  </a:lnTo>
                  <a:lnTo>
                    <a:pt x="24335" y="355"/>
                  </a:lnTo>
                  <a:lnTo>
                    <a:pt x="22485" y="436"/>
                  </a:lnTo>
                  <a:lnTo>
                    <a:pt x="20690" y="518"/>
                  </a:lnTo>
                  <a:lnTo>
                    <a:pt x="18935" y="613"/>
                  </a:lnTo>
                  <a:lnTo>
                    <a:pt x="17262" y="722"/>
                  </a:lnTo>
                  <a:lnTo>
                    <a:pt x="15630" y="831"/>
                  </a:lnTo>
                  <a:lnTo>
                    <a:pt x="14079" y="939"/>
                  </a:lnTo>
                  <a:lnTo>
                    <a:pt x="12583" y="1062"/>
                  </a:lnTo>
                  <a:lnTo>
                    <a:pt x="11168" y="1184"/>
                  </a:lnTo>
                  <a:lnTo>
                    <a:pt x="9808" y="1320"/>
                  </a:lnTo>
                  <a:lnTo>
                    <a:pt x="8543" y="1456"/>
                  </a:lnTo>
                  <a:lnTo>
                    <a:pt x="7332" y="1592"/>
                  </a:lnTo>
                  <a:lnTo>
                    <a:pt x="6217" y="1742"/>
                  </a:lnTo>
                  <a:lnTo>
                    <a:pt x="5183" y="1892"/>
                  </a:lnTo>
                  <a:lnTo>
                    <a:pt x="4244" y="2055"/>
                  </a:lnTo>
                  <a:lnTo>
                    <a:pt x="3374" y="2218"/>
                  </a:lnTo>
                  <a:lnTo>
                    <a:pt x="2612" y="2381"/>
                  </a:lnTo>
                  <a:lnTo>
                    <a:pt x="1932" y="2545"/>
                  </a:lnTo>
                  <a:lnTo>
                    <a:pt x="1361" y="2721"/>
                  </a:lnTo>
                  <a:lnTo>
                    <a:pt x="1102" y="2803"/>
                  </a:lnTo>
                  <a:lnTo>
                    <a:pt x="871" y="2898"/>
                  </a:lnTo>
                  <a:lnTo>
                    <a:pt x="667" y="2980"/>
                  </a:lnTo>
                  <a:lnTo>
                    <a:pt x="504" y="3075"/>
                  </a:lnTo>
                  <a:lnTo>
                    <a:pt x="354" y="3157"/>
                  </a:lnTo>
                  <a:lnTo>
                    <a:pt x="218" y="3252"/>
                  </a:lnTo>
                  <a:lnTo>
                    <a:pt x="123" y="3347"/>
                  </a:lnTo>
                  <a:lnTo>
                    <a:pt x="55" y="3442"/>
                  </a:lnTo>
                  <a:lnTo>
                    <a:pt x="14" y="3538"/>
                  </a:lnTo>
                  <a:lnTo>
                    <a:pt x="0" y="3619"/>
                  </a:lnTo>
                  <a:lnTo>
                    <a:pt x="14" y="3714"/>
                  </a:lnTo>
                  <a:lnTo>
                    <a:pt x="55" y="3810"/>
                  </a:lnTo>
                  <a:lnTo>
                    <a:pt x="123" y="3905"/>
                  </a:lnTo>
                  <a:lnTo>
                    <a:pt x="218" y="4000"/>
                  </a:lnTo>
                  <a:lnTo>
                    <a:pt x="354" y="4082"/>
                  </a:lnTo>
                  <a:lnTo>
                    <a:pt x="504" y="4177"/>
                  </a:lnTo>
                  <a:lnTo>
                    <a:pt x="667" y="4272"/>
                  </a:lnTo>
                  <a:lnTo>
                    <a:pt x="871" y="4354"/>
                  </a:lnTo>
                  <a:lnTo>
                    <a:pt x="1102" y="4449"/>
                  </a:lnTo>
                  <a:lnTo>
                    <a:pt x="1361" y="4531"/>
                  </a:lnTo>
                  <a:lnTo>
                    <a:pt x="1932" y="4707"/>
                  </a:lnTo>
                  <a:lnTo>
                    <a:pt x="2612" y="4871"/>
                  </a:lnTo>
                  <a:lnTo>
                    <a:pt x="3374" y="5034"/>
                  </a:lnTo>
                  <a:lnTo>
                    <a:pt x="4244" y="5197"/>
                  </a:lnTo>
                  <a:lnTo>
                    <a:pt x="5183" y="5360"/>
                  </a:lnTo>
                  <a:lnTo>
                    <a:pt x="6217" y="5510"/>
                  </a:lnTo>
                  <a:lnTo>
                    <a:pt x="7332" y="5646"/>
                  </a:lnTo>
                  <a:lnTo>
                    <a:pt x="8543" y="5796"/>
                  </a:lnTo>
                  <a:lnTo>
                    <a:pt x="9808" y="5932"/>
                  </a:lnTo>
                  <a:lnTo>
                    <a:pt x="11168" y="6068"/>
                  </a:lnTo>
                  <a:lnTo>
                    <a:pt x="12583" y="6190"/>
                  </a:lnTo>
                  <a:lnTo>
                    <a:pt x="14079" y="6312"/>
                  </a:lnTo>
                  <a:lnTo>
                    <a:pt x="15630" y="6421"/>
                  </a:lnTo>
                  <a:lnTo>
                    <a:pt x="17262" y="6530"/>
                  </a:lnTo>
                  <a:lnTo>
                    <a:pt x="18935" y="6639"/>
                  </a:lnTo>
                  <a:lnTo>
                    <a:pt x="20690" y="6721"/>
                  </a:lnTo>
                  <a:lnTo>
                    <a:pt x="22485" y="6816"/>
                  </a:lnTo>
                  <a:lnTo>
                    <a:pt x="24335" y="6897"/>
                  </a:lnTo>
                  <a:lnTo>
                    <a:pt x="26240" y="6965"/>
                  </a:lnTo>
                  <a:lnTo>
                    <a:pt x="28185" y="7033"/>
                  </a:lnTo>
                  <a:lnTo>
                    <a:pt x="30184" y="7088"/>
                  </a:lnTo>
                  <a:lnTo>
                    <a:pt x="32225" y="7142"/>
                  </a:lnTo>
                  <a:lnTo>
                    <a:pt x="34306" y="7183"/>
                  </a:lnTo>
                  <a:lnTo>
                    <a:pt x="36414" y="7210"/>
                  </a:lnTo>
                  <a:lnTo>
                    <a:pt x="38564" y="7237"/>
                  </a:lnTo>
                  <a:lnTo>
                    <a:pt x="40754" y="7251"/>
                  </a:lnTo>
                  <a:lnTo>
                    <a:pt x="45175" y="7251"/>
                  </a:lnTo>
                  <a:lnTo>
                    <a:pt x="47351" y="7237"/>
                  </a:lnTo>
                  <a:lnTo>
                    <a:pt x="49500" y="7210"/>
                  </a:lnTo>
                  <a:lnTo>
                    <a:pt x="51622" y="7183"/>
                  </a:lnTo>
                  <a:lnTo>
                    <a:pt x="53690" y="7142"/>
                  </a:lnTo>
                  <a:lnTo>
                    <a:pt x="55730" y="7088"/>
                  </a:lnTo>
                  <a:lnTo>
                    <a:pt x="57730" y="7033"/>
                  </a:lnTo>
                  <a:lnTo>
                    <a:pt x="59675" y="6965"/>
                  </a:lnTo>
                  <a:lnTo>
                    <a:pt x="61579" y="6897"/>
                  </a:lnTo>
                  <a:lnTo>
                    <a:pt x="63429" y="6816"/>
                  </a:lnTo>
                  <a:lnTo>
                    <a:pt x="65238" y="6721"/>
                  </a:lnTo>
                  <a:lnTo>
                    <a:pt x="66980" y="6639"/>
                  </a:lnTo>
                  <a:lnTo>
                    <a:pt x="68666" y="6530"/>
                  </a:lnTo>
                  <a:lnTo>
                    <a:pt x="70285" y="6421"/>
                  </a:lnTo>
                  <a:lnTo>
                    <a:pt x="71836" y="6312"/>
                  </a:lnTo>
                  <a:lnTo>
                    <a:pt x="73332" y="6190"/>
                  </a:lnTo>
                  <a:lnTo>
                    <a:pt x="74760" y="6068"/>
                  </a:lnTo>
                  <a:lnTo>
                    <a:pt x="76107" y="5932"/>
                  </a:lnTo>
                  <a:lnTo>
                    <a:pt x="77386" y="5796"/>
                  </a:lnTo>
                  <a:lnTo>
                    <a:pt x="78583" y="5646"/>
                  </a:lnTo>
                  <a:lnTo>
                    <a:pt x="79698" y="5510"/>
                  </a:lnTo>
                  <a:lnTo>
                    <a:pt x="80732" y="5360"/>
                  </a:lnTo>
                  <a:lnTo>
                    <a:pt x="81684" y="5197"/>
                  </a:lnTo>
                  <a:lnTo>
                    <a:pt x="82541" y="5034"/>
                  </a:lnTo>
                  <a:lnTo>
                    <a:pt x="83303" y="4871"/>
                  </a:lnTo>
                  <a:lnTo>
                    <a:pt x="83983" y="4707"/>
                  </a:lnTo>
                  <a:lnTo>
                    <a:pt x="84568" y="4531"/>
                  </a:lnTo>
                  <a:lnTo>
                    <a:pt x="84813" y="4449"/>
                  </a:lnTo>
                  <a:lnTo>
                    <a:pt x="85044" y="4354"/>
                  </a:lnTo>
                  <a:lnTo>
                    <a:pt x="85248" y="4272"/>
                  </a:lnTo>
                  <a:lnTo>
                    <a:pt x="85425" y="4177"/>
                  </a:lnTo>
                  <a:lnTo>
                    <a:pt x="85574" y="4082"/>
                  </a:lnTo>
                  <a:lnTo>
                    <a:pt x="85697" y="4000"/>
                  </a:lnTo>
                  <a:lnTo>
                    <a:pt x="85792" y="3905"/>
                  </a:lnTo>
                  <a:lnTo>
                    <a:pt x="85860" y="3810"/>
                  </a:lnTo>
                  <a:lnTo>
                    <a:pt x="85901" y="3714"/>
                  </a:lnTo>
                  <a:lnTo>
                    <a:pt x="85914" y="3619"/>
                  </a:lnTo>
                  <a:lnTo>
                    <a:pt x="85901" y="3538"/>
                  </a:lnTo>
                  <a:lnTo>
                    <a:pt x="85860" y="3442"/>
                  </a:lnTo>
                  <a:lnTo>
                    <a:pt x="85792" y="3347"/>
                  </a:lnTo>
                  <a:lnTo>
                    <a:pt x="85697" y="3252"/>
                  </a:lnTo>
                  <a:lnTo>
                    <a:pt x="85574" y="3157"/>
                  </a:lnTo>
                  <a:lnTo>
                    <a:pt x="85425" y="3075"/>
                  </a:lnTo>
                  <a:lnTo>
                    <a:pt x="85248" y="2980"/>
                  </a:lnTo>
                  <a:lnTo>
                    <a:pt x="85044" y="2898"/>
                  </a:lnTo>
                  <a:lnTo>
                    <a:pt x="84813" y="2803"/>
                  </a:lnTo>
                  <a:lnTo>
                    <a:pt x="84568" y="2721"/>
                  </a:lnTo>
                  <a:lnTo>
                    <a:pt x="83983" y="2545"/>
                  </a:lnTo>
                  <a:lnTo>
                    <a:pt x="83303" y="2381"/>
                  </a:lnTo>
                  <a:lnTo>
                    <a:pt x="82541" y="2218"/>
                  </a:lnTo>
                  <a:lnTo>
                    <a:pt x="81684" y="2055"/>
                  </a:lnTo>
                  <a:lnTo>
                    <a:pt x="80732" y="1892"/>
                  </a:lnTo>
                  <a:lnTo>
                    <a:pt x="79698" y="1742"/>
                  </a:lnTo>
                  <a:lnTo>
                    <a:pt x="78583" y="1592"/>
                  </a:lnTo>
                  <a:lnTo>
                    <a:pt x="77386" y="1456"/>
                  </a:lnTo>
                  <a:lnTo>
                    <a:pt x="76107" y="1320"/>
                  </a:lnTo>
                  <a:lnTo>
                    <a:pt x="74760" y="1184"/>
                  </a:lnTo>
                  <a:lnTo>
                    <a:pt x="73332" y="1062"/>
                  </a:lnTo>
                  <a:lnTo>
                    <a:pt x="71836" y="939"/>
                  </a:lnTo>
                  <a:lnTo>
                    <a:pt x="70285" y="831"/>
                  </a:lnTo>
                  <a:lnTo>
                    <a:pt x="68666" y="722"/>
                  </a:lnTo>
                  <a:lnTo>
                    <a:pt x="66980" y="613"/>
                  </a:lnTo>
                  <a:lnTo>
                    <a:pt x="65238" y="518"/>
                  </a:lnTo>
                  <a:lnTo>
                    <a:pt x="63429" y="436"/>
                  </a:lnTo>
                  <a:lnTo>
                    <a:pt x="61579" y="355"/>
                  </a:lnTo>
                  <a:lnTo>
                    <a:pt x="59675" y="287"/>
                  </a:lnTo>
                  <a:lnTo>
                    <a:pt x="57730" y="219"/>
                  </a:lnTo>
                  <a:lnTo>
                    <a:pt x="55730" y="164"/>
                  </a:lnTo>
                  <a:lnTo>
                    <a:pt x="53690" y="110"/>
                  </a:lnTo>
                  <a:lnTo>
                    <a:pt x="51622" y="69"/>
                  </a:lnTo>
                  <a:lnTo>
                    <a:pt x="49500" y="42"/>
                  </a:lnTo>
                  <a:lnTo>
                    <a:pt x="47351" y="14"/>
                  </a:lnTo>
                  <a:lnTo>
                    <a:pt x="45175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29"/>
            <p:cNvSpPr/>
            <p:nvPr/>
          </p:nvSpPr>
          <p:spPr>
            <a:xfrm>
              <a:off x="1125429" y="3092593"/>
              <a:ext cx="204386" cy="1191325"/>
            </a:xfrm>
            <a:custGeom>
              <a:avLst/>
              <a:gdLst/>
              <a:ahLst/>
              <a:cxnLst/>
              <a:rect l="l" t="t" r="r" b="b"/>
              <a:pathLst>
                <a:path w="5783" h="33708" extrusionOk="0">
                  <a:moveTo>
                    <a:pt x="531" y="0"/>
                  </a:moveTo>
                  <a:lnTo>
                    <a:pt x="423" y="14"/>
                  </a:lnTo>
                  <a:lnTo>
                    <a:pt x="327" y="41"/>
                  </a:lnTo>
                  <a:lnTo>
                    <a:pt x="232" y="96"/>
                  </a:lnTo>
                  <a:lnTo>
                    <a:pt x="151" y="164"/>
                  </a:lnTo>
                  <a:lnTo>
                    <a:pt x="96" y="245"/>
                  </a:lnTo>
                  <a:lnTo>
                    <a:pt x="42" y="327"/>
                  </a:lnTo>
                  <a:lnTo>
                    <a:pt x="15" y="422"/>
                  </a:lnTo>
                  <a:lnTo>
                    <a:pt x="1" y="531"/>
                  </a:lnTo>
                  <a:lnTo>
                    <a:pt x="1" y="10420"/>
                  </a:lnTo>
                  <a:lnTo>
                    <a:pt x="15" y="10529"/>
                  </a:lnTo>
                  <a:lnTo>
                    <a:pt x="42" y="10624"/>
                  </a:lnTo>
                  <a:lnTo>
                    <a:pt x="83" y="10719"/>
                  </a:lnTo>
                  <a:lnTo>
                    <a:pt x="151" y="10801"/>
                  </a:lnTo>
                  <a:lnTo>
                    <a:pt x="4721" y="15371"/>
                  </a:lnTo>
                  <a:lnTo>
                    <a:pt x="4721" y="19983"/>
                  </a:lnTo>
                  <a:lnTo>
                    <a:pt x="341" y="24376"/>
                  </a:lnTo>
                  <a:lnTo>
                    <a:pt x="273" y="24444"/>
                  </a:lnTo>
                  <a:lnTo>
                    <a:pt x="219" y="24539"/>
                  </a:lnTo>
                  <a:lnTo>
                    <a:pt x="191" y="24635"/>
                  </a:lnTo>
                  <a:lnTo>
                    <a:pt x="178" y="24743"/>
                  </a:lnTo>
                  <a:lnTo>
                    <a:pt x="178" y="33177"/>
                  </a:lnTo>
                  <a:lnTo>
                    <a:pt x="191" y="33286"/>
                  </a:lnTo>
                  <a:lnTo>
                    <a:pt x="219" y="33395"/>
                  </a:lnTo>
                  <a:lnTo>
                    <a:pt x="273" y="33476"/>
                  </a:lnTo>
                  <a:lnTo>
                    <a:pt x="341" y="33558"/>
                  </a:lnTo>
                  <a:lnTo>
                    <a:pt x="409" y="33626"/>
                  </a:lnTo>
                  <a:lnTo>
                    <a:pt x="504" y="33667"/>
                  </a:lnTo>
                  <a:lnTo>
                    <a:pt x="599" y="33707"/>
                  </a:lnTo>
                  <a:lnTo>
                    <a:pt x="817" y="33707"/>
                  </a:lnTo>
                  <a:lnTo>
                    <a:pt x="912" y="33667"/>
                  </a:lnTo>
                  <a:lnTo>
                    <a:pt x="1007" y="33626"/>
                  </a:lnTo>
                  <a:lnTo>
                    <a:pt x="1089" y="33558"/>
                  </a:lnTo>
                  <a:lnTo>
                    <a:pt x="1144" y="33476"/>
                  </a:lnTo>
                  <a:lnTo>
                    <a:pt x="1198" y="33395"/>
                  </a:lnTo>
                  <a:lnTo>
                    <a:pt x="1225" y="33286"/>
                  </a:lnTo>
                  <a:lnTo>
                    <a:pt x="1239" y="33177"/>
                  </a:lnTo>
                  <a:lnTo>
                    <a:pt x="1239" y="24961"/>
                  </a:lnTo>
                  <a:lnTo>
                    <a:pt x="5632" y="20581"/>
                  </a:lnTo>
                  <a:lnTo>
                    <a:pt x="5700" y="20499"/>
                  </a:lnTo>
                  <a:lnTo>
                    <a:pt x="5741" y="20404"/>
                  </a:lnTo>
                  <a:lnTo>
                    <a:pt x="5768" y="20309"/>
                  </a:lnTo>
                  <a:lnTo>
                    <a:pt x="5782" y="20200"/>
                  </a:lnTo>
                  <a:lnTo>
                    <a:pt x="5782" y="15154"/>
                  </a:lnTo>
                  <a:lnTo>
                    <a:pt x="5768" y="15045"/>
                  </a:lnTo>
                  <a:lnTo>
                    <a:pt x="5741" y="14950"/>
                  </a:lnTo>
                  <a:lnTo>
                    <a:pt x="5700" y="14854"/>
                  </a:lnTo>
                  <a:lnTo>
                    <a:pt x="5632" y="14773"/>
                  </a:lnTo>
                  <a:lnTo>
                    <a:pt x="1062" y="10202"/>
                  </a:lnTo>
                  <a:lnTo>
                    <a:pt x="1062" y="531"/>
                  </a:lnTo>
                  <a:lnTo>
                    <a:pt x="1048" y="422"/>
                  </a:lnTo>
                  <a:lnTo>
                    <a:pt x="1021" y="327"/>
                  </a:lnTo>
                  <a:lnTo>
                    <a:pt x="967" y="245"/>
                  </a:lnTo>
                  <a:lnTo>
                    <a:pt x="899" y="164"/>
                  </a:lnTo>
                  <a:lnTo>
                    <a:pt x="831" y="96"/>
                  </a:lnTo>
                  <a:lnTo>
                    <a:pt x="735" y="41"/>
                  </a:lnTo>
                  <a:lnTo>
                    <a:pt x="640" y="14"/>
                  </a:lnTo>
                  <a:lnTo>
                    <a:pt x="5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29"/>
            <p:cNvSpPr/>
            <p:nvPr/>
          </p:nvSpPr>
          <p:spPr>
            <a:xfrm>
              <a:off x="1484583" y="3638253"/>
              <a:ext cx="111541" cy="667302"/>
            </a:xfrm>
            <a:custGeom>
              <a:avLst/>
              <a:gdLst/>
              <a:ahLst/>
              <a:cxnLst/>
              <a:rect l="l" t="t" r="r" b="b"/>
              <a:pathLst>
                <a:path w="3156" h="18881" extrusionOk="0">
                  <a:moveTo>
                    <a:pt x="2517" y="0"/>
                  </a:moveTo>
                  <a:lnTo>
                    <a:pt x="2421" y="41"/>
                  </a:lnTo>
                  <a:lnTo>
                    <a:pt x="2326" y="82"/>
                  </a:lnTo>
                  <a:lnTo>
                    <a:pt x="2244" y="150"/>
                  </a:lnTo>
                  <a:lnTo>
                    <a:pt x="2176" y="232"/>
                  </a:lnTo>
                  <a:lnTo>
                    <a:pt x="2136" y="313"/>
                  </a:lnTo>
                  <a:lnTo>
                    <a:pt x="2108" y="422"/>
                  </a:lnTo>
                  <a:lnTo>
                    <a:pt x="2095" y="531"/>
                  </a:lnTo>
                  <a:lnTo>
                    <a:pt x="2095" y="6489"/>
                  </a:lnTo>
                  <a:lnTo>
                    <a:pt x="163" y="8420"/>
                  </a:lnTo>
                  <a:lnTo>
                    <a:pt x="95" y="8502"/>
                  </a:lnTo>
                  <a:lnTo>
                    <a:pt x="41" y="8583"/>
                  </a:lnTo>
                  <a:lnTo>
                    <a:pt x="14" y="8692"/>
                  </a:lnTo>
                  <a:lnTo>
                    <a:pt x="0" y="8787"/>
                  </a:lnTo>
                  <a:lnTo>
                    <a:pt x="0" y="18350"/>
                  </a:lnTo>
                  <a:lnTo>
                    <a:pt x="14" y="18459"/>
                  </a:lnTo>
                  <a:lnTo>
                    <a:pt x="41" y="18568"/>
                  </a:lnTo>
                  <a:lnTo>
                    <a:pt x="95" y="18649"/>
                  </a:lnTo>
                  <a:lnTo>
                    <a:pt x="163" y="18731"/>
                  </a:lnTo>
                  <a:lnTo>
                    <a:pt x="245" y="18799"/>
                  </a:lnTo>
                  <a:lnTo>
                    <a:pt x="327" y="18840"/>
                  </a:lnTo>
                  <a:lnTo>
                    <a:pt x="422" y="18881"/>
                  </a:lnTo>
                  <a:lnTo>
                    <a:pt x="639" y="18881"/>
                  </a:lnTo>
                  <a:lnTo>
                    <a:pt x="735" y="18840"/>
                  </a:lnTo>
                  <a:lnTo>
                    <a:pt x="830" y="18799"/>
                  </a:lnTo>
                  <a:lnTo>
                    <a:pt x="911" y="18731"/>
                  </a:lnTo>
                  <a:lnTo>
                    <a:pt x="979" y="18649"/>
                  </a:lnTo>
                  <a:lnTo>
                    <a:pt x="1020" y="18568"/>
                  </a:lnTo>
                  <a:lnTo>
                    <a:pt x="1047" y="18459"/>
                  </a:lnTo>
                  <a:lnTo>
                    <a:pt x="1061" y="18350"/>
                  </a:lnTo>
                  <a:lnTo>
                    <a:pt x="1061" y="9005"/>
                  </a:lnTo>
                  <a:lnTo>
                    <a:pt x="2993" y="7074"/>
                  </a:lnTo>
                  <a:lnTo>
                    <a:pt x="3061" y="6992"/>
                  </a:lnTo>
                  <a:lnTo>
                    <a:pt x="3115" y="6910"/>
                  </a:lnTo>
                  <a:lnTo>
                    <a:pt x="3142" y="6802"/>
                  </a:lnTo>
                  <a:lnTo>
                    <a:pt x="3156" y="6706"/>
                  </a:lnTo>
                  <a:lnTo>
                    <a:pt x="3156" y="531"/>
                  </a:lnTo>
                  <a:lnTo>
                    <a:pt x="3142" y="422"/>
                  </a:lnTo>
                  <a:lnTo>
                    <a:pt x="3115" y="313"/>
                  </a:lnTo>
                  <a:lnTo>
                    <a:pt x="3061" y="232"/>
                  </a:lnTo>
                  <a:lnTo>
                    <a:pt x="2993" y="150"/>
                  </a:lnTo>
                  <a:lnTo>
                    <a:pt x="2925" y="82"/>
                  </a:lnTo>
                  <a:lnTo>
                    <a:pt x="2829" y="41"/>
                  </a:lnTo>
                  <a:lnTo>
                    <a:pt x="27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29"/>
            <p:cNvSpPr/>
            <p:nvPr/>
          </p:nvSpPr>
          <p:spPr>
            <a:xfrm>
              <a:off x="1689360" y="3070009"/>
              <a:ext cx="205799" cy="1235538"/>
            </a:xfrm>
            <a:custGeom>
              <a:avLst/>
              <a:gdLst/>
              <a:ahLst/>
              <a:cxnLst/>
              <a:rect l="l" t="t" r="r" b="b"/>
              <a:pathLst>
                <a:path w="5823" h="34959" extrusionOk="0">
                  <a:moveTo>
                    <a:pt x="531" y="0"/>
                  </a:moveTo>
                  <a:lnTo>
                    <a:pt x="422" y="14"/>
                  </a:lnTo>
                  <a:lnTo>
                    <a:pt x="327" y="41"/>
                  </a:lnTo>
                  <a:lnTo>
                    <a:pt x="232" y="95"/>
                  </a:lnTo>
                  <a:lnTo>
                    <a:pt x="164" y="150"/>
                  </a:lnTo>
                  <a:lnTo>
                    <a:pt x="96" y="231"/>
                  </a:lnTo>
                  <a:lnTo>
                    <a:pt x="42" y="327"/>
                  </a:lnTo>
                  <a:lnTo>
                    <a:pt x="14" y="422"/>
                  </a:lnTo>
                  <a:lnTo>
                    <a:pt x="1" y="531"/>
                  </a:lnTo>
                  <a:lnTo>
                    <a:pt x="1" y="7726"/>
                  </a:lnTo>
                  <a:lnTo>
                    <a:pt x="14" y="7835"/>
                  </a:lnTo>
                  <a:lnTo>
                    <a:pt x="42" y="7930"/>
                  </a:lnTo>
                  <a:lnTo>
                    <a:pt x="96" y="8026"/>
                  </a:lnTo>
                  <a:lnTo>
                    <a:pt x="164" y="8107"/>
                  </a:lnTo>
                  <a:lnTo>
                    <a:pt x="4762" y="12705"/>
                  </a:lnTo>
                  <a:lnTo>
                    <a:pt x="4762" y="34428"/>
                  </a:lnTo>
                  <a:lnTo>
                    <a:pt x="4775" y="34537"/>
                  </a:lnTo>
                  <a:lnTo>
                    <a:pt x="4802" y="34646"/>
                  </a:lnTo>
                  <a:lnTo>
                    <a:pt x="4857" y="34727"/>
                  </a:lnTo>
                  <a:lnTo>
                    <a:pt x="4911" y="34809"/>
                  </a:lnTo>
                  <a:lnTo>
                    <a:pt x="4993" y="34877"/>
                  </a:lnTo>
                  <a:lnTo>
                    <a:pt x="5088" y="34918"/>
                  </a:lnTo>
                  <a:lnTo>
                    <a:pt x="5183" y="34959"/>
                  </a:lnTo>
                  <a:lnTo>
                    <a:pt x="5401" y="34959"/>
                  </a:lnTo>
                  <a:lnTo>
                    <a:pt x="5496" y="34918"/>
                  </a:lnTo>
                  <a:lnTo>
                    <a:pt x="5591" y="34877"/>
                  </a:lnTo>
                  <a:lnTo>
                    <a:pt x="5673" y="34809"/>
                  </a:lnTo>
                  <a:lnTo>
                    <a:pt x="5727" y="34727"/>
                  </a:lnTo>
                  <a:lnTo>
                    <a:pt x="5782" y="34646"/>
                  </a:lnTo>
                  <a:lnTo>
                    <a:pt x="5809" y="34537"/>
                  </a:lnTo>
                  <a:lnTo>
                    <a:pt x="5823" y="34428"/>
                  </a:lnTo>
                  <a:lnTo>
                    <a:pt x="5823" y="12487"/>
                  </a:lnTo>
                  <a:lnTo>
                    <a:pt x="5809" y="12392"/>
                  </a:lnTo>
                  <a:lnTo>
                    <a:pt x="5782" y="12283"/>
                  </a:lnTo>
                  <a:lnTo>
                    <a:pt x="5727" y="12202"/>
                  </a:lnTo>
                  <a:lnTo>
                    <a:pt x="5673" y="12120"/>
                  </a:lnTo>
                  <a:lnTo>
                    <a:pt x="1062" y="7509"/>
                  </a:lnTo>
                  <a:lnTo>
                    <a:pt x="1062" y="531"/>
                  </a:lnTo>
                  <a:lnTo>
                    <a:pt x="1048" y="422"/>
                  </a:lnTo>
                  <a:lnTo>
                    <a:pt x="1021" y="327"/>
                  </a:lnTo>
                  <a:lnTo>
                    <a:pt x="967" y="231"/>
                  </a:lnTo>
                  <a:lnTo>
                    <a:pt x="912" y="150"/>
                  </a:lnTo>
                  <a:lnTo>
                    <a:pt x="831" y="95"/>
                  </a:lnTo>
                  <a:lnTo>
                    <a:pt x="735" y="41"/>
                  </a:lnTo>
                  <a:lnTo>
                    <a:pt x="640" y="14"/>
                  </a:lnTo>
                  <a:lnTo>
                    <a:pt x="5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29"/>
            <p:cNvSpPr/>
            <p:nvPr/>
          </p:nvSpPr>
          <p:spPr>
            <a:xfrm>
              <a:off x="2097995" y="3230077"/>
              <a:ext cx="167842" cy="1103852"/>
            </a:xfrm>
            <a:custGeom>
              <a:avLst/>
              <a:gdLst/>
              <a:ahLst/>
              <a:cxnLst/>
              <a:rect l="l" t="t" r="r" b="b"/>
              <a:pathLst>
                <a:path w="4749" h="31233" extrusionOk="0">
                  <a:moveTo>
                    <a:pt x="4041" y="1"/>
                  </a:moveTo>
                  <a:lnTo>
                    <a:pt x="3932" y="14"/>
                  </a:lnTo>
                  <a:lnTo>
                    <a:pt x="3823" y="42"/>
                  </a:lnTo>
                  <a:lnTo>
                    <a:pt x="3742" y="96"/>
                  </a:lnTo>
                  <a:lnTo>
                    <a:pt x="3660" y="150"/>
                  </a:lnTo>
                  <a:lnTo>
                    <a:pt x="3592" y="232"/>
                  </a:lnTo>
                  <a:lnTo>
                    <a:pt x="3551" y="327"/>
                  </a:lnTo>
                  <a:lnTo>
                    <a:pt x="3510" y="422"/>
                  </a:lnTo>
                  <a:lnTo>
                    <a:pt x="3510" y="531"/>
                  </a:lnTo>
                  <a:lnTo>
                    <a:pt x="3510" y="6856"/>
                  </a:lnTo>
                  <a:lnTo>
                    <a:pt x="151" y="10203"/>
                  </a:lnTo>
                  <a:lnTo>
                    <a:pt x="96" y="10284"/>
                  </a:lnTo>
                  <a:lnTo>
                    <a:pt x="42" y="10379"/>
                  </a:lnTo>
                  <a:lnTo>
                    <a:pt x="15" y="10475"/>
                  </a:lnTo>
                  <a:lnTo>
                    <a:pt x="1" y="10570"/>
                  </a:lnTo>
                  <a:lnTo>
                    <a:pt x="1" y="20731"/>
                  </a:lnTo>
                  <a:lnTo>
                    <a:pt x="15" y="20826"/>
                  </a:lnTo>
                  <a:lnTo>
                    <a:pt x="42" y="20921"/>
                  </a:lnTo>
                  <a:lnTo>
                    <a:pt x="96" y="21017"/>
                  </a:lnTo>
                  <a:lnTo>
                    <a:pt x="151" y="21098"/>
                  </a:lnTo>
                  <a:lnTo>
                    <a:pt x="3701" y="24635"/>
                  </a:lnTo>
                  <a:lnTo>
                    <a:pt x="3701" y="30702"/>
                  </a:lnTo>
                  <a:lnTo>
                    <a:pt x="3701" y="30810"/>
                  </a:lnTo>
                  <a:lnTo>
                    <a:pt x="3742" y="30919"/>
                  </a:lnTo>
                  <a:lnTo>
                    <a:pt x="3783" y="31001"/>
                  </a:lnTo>
                  <a:lnTo>
                    <a:pt x="3851" y="31082"/>
                  </a:lnTo>
                  <a:lnTo>
                    <a:pt x="3932" y="31151"/>
                  </a:lnTo>
                  <a:lnTo>
                    <a:pt x="4014" y="31191"/>
                  </a:lnTo>
                  <a:lnTo>
                    <a:pt x="4123" y="31232"/>
                  </a:lnTo>
                  <a:lnTo>
                    <a:pt x="4327" y="31232"/>
                  </a:lnTo>
                  <a:lnTo>
                    <a:pt x="4435" y="31191"/>
                  </a:lnTo>
                  <a:lnTo>
                    <a:pt x="4517" y="31151"/>
                  </a:lnTo>
                  <a:lnTo>
                    <a:pt x="4599" y="31082"/>
                  </a:lnTo>
                  <a:lnTo>
                    <a:pt x="4667" y="31001"/>
                  </a:lnTo>
                  <a:lnTo>
                    <a:pt x="4707" y="30919"/>
                  </a:lnTo>
                  <a:lnTo>
                    <a:pt x="4748" y="30810"/>
                  </a:lnTo>
                  <a:lnTo>
                    <a:pt x="4748" y="30702"/>
                  </a:lnTo>
                  <a:lnTo>
                    <a:pt x="4748" y="24417"/>
                  </a:lnTo>
                  <a:lnTo>
                    <a:pt x="4748" y="24308"/>
                  </a:lnTo>
                  <a:lnTo>
                    <a:pt x="4721" y="24213"/>
                  </a:lnTo>
                  <a:lnTo>
                    <a:pt x="4667" y="24118"/>
                  </a:lnTo>
                  <a:lnTo>
                    <a:pt x="4599" y="24050"/>
                  </a:lnTo>
                  <a:lnTo>
                    <a:pt x="1062" y="20500"/>
                  </a:lnTo>
                  <a:lnTo>
                    <a:pt x="1062" y="10801"/>
                  </a:lnTo>
                  <a:lnTo>
                    <a:pt x="4408" y="7441"/>
                  </a:lnTo>
                  <a:lnTo>
                    <a:pt x="4476" y="7360"/>
                  </a:lnTo>
                  <a:lnTo>
                    <a:pt x="4531" y="7278"/>
                  </a:lnTo>
                  <a:lnTo>
                    <a:pt x="4558" y="7183"/>
                  </a:lnTo>
                  <a:lnTo>
                    <a:pt x="4558" y="7074"/>
                  </a:lnTo>
                  <a:lnTo>
                    <a:pt x="4558" y="531"/>
                  </a:lnTo>
                  <a:lnTo>
                    <a:pt x="4558" y="422"/>
                  </a:lnTo>
                  <a:lnTo>
                    <a:pt x="4517" y="327"/>
                  </a:lnTo>
                  <a:lnTo>
                    <a:pt x="4476" y="232"/>
                  </a:lnTo>
                  <a:lnTo>
                    <a:pt x="4408" y="150"/>
                  </a:lnTo>
                  <a:lnTo>
                    <a:pt x="4327" y="96"/>
                  </a:lnTo>
                  <a:lnTo>
                    <a:pt x="4245" y="42"/>
                  </a:lnTo>
                  <a:lnTo>
                    <a:pt x="4136" y="14"/>
                  </a:lnTo>
                  <a:lnTo>
                    <a:pt x="40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29"/>
            <p:cNvSpPr/>
            <p:nvPr/>
          </p:nvSpPr>
          <p:spPr>
            <a:xfrm>
              <a:off x="2493659" y="3432946"/>
              <a:ext cx="163989" cy="913003"/>
            </a:xfrm>
            <a:custGeom>
              <a:avLst/>
              <a:gdLst/>
              <a:ahLst/>
              <a:cxnLst/>
              <a:rect l="l" t="t" r="r" b="b"/>
              <a:pathLst>
                <a:path w="4640" h="25833" extrusionOk="0">
                  <a:moveTo>
                    <a:pt x="599" y="1"/>
                  </a:moveTo>
                  <a:lnTo>
                    <a:pt x="504" y="42"/>
                  </a:lnTo>
                  <a:lnTo>
                    <a:pt x="423" y="83"/>
                  </a:lnTo>
                  <a:lnTo>
                    <a:pt x="341" y="151"/>
                  </a:lnTo>
                  <a:lnTo>
                    <a:pt x="273" y="232"/>
                  </a:lnTo>
                  <a:lnTo>
                    <a:pt x="219" y="314"/>
                  </a:lnTo>
                  <a:lnTo>
                    <a:pt x="191" y="423"/>
                  </a:lnTo>
                  <a:lnTo>
                    <a:pt x="178" y="531"/>
                  </a:lnTo>
                  <a:lnTo>
                    <a:pt x="178" y="9577"/>
                  </a:lnTo>
                  <a:lnTo>
                    <a:pt x="191" y="9672"/>
                  </a:lnTo>
                  <a:lnTo>
                    <a:pt x="219" y="9768"/>
                  </a:lnTo>
                  <a:lnTo>
                    <a:pt x="273" y="9863"/>
                  </a:lnTo>
                  <a:lnTo>
                    <a:pt x="341" y="9944"/>
                  </a:lnTo>
                  <a:lnTo>
                    <a:pt x="3578" y="13182"/>
                  </a:lnTo>
                  <a:lnTo>
                    <a:pt x="3578" y="18473"/>
                  </a:lnTo>
                  <a:lnTo>
                    <a:pt x="151" y="21901"/>
                  </a:lnTo>
                  <a:lnTo>
                    <a:pt x="83" y="21983"/>
                  </a:lnTo>
                  <a:lnTo>
                    <a:pt x="42" y="22064"/>
                  </a:lnTo>
                  <a:lnTo>
                    <a:pt x="1" y="22173"/>
                  </a:lnTo>
                  <a:lnTo>
                    <a:pt x="1" y="22268"/>
                  </a:lnTo>
                  <a:lnTo>
                    <a:pt x="1" y="25302"/>
                  </a:lnTo>
                  <a:lnTo>
                    <a:pt x="1" y="25411"/>
                  </a:lnTo>
                  <a:lnTo>
                    <a:pt x="42" y="25506"/>
                  </a:lnTo>
                  <a:lnTo>
                    <a:pt x="83" y="25601"/>
                  </a:lnTo>
                  <a:lnTo>
                    <a:pt x="151" y="25669"/>
                  </a:lnTo>
                  <a:lnTo>
                    <a:pt x="232" y="25737"/>
                  </a:lnTo>
                  <a:lnTo>
                    <a:pt x="314" y="25791"/>
                  </a:lnTo>
                  <a:lnTo>
                    <a:pt x="423" y="25819"/>
                  </a:lnTo>
                  <a:lnTo>
                    <a:pt x="531" y="25832"/>
                  </a:lnTo>
                  <a:lnTo>
                    <a:pt x="627" y="25819"/>
                  </a:lnTo>
                  <a:lnTo>
                    <a:pt x="735" y="25791"/>
                  </a:lnTo>
                  <a:lnTo>
                    <a:pt x="817" y="25737"/>
                  </a:lnTo>
                  <a:lnTo>
                    <a:pt x="899" y="25669"/>
                  </a:lnTo>
                  <a:lnTo>
                    <a:pt x="967" y="25601"/>
                  </a:lnTo>
                  <a:lnTo>
                    <a:pt x="1021" y="25506"/>
                  </a:lnTo>
                  <a:lnTo>
                    <a:pt x="1048" y="25411"/>
                  </a:lnTo>
                  <a:lnTo>
                    <a:pt x="1062" y="25302"/>
                  </a:lnTo>
                  <a:lnTo>
                    <a:pt x="1062" y="22486"/>
                  </a:lnTo>
                  <a:lnTo>
                    <a:pt x="4476" y="19072"/>
                  </a:lnTo>
                  <a:lnTo>
                    <a:pt x="4544" y="18990"/>
                  </a:lnTo>
                  <a:lnTo>
                    <a:pt x="4599" y="18895"/>
                  </a:lnTo>
                  <a:lnTo>
                    <a:pt x="4626" y="18800"/>
                  </a:lnTo>
                  <a:lnTo>
                    <a:pt x="4639" y="18691"/>
                  </a:lnTo>
                  <a:lnTo>
                    <a:pt x="4639" y="12964"/>
                  </a:lnTo>
                  <a:lnTo>
                    <a:pt x="4626" y="12855"/>
                  </a:lnTo>
                  <a:lnTo>
                    <a:pt x="4599" y="12760"/>
                  </a:lnTo>
                  <a:lnTo>
                    <a:pt x="4544" y="12665"/>
                  </a:lnTo>
                  <a:lnTo>
                    <a:pt x="4476" y="12597"/>
                  </a:lnTo>
                  <a:lnTo>
                    <a:pt x="1239" y="9346"/>
                  </a:lnTo>
                  <a:lnTo>
                    <a:pt x="1239" y="531"/>
                  </a:lnTo>
                  <a:lnTo>
                    <a:pt x="1225" y="423"/>
                  </a:lnTo>
                  <a:lnTo>
                    <a:pt x="1198" y="314"/>
                  </a:lnTo>
                  <a:lnTo>
                    <a:pt x="1157" y="232"/>
                  </a:lnTo>
                  <a:lnTo>
                    <a:pt x="1089" y="151"/>
                  </a:lnTo>
                  <a:lnTo>
                    <a:pt x="1008" y="83"/>
                  </a:lnTo>
                  <a:lnTo>
                    <a:pt x="912" y="42"/>
                  </a:lnTo>
                  <a:lnTo>
                    <a:pt x="81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29"/>
            <p:cNvSpPr/>
            <p:nvPr/>
          </p:nvSpPr>
          <p:spPr>
            <a:xfrm>
              <a:off x="2641251" y="3274786"/>
              <a:ext cx="118786" cy="1009134"/>
            </a:xfrm>
            <a:custGeom>
              <a:avLst/>
              <a:gdLst/>
              <a:ahLst/>
              <a:cxnLst/>
              <a:rect l="l" t="t" r="r" b="b"/>
              <a:pathLst>
                <a:path w="3361" h="28553" extrusionOk="0">
                  <a:moveTo>
                    <a:pt x="2545" y="1"/>
                  </a:moveTo>
                  <a:lnTo>
                    <a:pt x="2449" y="14"/>
                  </a:lnTo>
                  <a:lnTo>
                    <a:pt x="2341" y="42"/>
                  </a:lnTo>
                  <a:lnTo>
                    <a:pt x="2259" y="96"/>
                  </a:lnTo>
                  <a:lnTo>
                    <a:pt x="2177" y="150"/>
                  </a:lnTo>
                  <a:lnTo>
                    <a:pt x="2109" y="232"/>
                  </a:lnTo>
                  <a:lnTo>
                    <a:pt x="2069" y="327"/>
                  </a:lnTo>
                  <a:lnTo>
                    <a:pt x="2028" y="422"/>
                  </a:lnTo>
                  <a:lnTo>
                    <a:pt x="2028" y="531"/>
                  </a:lnTo>
                  <a:lnTo>
                    <a:pt x="2028" y="7441"/>
                  </a:lnTo>
                  <a:lnTo>
                    <a:pt x="151" y="9318"/>
                  </a:lnTo>
                  <a:lnTo>
                    <a:pt x="83" y="9400"/>
                  </a:lnTo>
                  <a:lnTo>
                    <a:pt x="42" y="9482"/>
                  </a:lnTo>
                  <a:lnTo>
                    <a:pt x="15" y="9591"/>
                  </a:lnTo>
                  <a:lnTo>
                    <a:pt x="1" y="9686"/>
                  </a:lnTo>
                  <a:lnTo>
                    <a:pt x="1" y="12284"/>
                  </a:lnTo>
                  <a:lnTo>
                    <a:pt x="15" y="12379"/>
                  </a:lnTo>
                  <a:lnTo>
                    <a:pt x="42" y="12488"/>
                  </a:lnTo>
                  <a:lnTo>
                    <a:pt x="83" y="12569"/>
                  </a:lnTo>
                  <a:lnTo>
                    <a:pt x="151" y="12651"/>
                  </a:lnTo>
                  <a:lnTo>
                    <a:pt x="2300" y="14800"/>
                  </a:lnTo>
                  <a:lnTo>
                    <a:pt x="2300" y="28022"/>
                  </a:lnTo>
                  <a:lnTo>
                    <a:pt x="2313" y="28131"/>
                  </a:lnTo>
                  <a:lnTo>
                    <a:pt x="2341" y="28240"/>
                  </a:lnTo>
                  <a:lnTo>
                    <a:pt x="2395" y="28321"/>
                  </a:lnTo>
                  <a:lnTo>
                    <a:pt x="2463" y="28403"/>
                  </a:lnTo>
                  <a:lnTo>
                    <a:pt x="2545" y="28471"/>
                  </a:lnTo>
                  <a:lnTo>
                    <a:pt x="2626" y="28512"/>
                  </a:lnTo>
                  <a:lnTo>
                    <a:pt x="2721" y="28552"/>
                  </a:lnTo>
                  <a:lnTo>
                    <a:pt x="2939" y="28552"/>
                  </a:lnTo>
                  <a:lnTo>
                    <a:pt x="3034" y="28512"/>
                  </a:lnTo>
                  <a:lnTo>
                    <a:pt x="3130" y="28471"/>
                  </a:lnTo>
                  <a:lnTo>
                    <a:pt x="3211" y="28403"/>
                  </a:lnTo>
                  <a:lnTo>
                    <a:pt x="3279" y="28321"/>
                  </a:lnTo>
                  <a:lnTo>
                    <a:pt x="3320" y="28240"/>
                  </a:lnTo>
                  <a:lnTo>
                    <a:pt x="3347" y="28131"/>
                  </a:lnTo>
                  <a:lnTo>
                    <a:pt x="3361" y="28022"/>
                  </a:lnTo>
                  <a:lnTo>
                    <a:pt x="3361" y="14583"/>
                  </a:lnTo>
                  <a:lnTo>
                    <a:pt x="3361" y="14487"/>
                  </a:lnTo>
                  <a:lnTo>
                    <a:pt x="3320" y="14379"/>
                  </a:lnTo>
                  <a:lnTo>
                    <a:pt x="3279" y="14297"/>
                  </a:lnTo>
                  <a:lnTo>
                    <a:pt x="3211" y="14215"/>
                  </a:lnTo>
                  <a:lnTo>
                    <a:pt x="1062" y="12066"/>
                  </a:lnTo>
                  <a:lnTo>
                    <a:pt x="1062" y="9903"/>
                  </a:lnTo>
                  <a:lnTo>
                    <a:pt x="2925" y="8040"/>
                  </a:lnTo>
                  <a:lnTo>
                    <a:pt x="2994" y="7958"/>
                  </a:lnTo>
                  <a:lnTo>
                    <a:pt x="3034" y="7877"/>
                  </a:lnTo>
                  <a:lnTo>
                    <a:pt x="3075" y="7768"/>
                  </a:lnTo>
                  <a:lnTo>
                    <a:pt x="3075" y="7673"/>
                  </a:lnTo>
                  <a:lnTo>
                    <a:pt x="3075" y="531"/>
                  </a:lnTo>
                  <a:lnTo>
                    <a:pt x="3075" y="422"/>
                  </a:lnTo>
                  <a:lnTo>
                    <a:pt x="3034" y="327"/>
                  </a:lnTo>
                  <a:lnTo>
                    <a:pt x="2994" y="232"/>
                  </a:lnTo>
                  <a:lnTo>
                    <a:pt x="2925" y="150"/>
                  </a:lnTo>
                  <a:lnTo>
                    <a:pt x="2844" y="96"/>
                  </a:lnTo>
                  <a:lnTo>
                    <a:pt x="2762" y="42"/>
                  </a:lnTo>
                  <a:lnTo>
                    <a:pt x="2653" y="14"/>
                  </a:lnTo>
                  <a:lnTo>
                    <a:pt x="25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29"/>
            <p:cNvSpPr/>
            <p:nvPr/>
          </p:nvSpPr>
          <p:spPr>
            <a:xfrm>
              <a:off x="1060539" y="3002222"/>
              <a:ext cx="166852" cy="166852"/>
            </a:xfrm>
            <a:custGeom>
              <a:avLst/>
              <a:gdLst/>
              <a:ahLst/>
              <a:cxnLst/>
              <a:rect l="l" t="t" r="r" b="b"/>
              <a:pathLst>
                <a:path w="4721" h="4721" extrusionOk="0">
                  <a:moveTo>
                    <a:pt x="2367" y="0"/>
                  </a:moveTo>
                  <a:lnTo>
                    <a:pt x="2123" y="14"/>
                  </a:lnTo>
                  <a:lnTo>
                    <a:pt x="1891" y="41"/>
                  </a:lnTo>
                  <a:lnTo>
                    <a:pt x="1660" y="109"/>
                  </a:lnTo>
                  <a:lnTo>
                    <a:pt x="1442" y="177"/>
                  </a:lnTo>
                  <a:lnTo>
                    <a:pt x="1238" y="286"/>
                  </a:lnTo>
                  <a:lnTo>
                    <a:pt x="1048" y="395"/>
                  </a:lnTo>
                  <a:lnTo>
                    <a:pt x="858" y="531"/>
                  </a:lnTo>
                  <a:lnTo>
                    <a:pt x="694" y="694"/>
                  </a:lnTo>
                  <a:lnTo>
                    <a:pt x="545" y="857"/>
                  </a:lnTo>
                  <a:lnTo>
                    <a:pt x="409" y="1034"/>
                  </a:lnTo>
                  <a:lnTo>
                    <a:pt x="286" y="1238"/>
                  </a:lnTo>
                  <a:lnTo>
                    <a:pt x="191" y="1442"/>
                  </a:lnTo>
                  <a:lnTo>
                    <a:pt x="109" y="1660"/>
                  </a:lnTo>
                  <a:lnTo>
                    <a:pt x="55" y="1877"/>
                  </a:lnTo>
                  <a:lnTo>
                    <a:pt x="14" y="2122"/>
                  </a:lnTo>
                  <a:lnTo>
                    <a:pt x="1" y="2353"/>
                  </a:lnTo>
                  <a:lnTo>
                    <a:pt x="14" y="2598"/>
                  </a:lnTo>
                  <a:lnTo>
                    <a:pt x="55" y="2829"/>
                  </a:lnTo>
                  <a:lnTo>
                    <a:pt x="109" y="3061"/>
                  </a:lnTo>
                  <a:lnTo>
                    <a:pt x="191" y="3278"/>
                  </a:lnTo>
                  <a:lnTo>
                    <a:pt x="286" y="3482"/>
                  </a:lnTo>
                  <a:lnTo>
                    <a:pt x="409" y="3673"/>
                  </a:lnTo>
                  <a:lnTo>
                    <a:pt x="545" y="3863"/>
                  </a:lnTo>
                  <a:lnTo>
                    <a:pt x="694" y="4026"/>
                  </a:lnTo>
                  <a:lnTo>
                    <a:pt x="858" y="4176"/>
                  </a:lnTo>
                  <a:lnTo>
                    <a:pt x="1048" y="4312"/>
                  </a:lnTo>
                  <a:lnTo>
                    <a:pt x="1238" y="4435"/>
                  </a:lnTo>
                  <a:lnTo>
                    <a:pt x="1442" y="4530"/>
                  </a:lnTo>
                  <a:lnTo>
                    <a:pt x="1660" y="4611"/>
                  </a:lnTo>
                  <a:lnTo>
                    <a:pt x="1891" y="4666"/>
                  </a:lnTo>
                  <a:lnTo>
                    <a:pt x="2123" y="4707"/>
                  </a:lnTo>
                  <a:lnTo>
                    <a:pt x="2367" y="4720"/>
                  </a:lnTo>
                  <a:lnTo>
                    <a:pt x="2612" y="4707"/>
                  </a:lnTo>
                  <a:lnTo>
                    <a:pt x="2843" y="4666"/>
                  </a:lnTo>
                  <a:lnTo>
                    <a:pt x="3061" y="4611"/>
                  </a:lnTo>
                  <a:lnTo>
                    <a:pt x="3279" y="4530"/>
                  </a:lnTo>
                  <a:lnTo>
                    <a:pt x="3483" y="4435"/>
                  </a:lnTo>
                  <a:lnTo>
                    <a:pt x="3687" y="4312"/>
                  </a:lnTo>
                  <a:lnTo>
                    <a:pt x="3864" y="4176"/>
                  </a:lnTo>
                  <a:lnTo>
                    <a:pt x="4027" y="4026"/>
                  </a:lnTo>
                  <a:lnTo>
                    <a:pt x="4190" y="3863"/>
                  </a:lnTo>
                  <a:lnTo>
                    <a:pt x="4326" y="3673"/>
                  </a:lnTo>
                  <a:lnTo>
                    <a:pt x="4435" y="3482"/>
                  </a:lnTo>
                  <a:lnTo>
                    <a:pt x="4544" y="3278"/>
                  </a:lnTo>
                  <a:lnTo>
                    <a:pt x="4612" y="3061"/>
                  </a:lnTo>
                  <a:lnTo>
                    <a:pt x="4680" y="2829"/>
                  </a:lnTo>
                  <a:lnTo>
                    <a:pt x="4707" y="2598"/>
                  </a:lnTo>
                  <a:lnTo>
                    <a:pt x="4721" y="2353"/>
                  </a:lnTo>
                  <a:lnTo>
                    <a:pt x="4707" y="2122"/>
                  </a:lnTo>
                  <a:lnTo>
                    <a:pt x="4680" y="1877"/>
                  </a:lnTo>
                  <a:lnTo>
                    <a:pt x="4612" y="1660"/>
                  </a:lnTo>
                  <a:lnTo>
                    <a:pt x="4544" y="1442"/>
                  </a:lnTo>
                  <a:lnTo>
                    <a:pt x="4435" y="1238"/>
                  </a:lnTo>
                  <a:lnTo>
                    <a:pt x="4326" y="1034"/>
                  </a:lnTo>
                  <a:lnTo>
                    <a:pt x="4190" y="857"/>
                  </a:lnTo>
                  <a:lnTo>
                    <a:pt x="4027" y="694"/>
                  </a:lnTo>
                  <a:lnTo>
                    <a:pt x="3864" y="531"/>
                  </a:lnTo>
                  <a:lnTo>
                    <a:pt x="3687" y="395"/>
                  </a:lnTo>
                  <a:lnTo>
                    <a:pt x="3483" y="286"/>
                  </a:lnTo>
                  <a:lnTo>
                    <a:pt x="3279" y="177"/>
                  </a:lnTo>
                  <a:lnTo>
                    <a:pt x="3061" y="109"/>
                  </a:lnTo>
                  <a:lnTo>
                    <a:pt x="2843" y="41"/>
                  </a:lnTo>
                  <a:lnTo>
                    <a:pt x="2612" y="14"/>
                  </a:lnTo>
                  <a:lnTo>
                    <a:pt x="236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29"/>
            <p:cNvSpPr/>
            <p:nvPr/>
          </p:nvSpPr>
          <p:spPr>
            <a:xfrm>
              <a:off x="1493702" y="3526711"/>
              <a:ext cx="166852" cy="166852"/>
            </a:xfrm>
            <a:custGeom>
              <a:avLst/>
              <a:gdLst/>
              <a:ahLst/>
              <a:cxnLst/>
              <a:rect l="l" t="t" r="r" b="b"/>
              <a:pathLst>
                <a:path w="4721" h="4721" extrusionOk="0">
                  <a:moveTo>
                    <a:pt x="2367" y="0"/>
                  </a:moveTo>
                  <a:lnTo>
                    <a:pt x="2123" y="14"/>
                  </a:lnTo>
                  <a:lnTo>
                    <a:pt x="1891" y="55"/>
                  </a:lnTo>
                  <a:lnTo>
                    <a:pt x="1660" y="109"/>
                  </a:lnTo>
                  <a:lnTo>
                    <a:pt x="1442" y="191"/>
                  </a:lnTo>
                  <a:lnTo>
                    <a:pt x="1238" y="286"/>
                  </a:lnTo>
                  <a:lnTo>
                    <a:pt x="1048" y="409"/>
                  </a:lnTo>
                  <a:lnTo>
                    <a:pt x="857" y="545"/>
                  </a:lnTo>
                  <a:lnTo>
                    <a:pt x="694" y="694"/>
                  </a:lnTo>
                  <a:lnTo>
                    <a:pt x="545" y="857"/>
                  </a:lnTo>
                  <a:lnTo>
                    <a:pt x="409" y="1048"/>
                  </a:lnTo>
                  <a:lnTo>
                    <a:pt x="286" y="1238"/>
                  </a:lnTo>
                  <a:lnTo>
                    <a:pt x="191" y="1442"/>
                  </a:lnTo>
                  <a:lnTo>
                    <a:pt x="109" y="1660"/>
                  </a:lnTo>
                  <a:lnTo>
                    <a:pt x="55" y="1891"/>
                  </a:lnTo>
                  <a:lnTo>
                    <a:pt x="14" y="2122"/>
                  </a:lnTo>
                  <a:lnTo>
                    <a:pt x="1" y="2354"/>
                  </a:lnTo>
                  <a:lnTo>
                    <a:pt x="14" y="2599"/>
                  </a:lnTo>
                  <a:lnTo>
                    <a:pt x="55" y="2830"/>
                  </a:lnTo>
                  <a:lnTo>
                    <a:pt x="109" y="3061"/>
                  </a:lnTo>
                  <a:lnTo>
                    <a:pt x="191" y="3279"/>
                  </a:lnTo>
                  <a:lnTo>
                    <a:pt x="286" y="3483"/>
                  </a:lnTo>
                  <a:lnTo>
                    <a:pt x="409" y="3673"/>
                  </a:lnTo>
                  <a:lnTo>
                    <a:pt x="545" y="3864"/>
                  </a:lnTo>
                  <a:lnTo>
                    <a:pt x="694" y="4027"/>
                  </a:lnTo>
                  <a:lnTo>
                    <a:pt x="857" y="4176"/>
                  </a:lnTo>
                  <a:lnTo>
                    <a:pt x="1048" y="4312"/>
                  </a:lnTo>
                  <a:lnTo>
                    <a:pt x="1238" y="4435"/>
                  </a:lnTo>
                  <a:lnTo>
                    <a:pt x="1442" y="4530"/>
                  </a:lnTo>
                  <a:lnTo>
                    <a:pt x="1660" y="4612"/>
                  </a:lnTo>
                  <a:lnTo>
                    <a:pt x="1891" y="4666"/>
                  </a:lnTo>
                  <a:lnTo>
                    <a:pt x="2123" y="4707"/>
                  </a:lnTo>
                  <a:lnTo>
                    <a:pt x="2367" y="4721"/>
                  </a:lnTo>
                  <a:lnTo>
                    <a:pt x="2599" y="4707"/>
                  </a:lnTo>
                  <a:lnTo>
                    <a:pt x="2843" y="4666"/>
                  </a:lnTo>
                  <a:lnTo>
                    <a:pt x="3061" y="4612"/>
                  </a:lnTo>
                  <a:lnTo>
                    <a:pt x="3279" y="4530"/>
                  </a:lnTo>
                  <a:lnTo>
                    <a:pt x="3483" y="4435"/>
                  </a:lnTo>
                  <a:lnTo>
                    <a:pt x="3687" y="4312"/>
                  </a:lnTo>
                  <a:lnTo>
                    <a:pt x="3864" y="4176"/>
                  </a:lnTo>
                  <a:lnTo>
                    <a:pt x="4027" y="4027"/>
                  </a:lnTo>
                  <a:lnTo>
                    <a:pt x="4190" y="3864"/>
                  </a:lnTo>
                  <a:lnTo>
                    <a:pt x="4326" y="3673"/>
                  </a:lnTo>
                  <a:lnTo>
                    <a:pt x="4435" y="3483"/>
                  </a:lnTo>
                  <a:lnTo>
                    <a:pt x="4544" y="3279"/>
                  </a:lnTo>
                  <a:lnTo>
                    <a:pt x="4612" y="3061"/>
                  </a:lnTo>
                  <a:lnTo>
                    <a:pt x="4680" y="2830"/>
                  </a:lnTo>
                  <a:lnTo>
                    <a:pt x="4707" y="2599"/>
                  </a:lnTo>
                  <a:lnTo>
                    <a:pt x="4721" y="2354"/>
                  </a:lnTo>
                  <a:lnTo>
                    <a:pt x="4707" y="2122"/>
                  </a:lnTo>
                  <a:lnTo>
                    <a:pt x="4680" y="1891"/>
                  </a:lnTo>
                  <a:lnTo>
                    <a:pt x="4612" y="1660"/>
                  </a:lnTo>
                  <a:lnTo>
                    <a:pt x="4544" y="1442"/>
                  </a:lnTo>
                  <a:lnTo>
                    <a:pt x="4435" y="1238"/>
                  </a:lnTo>
                  <a:lnTo>
                    <a:pt x="4326" y="1048"/>
                  </a:lnTo>
                  <a:lnTo>
                    <a:pt x="4190" y="857"/>
                  </a:lnTo>
                  <a:lnTo>
                    <a:pt x="4027" y="694"/>
                  </a:lnTo>
                  <a:lnTo>
                    <a:pt x="3864" y="545"/>
                  </a:lnTo>
                  <a:lnTo>
                    <a:pt x="3687" y="409"/>
                  </a:lnTo>
                  <a:lnTo>
                    <a:pt x="3483" y="286"/>
                  </a:lnTo>
                  <a:lnTo>
                    <a:pt x="3279" y="191"/>
                  </a:lnTo>
                  <a:lnTo>
                    <a:pt x="3061" y="109"/>
                  </a:lnTo>
                  <a:lnTo>
                    <a:pt x="2843" y="55"/>
                  </a:lnTo>
                  <a:lnTo>
                    <a:pt x="2599" y="14"/>
                  </a:lnTo>
                  <a:lnTo>
                    <a:pt x="236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29"/>
            <p:cNvSpPr/>
            <p:nvPr/>
          </p:nvSpPr>
          <p:spPr>
            <a:xfrm>
              <a:off x="1624966" y="2976245"/>
              <a:ext cx="166852" cy="166852"/>
            </a:xfrm>
            <a:custGeom>
              <a:avLst/>
              <a:gdLst/>
              <a:ahLst/>
              <a:cxnLst/>
              <a:rect l="l" t="t" r="r" b="b"/>
              <a:pathLst>
                <a:path w="4721" h="4721" extrusionOk="0">
                  <a:moveTo>
                    <a:pt x="2353" y="1"/>
                  </a:moveTo>
                  <a:lnTo>
                    <a:pt x="2108" y="14"/>
                  </a:lnTo>
                  <a:lnTo>
                    <a:pt x="1877" y="55"/>
                  </a:lnTo>
                  <a:lnTo>
                    <a:pt x="1660" y="109"/>
                  </a:lnTo>
                  <a:lnTo>
                    <a:pt x="1442" y="191"/>
                  </a:lnTo>
                  <a:lnTo>
                    <a:pt x="1224" y="286"/>
                  </a:lnTo>
                  <a:lnTo>
                    <a:pt x="1034" y="409"/>
                  </a:lnTo>
                  <a:lnTo>
                    <a:pt x="857" y="545"/>
                  </a:lnTo>
                  <a:lnTo>
                    <a:pt x="680" y="694"/>
                  </a:lnTo>
                  <a:lnTo>
                    <a:pt x="531" y="858"/>
                  </a:lnTo>
                  <a:lnTo>
                    <a:pt x="394" y="1048"/>
                  </a:lnTo>
                  <a:lnTo>
                    <a:pt x="286" y="1238"/>
                  </a:lnTo>
                  <a:lnTo>
                    <a:pt x="177" y="1442"/>
                  </a:lnTo>
                  <a:lnTo>
                    <a:pt x="95" y="1660"/>
                  </a:lnTo>
                  <a:lnTo>
                    <a:pt x="41" y="1891"/>
                  </a:lnTo>
                  <a:lnTo>
                    <a:pt x="14" y="2123"/>
                  </a:lnTo>
                  <a:lnTo>
                    <a:pt x="0" y="2367"/>
                  </a:lnTo>
                  <a:lnTo>
                    <a:pt x="14" y="2612"/>
                  </a:lnTo>
                  <a:lnTo>
                    <a:pt x="41" y="2844"/>
                  </a:lnTo>
                  <a:lnTo>
                    <a:pt x="95" y="3061"/>
                  </a:lnTo>
                  <a:lnTo>
                    <a:pt x="177" y="3279"/>
                  </a:lnTo>
                  <a:lnTo>
                    <a:pt x="286" y="3483"/>
                  </a:lnTo>
                  <a:lnTo>
                    <a:pt x="394" y="3687"/>
                  </a:lnTo>
                  <a:lnTo>
                    <a:pt x="531" y="3864"/>
                  </a:lnTo>
                  <a:lnTo>
                    <a:pt x="680" y="4027"/>
                  </a:lnTo>
                  <a:lnTo>
                    <a:pt x="857" y="4190"/>
                  </a:lnTo>
                  <a:lnTo>
                    <a:pt x="1034" y="4326"/>
                  </a:lnTo>
                  <a:lnTo>
                    <a:pt x="1224" y="4435"/>
                  </a:lnTo>
                  <a:lnTo>
                    <a:pt x="1442" y="4544"/>
                  </a:lnTo>
                  <a:lnTo>
                    <a:pt x="1660" y="4612"/>
                  </a:lnTo>
                  <a:lnTo>
                    <a:pt x="1877" y="4680"/>
                  </a:lnTo>
                  <a:lnTo>
                    <a:pt x="2108" y="4707"/>
                  </a:lnTo>
                  <a:lnTo>
                    <a:pt x="2353" y="4721"/>
                  </a:lnTo>
                  <a:lnTo>
                    <a:pt x="2598" y="4707"/>
                  </a:lnTo>
                  <a:lnTo>
                    <a:pt x="2829" y="4680"/>
                  </a:lnTo>
                  <a:lnTo>
                    <a:pt x="3061" y="4612"/>
                  </a:lnTo>
                  <a:lnTo>
                    <a:pt x="3278" y="4544"/>
                  </a:lnTo>
                  <a:lnTo>
                    <a:pt x="3482" y="4435"/>
                  </a:lnTo>
                  <a:lnTo>
                    <a:pt x="3673" y="4326"/>
                  </a:lnTo>
                  <a:lnTo>
                    <a:pt x="3850" y="4190"/>
                  </a:lnTo>
                  <a:lnTo>
                    <a:pt x="4026" y="4027"/>
                  </a:lnTo>
                  <a:lnTo>
                    <a:pt x="4176" y="3864"/>
                  </a:lnTo>
                  <a:lnTo>
                    <a:pt x="4312" y="3687"/>
                  </a:lnTo>
                  <a:lnTo>
                    <a:pt x="4434" y="3483"/>
                  </a:lnTo>
                  <a:lnTo>
                    <a:pt x="4530" y="3279"/>
                  </a:lnTo>
                  <a:lnTo>
                    <a:pt x="4611" y="3061"/>
                  </a:lnTo>
                  <a:lnTo>
                    <a:pt x="4666" y="2844"/>
                  </a:lnTo>
                  <a:lnTo>
                    <a:pt x="4707" y="2612"/>
                  </a:lnTo>
                  <a:lnTo>
                    <a:pt x="4720" y="2367"/>
                  </a:lnTo>
                  <a:lnTo>
                    <a:pt x="4707" y="2123"/>
                  </a:lnTo>
                  <a:lnTo>
                    <a:pt x="4666" y="1891"/>
                  </a:lnTo>
                  <a:lnTo>
                    <a:pt x="4611" y="1660"/>
                  </a:lnTo>
                  <a:lnTo>
                    <a:pt x="4530" y="1442"/>
                  </a:lnTo>
                  <a:lnTo>
                    <a:pt x="4434" y="1238"/>
                  </a:lnTo>
                  <a:lnTo>
                    <a:pt x="4312" y="1048"/>
                  </a:lnTo>
                  <a:lnTo>
                    <a:pt x="4176" y="858"/>
                  </a:lnTo>
                  <a:lnTo>
                    <a:pt x="4026" y="694"/>
                  </a:lnTo>
                  <a:lnTo>
                    <a:pt x="3850" y="545"/>
                  </a:lnTo>
                  <a:lnTo>
                    <a:pt x="3673" y="409"/>
                  </a:lnTo>
                  <a:lnTo>
                    <a:pt x="3482" y="286"/>
                  </a:lnTo>
                  <a:lnTo>
                    <a:pt x="3278" y="191"/>
                  </a:lnTo>
                  <a:lnTo>
                    <a:pt x="3061" y="109"/>
                  </a:lnTo>
                  <a:lnTo>
                    <a:pt x="2829" y="55"/>
                  </a:lnTo>
                  <a:lnTo>
                    <a:pt x="2598" y="14"/>
                  </a:lnTo>
                  <a:lnTo>
                    <a:pt x="235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29"/>
            <p:cNvSpPr/>
            <p:nvPr/>
          </p:nvSpPr>
          <p:spPr>
            <a:xfrm>
              <a:off x="2157159" y="3143063"/>
              <a:ext cx="166852" cy="166852"/>
            </a:xfrm>
            <a:custGeom>
              <a:avLst/>
              <a:gdLst/>
              <a:ahLst/>
              <a:cxnLst/>
              <a:rect l="l" t="t" r="r" b="b"/>
              <a:pathLst>
                <a:path w="4721" h="4721" extrusionOk="0">
                  <a:moveTo>
                    <a:pt x="2367" y="1"/>
                  </a:moveTo>
                  <a:lnTo>
                    <a:pt x="2122" y="14"/>
                  </a:lnTo>
                  <a:lnTo>
                    <a:pt x="1891" y="55"/>
                  </a:lnTo>
                  <a:lnTo>
                    <a:pt x="1660" y="109"/>
                  </a:lnTo>
                  <a:lnTo>
                    <a:pt x="1442" y="191"/>
                  </a:lnTo>
                  <a:lnTo>
                    <a:pt x="1238" y="286"/>
                  </a:lnTo>
                  <a:lnTo>
                    <a:pt x="1048" y="409"/>
                  </a:lnTo>
                  <a:lnTo>
                    <a:pt x="857" y="545"/>
                  </a:lnTo>
                  <a:lnTo>
                    <a:pt x="694" y="694"/>
                  </a:lnTo>
                  <a:lnTo>
                    <a:pt x="544" y="858"/>
                  </a:lnTo>
                  <a:lnTo>
                    <a:pt x="408" y="1048"/>
                  </a:lnTo>
                  <a:lnTo>
                    <a:pt x="286" y="1238"/>
                  </a:lnTo>
                  <a:lnTo>
                    <a:pt x="191" y="1443"/>
                  </a:lnTo>
                  <a:lnTo>
                    <a:pt x="109" y="1660"/>
                  </a:lnTo>
                  <a:lnTo>
                    <a:pt x="55" y="1891"/>
                  </a:lnTo>
                  <a:lnTo>
                    <a:pt x="14" y="2123"/>
                  </a:lnTo>
                  <a:lnTo>
                    <a:pt x="0" y="2368"/>
                  </a:lnTo>
                  <a:lnTo>
                    <a:pt x="14" y="2599"/>
                  </a:lnTo>
                  <a:lnTo>
                    <a:pt x="55" y="2844"/>
                  </a:lnTo>
                  <a:lnTo>
                    <a:pt x="109" y="3061"/>
                  </a:lnTo>
                  <a:lnTo>
                    <a:pt x="191" y="3279"/>
                  </a:lnTo>
                  <a:lnTo>
                    <a:pt x="286" y="3483"/>
                  </a:lnTo>
                  <a:lnTo>
                    <a:pt x="408" y="3687"/>
                  </a:lnTo>
                  <a:lnTo>
                    <a:pt x="544" y="3864"/>
                  </a:lnTo>
                  <a:lnTo>
                    <a:pt x="694" y="4027"/>
                  </a:lnTo>
                  <a:lnTo>
                    <a:pt x="857" y="4190"/>
                  </a:lnTo>
                  <a:lnTo>
                    <a:pt x="1048" y="4326"/>
                  </a:lnTo>
                  <a:lnTo>
                    <a:pt x="1238" y="4435"/>
                  </a:lnTo>
                  <a:lnTo>
                    <a:pt x="1442" y="4530"/>
                  </a:lnTo>
                  <a:lnTo>
                    <a:pt x="1660" y="4612"/>
                  </a:lnTo>
                  <a:lnTo>
                    <a:pt x="1891" y="4680"/>
                  </a:lnTo>
                  <a:lnTo>
                    <a:pt x="2122" y="4707"/>
                  </a:lnTo>
                  <a:lnTo>
                    <a:pt x="2367" y="4721"/>
                  </a:lnTo>
                  <a:lnTo>
                    <a:pt x="2598" y="4707"/>
                  </a:lnTo>
                  <a:lnTo>
                    <a:pt x="2843" y="4680"/>
                  </a:lnTo>
                  <a:lnTo>
                    <a:pt x="3061" y="4612"/>
                  </a:lnTo>
                  <a:lnTo>
                    <a:pt x="3278" y="4530"/>
                  </a:lnTo>
                  <a:lnTo>
                    <a:pt x="3482" y="4435"/>
                  </a:lnTo>
                  <a:lnTo>
                    <a:pt x="3686" y="4326"/>
                  </a:lnTo>
                  <a:lnTo>
                    <a:pt x="3863" y="4190"/>
                  </a:lnTo>
                  <a:lnTo>
                    <a:pt x="4026" y="4027"/>
                  </a:lnTo>
                  <a:lnTo>
                    <a:pt x="4176" y="3864"/>
                  </a:lnTo>
                  <a:lnTo>
                    <a:pt x="4312" y="3687"/>
                  </a:lnTo>
                  <a:lnTo>
                    <a:pt x="4435" y="3483"/>
                  </a:lnTo>
                  <a:lnTo>
                    <a:pt x="4530" y="3279"/>
                  </a:lnTo>
                  <a:lnTo>
                    <a:pt x="4611" y="3061"/>
                  </a:lnTo>
                  <a:lnTo>
                    <a:pt x="4666" y="2844"/>
                  </a:lnTo>
                  <a:lnTo>
                    <a:pt x="4707" y="2599"/>
                  </a:lnTo>
                  <a:lnTo>
                    <a:pt x="4720" y="2368"/>
                  </a:lnTo>
                  <a:lnTo>
                    <a:pt x="4707" y="2123"/>
                  </a:lnTo>
                  <a:lnTo>
                    <a:pt x="4666" y="1891"/>
                  </a:lnTo>
                  <a:lnTo>
                    <a:pt x="4611" y="1660"/>
                  </a:lnTo>
                  <a:lnTo>
                    <a:pt x="4530" y="1443"/>
                  </a:lnTo>
                  <a:lnTo>
                    <a:pt x="4435" y="1238"/>
                  </a:lnTo>
                  <a:lnTo>
                    <a:pt x="4312" y="1048"/>
                  </a:lnTo>
                  <a:lnTo>
                    <a:pt x="4176" y="858"/>
                  </a:lnTo>
                  <a:lnTo>
                    <a:pt x="4026" y="694"/>
                  </a:lnTo>
                  <a:lnTo>
                    <a:pt x="3863" y="545"/>
                  </a:lnTo>
                  <a:lnTo>
                    <a:pt x="3686" y="409"/>
                  </a:lnTo>
                  <a:lnTo>
                    <a:pt x="3482" y="286"/>
                  </a:lnTo>
                  <a:lnTo>
                    <a:pt x="3278" y="191"/>
                  </a:lnTo>
                  <a:lnTo>
                    <a:pt x="3061" y="109"/>
                  </a:lnTo>
                  <a:lnTo>
                    <a:pt x="2843" y="55"/>
                  </a:lnTo>
                  <a:lnTo>
                    <a:pt x="2598" y="14"/>
                  </a:lnTo>
                  <a:lnTo>
                    <a:pt x="236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29"/>
            <p:cNvSpPr/>
            <p:nvPr/>
          </p:nvSpPr>
          <p:spPr>
            <a:xfrm>
              <a:off x="2435520" y="3343069"/>
              <a:ext cx="166852" cy="166852"/>
            </a:xfrm>
            <a:custGeom>
              <a:avLst/>
              <a:gdLst/>
              <a:ahLst/>
              <a:cxnLst/>
              <a:rect l="l" t="t" r="r" b="b"/>
              <a:pathLst>
                <a:path w="4721" h="4721" extrusionOk="0">
                  <a:moveTo>
                    <a:pt x="2353" y="0"/>
                  </a:moveTo>
                  <a:lnTo>
                    <a:pt x="2122" y="14"/>
                  </a:lnTo>
                  <a:lnTo>
                    <a:pt x="1877" y="55"/>
                  </a:lnTo>
                  <a:lnTo>
                    <a:pt x="1660" y="109"/>
                  </a:lnTo>
                  <a:lnTo>
                    <a:pt x="1442" y="191"/>
                  </a:lnTo>
                  <a:lnTo>
                    <a:pt x="1238" y="286"/>
                  </a:lnTo>
                  <a:lnTo>
                    <a:pt x="1034" y="408"/>
                  </a:lnTo>
                  <a:lnTo>
                    <a:pt x="857" y="544"/>
                  </a:lnTo>
                  <a:lnTo>
                    <a:pt x="694" y="694"/>
                  </a:lnTo>
                  <a:lnTo>
                    <a:pt x="531" y="871"/>
                  </a:lnTo>
                  <a:lnTo>
                    <a:pt x="394" y="1048"/>
                  </a:lnTo>
                  <a:lnTo>
                    <a:pt x="286" y="1238"/>
                  </a:lnTo>
                  <a:lnTo>
                    <a:pt x="177" y="1442"/>
                  </a:lnTo>
                  <a:lnTo>
                    <a:pt x="109" y="1660"/>
                  </a:lnTo>
                  <a:lnTo>
                    <a:pt x="41" y="1891"/>
                  </a:lnTo>
                  <a:lnTo>
                    <a:pt x="14" y="2122"/>
                  </a:lnTo>
                  <a:lnTo>
                    <a:pt x="0" y="2367"/>
                  </a:lnTo>
                  <a:lnTo>
                    <a:pt x="14" y="2612"/>
                  </a:lnTo>
                  <a:lnTo>
                    <a:pt x="41" y="2843"/>
                  </a:lnTo>
                  <a:lnTo>
                    <a:pt x="109" y="3074"/>
                  </a:lnTo>
                  <a:lnTo>
                    <a:pt x="177" y="3279"/>
                  </a:lnTo>
                  <a:lnTo>
                    <a:pt x="286" y="3496"/>
                  </a:lnTo>
                  <a:lnTo>
                    <a:pt x="394" y="3687"/>
                  </a:lnTo>
                  <a:lnTo>
                    <a:pt x="531" y="3863"/>
                  </a:lnTo>
                  <a:lnTo>
                    <a:pt x="694" y="4040"/>
                  </a:lnTo>
                  <a:lnTo>
                    <a:pt x="857" y="4190"/>
                  </a:lnTo>
                  <a:lnTo>
                    <a:pt x="1034" y="4326"/>
                  </a:lnTo>
                  <a:lnTo>
                    <a:pt x="1238" y="4435"/>
                  </a:lnTo>
                  <a:lnTo>
                    <a:pt x="1442" y="4544"/>
                  </a:lnTo>
                  <a:lnTo>
                    <a:pt x="1660" y="4625"/>
                  </a:lnTo>
                  <a:lnTo>
                    <a:pt x="1877" y="4680"/>
                  </a:lnTo>
                  <a:lnTo>
                    <a:pt x="2122" y="4707"/>
                  </a:lnTo>
                  <a:lnTo>
                    <a:pt x="2353" y="4720"/>
                  </a:lnTo>
                  <a:lnTo>
                    <a:pt x="2598" y="4707"/>
                  </a:lnTo>
                  <a:lnTo>
                    <a:pt x="2829" y="4680"/>
                  </a:lnTo>
                  <a:lnTo>
                    <a:pt x="3061" y="4625"/>
                  </a:lnTo>
                  <a:lnTo>
                    <a:pt x="3278" y="4544"/>
                  </a:lnTo>
                  <a:lnTo>
                    <a:pt x="3482" y="4435"/>
                  </a:lnTo>
                  <a:lnTo>
                    <a:pt x="3673" y="4326"/>
                  </a:lnTo>
                  <a:lnTo>
                    <a:pt x="3863" y="4190"/>
                  </a:lnTo>
                  <a:lnTo>
                    <a:pt x="4026" y="4040"/>
                  </a:lnTo>
                  <a:lnTo>
                    <a:pt x="4176" y="3863"/>
                  </a:lnTo>
                  <a:lnTo>
                    <a:pt x="4312" y="3687"/>
                  </a:lnTo>
                  <a:lnTo>
                    <a:pt x="4434" y="3496"/>
                  </a:lnTo>
                  <a:lnTo>
                    <a:pt x="4530" y="3279"/>
                  </a:lnTo>
                  <a:lnTo>
                    <a:pt x="4611" y="3074"/>
                  </a:lnTo>
                  <a:lnTo>
                    <a:pt x="4666" y="2843"/>
                  </a:lnTo>
                  <a:lnTo>
                    <a:pt x="4707" y="2612"/>
                  </a:lnTo>
                  <a:lnTo>
                    <a:pt x="4720" y="2367"/>
                  </a:lnTo>
                  <a:lnTo>
                    <a:pt x="4707" y="2122"/>
                  </a:lnTo>
                  <a:lnTo>
                    <a:pt x="4666" y="1891"/>
                  </a:lnTo>
                  <a:lnTo>
                    <a:pt x="4611" y="1660"/>
                  </a:lnTo>
                  <a:lnTo>
                    <a:pt x="4530" y="1442"/>
                  </a:lnTo>
                  <a:lnTo>
                    <a:pt x="4434" y="1238"/>
                  </a:lnTo>
                  <a:lnTo>
                    <a:pt x="4312" y="1048"/>
                  </a:lnTo>
                  <a:lnTo>
                    <a:pt x="4176" y="871"/>
                  </a:lnTo>
                  <a:lnTo>
                    <a:pt x="4026" y="694"/>
                  </a:lnTo>
                  <a:lnTo>
                    <a:pt x="3863" y="544"/>
                  </a:lnTo>
                  <a:lnTo>
                    <a:pt x="3673" y="408"/>
                  </a:lnTo>
                  <a:lnTo>
                    <a:pt x="3482" y="286"/>
                  </a:lnTo>
                  <a:lnTo>
                    <a:pt x="3278" y="191"/>
                  </a:lnTo>
                  <a:lnTo>
                    <a:pt x="3061" y="109"/>
                  </a:lnTo>
                  <a:lnTo>
                    <a:pt x="2829" y="55"/>
                  </a:lnTo>
                  <a:lnTo>
                    <a:pt x="2598" y="14"/>
                  </a:lnTo>
                  <a:lnTo>
                    <a:pt x="235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29"/>
            <p:cNvSpPr/>
            <p:nvPr/>
          </p:nvSpPr>
          <p:spPr>
            <a:xfrm>
              <a:off x="2648002" y="3165188"/>
              <a:ext cx="166852" cy="166852"/>
            </a:xfrm>
            <a:custGeom>
              <a:avLst/>
              <a:gdLst/>
              <a:ahLst/>
              <a:cxnLst/>
              <a:rect l="l" t="t" r="r" b="b"/>
              <a:pathLst>
                <a:path w="4721" h="4721" extrusionOk="0">
                  <a:moveTo>
                    <a:pt x="2354" y="0"/>
                  </a:moveTo>
                  <a:lnTo>
                    <a:pt x="2122" y="14"/>
                  </a:lnTo>
                  <a:lnTo>
                    <a:pt x="1891" y="55"/>
                  </a:lnTo>
                  <a:lnTo>
                    <a:pt x="1660" y="109"/>
                  </a:lnTo>
                  <a:lnTo>
                    <a:pt x="1442" y="191"/>
                  </a:lnTo>
                  <a:lnTo>
                    <a:pt x="1238" y="286"/>
                  </a:lnTo>
                  <a:lnTo>
                    <a:pt x="1034" y="408"/>
                  </a:lnTo>
                  <a:lnTo>
                    <a:pt x="857" y="544"/>
                  </a:lnTo>
                  <a:lnTo>
                    <a:pt x="694" y="694"/>
                  </a:lnTo>
                  <a:lnTo>
                    <a:pt x="544" y="871"/>
                  </a:lnTo>
                  <a:lnTo>
                    <a:pt x="408" y="1048"/>
                  </a:lnTo>
                  <a:lnTo>
                    <a:pt x="286" y="1238"/>
                  </a:lnTo>
                  <a:lnTo>
                    <a:pt x="191" y="1442"/>
                  </a:lnTo>
                  <a:lnTo>
                    <a:pt x="109" y="1660"/>
                  </a:lnTo>
                  <a:lnTo>
                    <a:pt x="55" y="1891"/>
                  </a:lnTo>
                  <a:lnTo>
                    <a:pt x="14" y="2122"/>
                  </a:lnTo>
                  <a:lnTo>
                    <a:pt x="0" y="2367"/>
                  </a:lnTo>
                  <a:lnTo>
                    <a:pt x="14" y="2612"/>
                  </a:lnTo>
                  <a:lnTo>
                    <a:pt x="55" y="2843"/>
                  </a:lnTo>
                  <a:lnTo>
                    <a:pt x="109" y="3075"/>
                  </a:lnTo>
                  <a:lnTo>
                    <a:pt x="191" y="3279"/>
                  </a:lnTo>
                  <a:lnTo>
                    <a:pt x="286" y="3496"/>
                  </a:lnTo>
                  <a:lnTo>
                    <a:pt x="408" y="3687"/>
                  </a:lnTo>
                  <a:lnTo>
                    <a:pt x="544" y="3864"/>
                  </a:lnTo>
                  <a:lnTo>
                    <a:pt x="694" y="4040"/>
                  </a:lnTo>
                  <a:lnTo>
                    <a:pt x="857" y="4190"/>
                  </a:lnTo>
                  <a:lnTo>
                    <a:pt x="1034" y="4326"/>
                  </a:lnTo>
                  <a:lnTo>
                    <a:pt x="1238" y="4435"/>
                  </a:lnTo>
                  <a:lnTo>
                    <a:pt x="1442" y="4544"/>
                  </a:lnTo>
                  <a:lnTo>
                    <a:pt x="1660" y="4625"/>
                  </a:lnTo>
                  <a:lnTo>
                    <a:pt x="1891" y="4680"/>
                  </a:lnTo>
                  <a:lnTo>
                    <a:pt x="2122" y="4707"/>
                  </a:lnTo>
                  <a:lnTo>
                    <a:pt x="2354" y="4720"/>
                  </a:lnTo>
                  <a:lnTo>
                    <a:pt x="2598" y="4707"/>
                  </a:lnTo>
                  <a:lnTo>
                    <a:pt x="2830" y="4680"/>
                  </a:lnTo>
                  <a:lnTo>
                    <a:pt x="3061" y="4625"/>
                  </a:lnTo>
                  <a:lnTo>
                    <a:pt x="3279" y="4544"/>
                  </a:lnTo>
                  <a:lnTo>
                    <a:pt x="3483" y="4435"/>
                  </a:lnTo>
                  <a:lnTo>
                    <a:pt x="3673" y="4326"/>
                  </a:lnTo>
                  <a:lnTo>
                    <a:pt x="3864" y="4190"/>
                  </a:lnTo>
                  <a:lnTo>
                    <a:pt x="4027" y="4040"/>
                  </a:lnTo>
                  <a:lnTo>
                    <a:pt x="4176" y="3864"/>
                  </a:lnTo>
                  <a:lnTo>
                    <a:pt x="4312" y="3687"/>
                  </a:lnTo>
                  <a:lnTo>
                    <a:pt x="4435" y="3496"/>
                  </a:lnTo>
                  <a:lnTo>
                    <a:pt x="4530" y="3279"/>
                  </a:lnTo>
                  <a:lnTo>
                    <a:pt x="4612" y="3075"/>
                  </a:lnTo>
                  <a:lnTo>
                    <a:pt x="4666" y="2843"/>
                  </a:lnTo>
                  <a:lnTo>
                    <a:pt x="4707" y="2612"/>
                  </a:lnTo>
                  <a:lnTo>
                    <a:pt x="4720" y="2367"/>
                  </a:lnTo>
                  <a:lnTo>
                    <a:pt x="4707" y="2122"/>
                  </a:lnTo>
                  <a:lnTo>
                    <a:pt x="4666" y="1891"/>
                  </a:lnTo>
                  <a:lnTo>
                    <a:pt x="4612" y="1660"/>
                  </a:lnTo>
                  <a:lnTo>
                    <a:pt x="4530" y="1442"/>
                  </a:lnTo>
                  <a:lnTo>
                    <a:pt x="4435" y="1238"/>
                  </a:lnTo>
                  <a:lnTo>
                    <a:pt x="4312" y="1048"/>
                  </a:lnTo>
                  <a:lnTo>
                    <a:pt x="4176" y="871"/>
                  </a:lnTo>
                  <a:lnTo>
                    <a:pt x="4027" y="694"/>
                  </a:lnTo>
                  <a:lnTo>
                    <a:pt x="3864" y="544"/>
                  </a:lnTo>
                  <a:lnTo>
                    <a:pt x="3673" y="408"/>
                  </a:lnTo>
                  <a:lnTo>
                    <a:pt x="3483" y="286"/>
                  </a:lnTo>
                  <a:lnTo>
                    <a:pt x="3279" y="191"/>
                  </a:lnTo>
                  <a:lnTo>
                    <a:pt x="3061" y="109"/>
                  </a:lnTo>
                  <a:lnTo>
                    <a:pt x="2830" y="55"/>
                  </a:lnTo>
                  <a:lnTo>
                    <a:pt x="2598" y="14"/>
                  </a:lnTo>
                  <a:lnTo>
                    <a:pt x="235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29"/>
            <p:cNvSpPr/>
            <p:nvPr/>
          </p:nvSpPr>
          <p:spPr>
            <a:xfrm>
              <a:off x="658160" y="4315141"/>
              <a:ext cx="2634536" cy="317340"/>
            </a:xfrm>
            <a:custGeom>
              <a:avLst/>
              <a:gdLst/>
              <a:ahLst/>
              <a:cxnLst/>
              <a:rect l="l" t="t" r="r" b="b"/>
              <a:pathLst>
                <a:path w="74543" h="8979" extrusionOk="0">
                  <a:moveTo>
                    <a:pt x="2830" y="1"/>
                  </a:moveTo>
                  <a:lnTo>
                    <a:pt x="2544" y="28"/>
                  </a:lnTo>
                  <a:lnTo>
                    <a:pt x="2258" y="69"/>
                  </a:lnTo>
                  <a:lnTo>
                    <a:pt x="1986" y="137"/>
                  </a:lnTo>
                  <a:lnTo>
                    <a:pt x="1728" y="232"/>
                  </a:lnTo>
                  <a:lnTo>
                    <a:pt x="1483" y="354"/>
                  </a:lnTo>
                  <a:lnTo>
                    <a:pt x="1252" y="490"/>
                  </a:lnTo>
                  <a:lnTo>
                    <a:pt x="1034" y="654"/>
                  </a:lnTo>
                  <a:lnTo>
                    <a:pt x="830" y="844"/>
                  </a:lnTo>
                  <a:lnTo>
                    <a:pt x="639" y="1034"/>
                  </a:lnTo>
                  <a:lnTo>
                    <a:pt x="476" y="1252"/>
                  </a:lnTo>
                  <a:lnTo>
                    <a:pt x="340" y="1497"/>
                  </a:lnTo>
                  <a:lnTo>
                    <a:pt x="218" y="1742"/>
                  </a:lnTo>
                  <a:lnTo>
                    <a:pt x="123" y="2000"/>
                  </a:lnTo>
                  <a:lnTo>
                    <a:pt x="55" y="2272"/>
                  </a:lnTo>
                  <a:lnTo>
                    <a:pt x="14" y="2544"/>
                  </a:lnTo>
                  <a:lnTo>
                    <a:pt x="0" y="2844"/>
                  </a:lnTo>
                  <a:lnTo>
                    <a:pt x="0" y="6135"/>
                  </a:lnTo>
                  <a:lnTo>
                    <a:pt x="14" y="6435"/>
                  </a:lnTo>
                  <a:lnTo>
                    <a:pt x="55" y="6707"/>
                  </a:lnTo>
                  <a:lnTo>
                    <a:pt x="123" y="6979"/>
                  </a:lnTo>
                  <a:lnTo>
                    <a:pt x="218" y="7237"/>
                  </a:lnTo>
                  <a:lnTo>
                    <a:pt x="340" y="7482"/>
                  </a:lnTo>
                  <a:lnTo>
                    <a:pt x="476" y="7727"/>
                  </a:lnTo>
                  <a:lnTo>
                    <a:pt x="639" y="7944"/>
                  </a:lnTo>
                  <a:lnTo>
                    <a:pt x="830" y="8135"/>
                  </a:lnTo>
                  <a:lnTo>
                    <a:pt x="1034" y="8325"/>
                  </a:lnTo>
                  <a:lnTo>
                    <a:pt x="1252" y="8489"/>
                  </a:lnTo>
                  <a:lnTo>
                    <a:pt x="1483" y="8625"/>
                  </a:lnTo>
                  <a:lnTo>
                    <a:pt x="1728" y="8747"/>
                  </a:lnTo>
                  <a:lnTo>
                    <a:pt x="1986" y="8842"/>
                  </a:lnTo>
                  <a:lnTo>
                    <a:pt x="2258" y="8910"/>
                  </a:lnTo>
                  <a:lnTo>
                    <a:pt x="2544" y="8951"/>
                  </a:lnTo>
                  <a:lnTo>
                    <a:pt x="2830" y="8978"/>
                  </a:lnTo>
                  <a:lnTo>
                    <a:pt x="71713" y="8978"/>
                  </a:lnTo>
                  <a:lnTo>
                    <a:pt x="72012" y="8951"/>
                  </a:lnTo>
                  <a:lnTo>
                    <a:pt x="72284" y="8910"/>
                  </a:lnTo>
                  <a:lnTo>
                    <a:pt x="72556" y="8842"/>
                  </a:lnTo>
                  <a:lnTo>
                    <a:pt x="72815" y="8747"/>
                  </a:lnTo>
                  <a:lnTo>
                    <a:pt x="73060" y="8625"/>
                  </a:lnTo>
                  <a:lnTo>
                    <a:pt x="73291" y="8489"/>
                  </a:lnTo>
                  <a:lnTo>
                    <a:pt x="73509" y="8325"/>
                  </a:lnTo>
                  <a:lnTo>
                    <a:pt x="73713" y="8135"/>
                  </a:lnTo>
                  <a:lnTo>
                    <a:pt x="73903" y="7944"/>
                  </a:lnTo>
                  <a:lnTo>
                    <a:pt x="74066" y="7727"/>
                  </a:lnTo>
                  <a:lnTo>
                    <a:pt x="74202" y="7482"/>
                  </a:lnTo>
                  <a:lnTo>
                    <a:pt x="74325" y="7237"/>
                  </a:lnTo>
                  <a:lnTo>
                    <a:pt x="74420" y="6979"/>
                  </a:lnTo>
                  <a:lnTo>
                    <a:pt x="74488" y="6707"/>
                  </a:lnTo>
                  <a:lnTo>
                    <a:pt x="74529" y="6435"/>
                  </a:lnTo>
                  <a:lnTo>
                    <a:pt x="74542" y="6135"/>
                  </a:lnTo>
                  <a:lnTo>
                    <a:pt x="74542" y="2844"/>
                  </a:lnTo>
                  <a:lnTo>
                    <a:pt x="74529" y="2544"/>
                  </a:lnTo>
                  <a:lnTo>
                    <a:pt x="74488" y="2272"/>
                  </a:lnTo>
                  <a:lnTo>
                    <a:pt x="74420" y="2000"/>
                  </a:lnTo>
                  <a:lnTo>
                    <a:pt x="74325" y="1742"/>
                  </a:lnTo>
                  <a:lnTo>
                    <a:pt x="74202" y="1497"/>
                  </a:lnTo>
                  <a:lnTo>
                    <a:pt x="74066" y="1252"/>
                  </a:lnTo>
                  <a:lnTo>
                    <a:pt x="73903" y="1034"/>
                  </a:lnTo>
                  <a:lnTo>
                    <a:pt x="73713" y="844"/>
                  </a:lnTo>
                  <a:lnTo>
                    <a:pt x="73509" y="654"/>
                  </a:lnTo>
                  <a:lnTo>
                    <a:pt x="73291" y="490"/>
                  </a:lnTo>
                  <a:lnTo>
                    <a:pt x="73060" y="354"/>
                  </a:lnTo>
                  <a:lnTo>
                    <a:pt x="72815" y="232"/>
                  </a:lnTo>
                  <a:lnTo>
                    <a:pt x="72556" y="137"/>
                  </a:lnTo>
                  <a:lnTo>
                    <a:pt x="72284" y="69"/>
                  </a:lnTo>
                  <a:lnTo>
                    <a:pt x="72012" y="28"/>
                  </a:lnTo>
                  <a:lnTo>
                    <a:pt x="717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29"/>
            <p:cNvSpPr/>
            <p:nvPr/>
          </p:nvSpPr>
          <p:spPr>
            <a:xfrm>
              <a:off x="658160" y="4469483"/>
              <a:ext cx="2634536" cy="163000"/>
            </a:xfrm>
            <a:custGeom>
              <a:avLst/>
              <a:gdLst/>
              <a:ahLst/>
              <a:cxnLst/>
              <a:rect l="l" t="t" r="r" b="b"/>
              <a:pathLst>
                <a:path w="74543" h="4612" extrusionOk="0">
                  <a:moveTo>
                    <a:pt x="0" y="0"/>
                  </a:moveTo>
                  <a:lnTo>
                    <a:pt x="0" y="1768"/>
                  </a:lnTo>
                  <a:lnTo>
                    <a:pt x="14" y="2068"/>
                  </a:lnTo>
                  <a:lnTo>
                    <a:pt x="55" y="2340"/>
                  </a:lnTo>
                  <a:lnTo>
                    <a:pt x="123" y="2612"/>
                  </a:lnTo>
                  <a:lnTo>
                    <a:pt x="218" y="2870"/>
                  </a:lnTo>
                  <a:lnTo>
                    <a:pt x="340" y="3115"/>
                  </a:lnTo>
                  <a:lnTo>
                    <a:pt x="476" y="3360"/>
                  </a:lnTo>
                  <a:lnTo>
                    <a:pt x="639" y="3577"/>
                  </a:lnTo>
                  <a:lnTo>
                    <a:pt x="830" y="3768"/>
                  </a:lnTo>
                  <a:lnTo>
                    <a:pt x="1034" y="3958"/>
                  </a:lnTo>
                  <a:lnTo>
                    <a:pt x="1252" y="4122"/>
                  </a:lnTo>
                  <a:lnTo>
                    <a:pt x="1483" y="4258"/>
                  </a:lnTo>
                  <a:lnTo>
                    <a:pt x="1728" y="4380"/>
                  </a:lnTo>
                  <a:lnTo>
                    <a:pt x="1986" y="4475"/>
                  </a:lnTo>
                  <a:lnTo>
                    <a:pt x="2258" y="4543"/>
                  </a:lnTo>
                  <a:lnTo>
                    <a:pt x="2544" y="4584"/>
                  </a:lnTo>
                  <a:lnTo>
                    <a:pt x="2830" y="4611"/>
                  </a:lnTo>
                  <a:lnTo>
                    <a:pt x="71713" y="4611"/>
                  </a:lnTo>
                  <a:lnTo>
                    <a:pt x="72012" y="4584"/>
                  </a:lnTo>
                  <a:lnTo>
                    <a:pt x="72284" y="4543"/>
                  </a:lnTo>
                  <a:lnTo>
                    <a:pt x="72556" y="4475"/>
                  </a:lnTo>
                  <a:lnTo>
                    <a:pt x="72815" y="4380"/>
                  </a:lnTo>
                  <a:lnTo>
                    <a:pt x="73060" y="4258"/>
                  </a:lnTo>
                  <a:lnTo>
                    <a:pt x="73291" y="4122"/>
                  </a:lnTo>
                  <a:lnTo>
                    <a:pt x="73509" y="3958"/>
                  </a:lnTo>
                  <a:lnTo>
                    <a:pt x="73713" y="3768"/>
                  </a:lnTo>
                  <a:lnTo>
                    <a:pt x="73903" y="3577"/>
                  </a:lnTo>
                  <a:lnTo>
                    <a:pt x="74066" y="3360"/>
                  </a:lnTo>
                  <a:lnTo>
                    <a:pt x="74202" y="3115"/>
                  </a:lnTo>
                  <a:lnTo>
                    <a:pt x="74325" y="2870"/>
                  </a:lnTo>
                  <a:lnTo>
                    <a:pt x="74420" y="2612"/>
                  </a:lnTo>
                  <a:lnTo>
                    <a:pt x="74488" y="2340"/>
                  </a:lnTo>
                  <a:lnTo>
                    <a:pt x="74529" y="2068"/>
                  </a:lnTo>
                  <a:lnTo>
                    <a:pt x="74542" y="1768"/>
                  </a:lnTo>
                  <a:lnTo>
                    <a:pt x="7454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29"/>
            <p:cNvSpPr/>
            <p:nvPr/>
          </p:nvSpPr>
          <p:spPr>
            <a:xfrm>
              <a:off x="883153" y="997005"/>
              <a:ext cx="2198975" cy="3376799"/>
            </a:xfrm>
            <a:custGeom>
              <a:avLst/>
              <a:gdLst/>
              <a:ahLst/>
              <a:cxnLst/>
              <a:rect l="l" t="t" r="r" b="b"/>
              <a:pathLst>
                <a:path w="62219" h="95545" extrusionOk="0">
                  <a:moveTo>
                    <a:pt x="31273" y="3061"/>
                  </a:moveTo>
                  <a:lnTo>
                    <a:pt x="31994" y="3074"/>
                  </a:lnTo>
                  <a:lnTo>
                    <a:pt x="32714" y="3101"/>
                  </a:lnTo>
                  <a:lnTo>
                    <a:pt x="33435" y="3156"/>
                  </a:lnTo>
                  <a:lnTo>
                    <a:pt x="34143" y="3224"/>
                  </a:lnTo>
                  <a:lnTo>
                    <a:pt x="34836" y="3305"/>
                  </a:lnTo>
                  <a:lnTo>
                    <a:pt x="35544" y="3414"/>
                  </a:lnTo>
                  <a:lnTo>
                    <a:pt x="36238" y="3537"/>
                  </a:lnTo>
                  <a:lnTo>
                    <a:pt x="36918" y="3673"/>
                  </a:lnTo>
                  <a:lnTo>
                    <a:pt x="37598" y="3822"/>
                  </a:lnTo>
                  <a:lnTo>
                    <a:pt x="38264" y="3999"/>
                  </a:lnTo>
                  <a:lnTo>
                    <a:pt x="38931" y="4190"/>
                  </a:lnTo>
                  <a:lnTo>
                    <a:pt x="39597" y="4380"/>
                  </a:lnTo>
                  <a:lnTo>
                    <a:pt x="40250" y="4611"/>
                  </a:lnTo>
                  <a:lnTo>
                    <a:pt x="40890" y="4842"/>
                  </a:lnTo>
                  <a:lnTo>
                    <a:pt x="41529" y="5087"/>
                  </a:lnTo>
                  <a:lnTo>
                    <a:pt x="42155" y="5359"/>
                  </a:lnTo>
                  <a:lnTo>
                    <a:pt x="42780" y="5631"/>
                  </a:lnTo>
                  <a:lnTo>
                    <a:pt x="43393" y="5931"/>
                  </a:lnTo>
                  <a:lnTo>
                    <a:pt x="44005" y="6244"/>
                  </a:lnTo>
                  <a:lnTo>
                    <a:pt x="44603" y="6556"/>
                  </a:lnTo>
                  <a:lnTo>
                    <a:pt x="45188" y="6896"/>
                  </a:lnTo>
                  <a:lnTo>
                    <a:pt x="45773" y="7250"/>
                  </a:lnTo>
                  <a:lnTo>
                    <a:pt x="46331" y="7617"/>
                  </a:lnTo>
                  <a:lnTo>
                    <a:pt x="46902" y="7998"/>
                  </a:lnTo>
                  <a:lnTo>
                    <a:pt x="47446" y="8379"/>
                  </a:lnTo>
                  <a:lnTo>
                    <a:pt x="47990" y="8787"/>
                  </a:lnTo>
                  <a:lnTo>
                    <a:pt x="48521" y="9209"/>
                  </a:lnTo>
                  <a:lnTo>
                    <a:pt x="49038" y="9631"/>
                  </a:lnTo>
                  <a:lnTo>
                    <a:pt x="49554" y="10079"/>
                  </a:lnTo>
                  <a:lnTo>
                    <a:pt x="50058" y="10528"/>
                  </a:lnTo>
                  <a:lnTo>
                    <a:pt x="50547" y="10991"/>
                  </a:lnTo>
                  <a:lnTo>
                    <a:pt x="51024" y="11467"/>
                  </a:lnTo>
                  <a:lnTo>
                    <a:pt x="51486" y="11957"/>
                  </a:lnTo>
                  <a:lnTo>
                    <a:pt x="51935" y="12460"/>
                  </a:lnTo>
                  <a:lnTo>
                    <a:pt x="52384" y="12963"/>
                  </a:lnTo>
                  <a:lnTo>
                    <a:pt x="52819" y="13480"/>
                  </a:lnTo>
                  <a:lnTo>
                    <a:pt x="53227" y="14011"/>
                  </a:lnTo>
                  <a:lnTo>
                    <a:pt x="53635" y="14555"/>
                  </a:lnTo>
                  <a:lnTo>
                    <a:pt x="54030" y="15112"/>
                  </a:lnTo>
                  <a:lnTo>
                    <a:pt x="54411" y="15670"/>
                  </a:lnTo>
                  <a:lnTo>
                    <a:pt x="54778" y="16241"/>
                  </a:lnTo>
                  <a:lnTo>
                    <a:pt x="55132" y="16813"/>
                  </a:lnTo>
                  <a:lnTo>
                    <a:pt x="55485" y="17398"/>
                  </a:lnTo>
                  <a:lnTo>
                    <a:pt x="55812" y="17996"/>
                  </a:lnTo>
                  <a:lnTo>
                    <a:pt x="56125" y="18608"/>
                  </a:lnTo>
                  <a:lnTo>
                    <a:pt x="56424" y="19220"/>
                  </a:lnTo>
                  <a:lnTo>
                    <a:pt x="56709" y="19832"/>
                  </a:lnTo>
                  <a:lnTo>
                    <a:pt x="56982" y="20472"/>
                  </a:lnTo>
                  <a:lnTo>
                    <a:pt x="57226" y="21111"/>
                  </a:lnTo>
                  <a:lnTo>
                    <a:pt x="57471" y="21750"/>
                  </a:lnTo>
                  <a:lnTo>
                    <a:pt x="57702" y="22403"/>
                  </a:lnTo>
                  <a:lnTo>
                    <a:pt x="57906" y="23056"/>
                  </a:lnTo>
                  <a:lnTo>
                    <a:pt x="58097" y="23723"/>
                  </a:lnTo>
                  <a:lnTo>
                    <a:pt x="58287" y="24389"/>
                  </a:lnTo>
                  <a:lnTo>
                    <a:pt x="58451" y="25069"/>
                  </a:lnTo>
                  <a:lnTo>
                    <a:pt x="58587" y="25763"/>
                  </a:lnTo>
                  <a:lnTo>
                    <a:pt x="58723" y="26443"/>
                  </a:lnTo>
                  <a:lnTo>
                    <a:pt x="58831" y="27137"/>
                  </a:lnTo>
                  <a:lnTo>
                    <a:pt x="58927" y="27844"/>
                  </a:lnTo>
                  <a:lnTo>
                    <a:pt x="59008" y="28552"/>
                  </a:lnTo>
                  <a:lnTo>
                    <a:pt x="59076" y="29259"/>
                  </a:lnTo>
                  <a:lnTo>
                    <a:pt x="59117" y="29966"/>
                  </a:lnTo>
                  <a:lnTo>
                    <a:pt x="59144" y="30687"/>
                  </a:lnTo>
                  <a:lnTo>
                    <a:pt x="59158" y="31408"/>
                  </a:lnTo>
                  <a:lnTo>
                    <a:pt x="59158" y="90634"/>
                  </a:lnTo>
                  <a:lnTo>
                    <a:pt x="59144" y="90810"/>
                  </a:lnTo>
                  <a:lnTo>
                    <a:pt x="59117" y="91001"/>
                  </a:lnTo>
                  <a:lnTo>
                    <a:pt x="59076" y="91178"/>
                  </a:lnTo>
                  <a:lnTo>
                    <a:pt x="59008" y="91341"/>
                  </a:lnTo>
                  <a:lnTo>
                    <a:pt x="58927" y="91504"/>
                  </a:lnTo>
                  <a:lnTo>
                    <a:pt x="58845" y="91667"/>
                  </a:lnTo>
                  <a:lnTo>
                    <a:pt x="58736" y="91803"/>
                  </a:lnTo>
                  <a:lnTo>
                    <a:pt x="58614" y="91939"/>
                  </a:lnTo>
                  <a:lnTo>
                    <a:pt x="58478" y="92048"/>
                  </a:lnTo>
                  <a:lnTo>
                    <a:pt x="58342" y="92157"/>
                  </a:lnTo>
                  <a:lnTo>
                    <a:pt x="58192" y="92252"/>
                  </a:lnTo>
                  <a:lnTo>
                    <a:pt x="58029" y="92334"/>
                  </a:lnTo>
                  <a:lnTo>
                    <a:pt x="57852" y="92388"/>
                  </a:lnTo>
                  <a:lnTo>
                    <a:pt x="57675" y="92443"/>
                  </a:lnTo>
                  <a:lnTo>
                    <a:pt x="57498" y="92470"/>
                  </a:lnTo>
                  <a:lnTo>
                    <a:pt x="4720" y="92470"/>
                  </a:lnTo>
                  <a:lnTo>
                    <a:pt x="4543" y="92443"/>
                  </a:lnTo>
                  <a:lnTo>
                    <a:pt x="4367" y="92388"/>
                  </a:lnTo>
                  <a:lnTo>
                    <a:pt x="4203" y="92334"/>
                  </a:lnTo>
                  <a:lnTo>
                    <a:pt x="4040" y="92252"/>
                  </a:lnTo>
                  <a:lnTo>
                    <a:pt x="3877" y="92157"/>
                  </a:lnTo>
                  <a:lnTo>
                    <a:pt x="3741" y="92048"/>
                  </a:lnTo>
                  <a:lnTo>
                    <a:pt x="3605" y="91939"/>
                  </a:lnTo>
                  <a:lnTo>
                    <a:pt x="3496" y="91803"/>
                  </a:lnTo>
                  <a:lnTo>
                    <a:pt x="3387" y="91667"/>
                  </a:lnTo>
                  <a:lnTo>
                    <a:pt x="3292" y="91504"/>
                  </a:lnTo>
                  <a:lnTo>
                    <a:pt x="3210" y="91341"/>
                  </a:lnTo>
                  <a:lnTo>
                    <a:pt x="3156" y="91178"/>
                  </a:lnTo>
                  <a:lnTo>
                    <a:pt x="3102" y="91001"/>
                  </a:lnTo>
                  <a:lnTo>
                    <a:pt x="3074" y="90810"/>
                  </a:lnTo>
                  <a:lnTo>
                    <a:pt x="3074" y="90634"/>
                  </a:lnTo>
                  <a:lnTo>
                    <a:pt x="3074" y="31109"/>
                  </a:lnTo>
                  <a:lnTo>
                    <a:pt x="3074" y="30374"/>
                  </a:lnTo>
                  <a:lnTo>
                    <a:pt x="3102" y="29654"/>
                  </a:lnTo>
                  <a:lnTo>
                    <a:pt x="3156" y="28946"/>
                  </a:lnTo>
                  <a:lnTo>
                    <a:pt x="3210" y="28239"/>
                  </a:lnTo>
                  <a:lnTo>
                    <a:pt x="3292" y="27532"/>
                  </a:lnTo>
                  <a:lnTo>
                    <a:pt x="3387" y="26824"/>
                  </a:lnTo>
                  <a:lnTo>
                    <a:pt x="3510" y="26130"/>
                  </a:lnTo>
                  <a:lnTo>
                    <a:pt x="3646" y="25437"/>
                  </a:lnTo>
                  <a:lnTo>
                    <a:pt x="3795" y="24757"/>
                  </a:lnTo>
                  <a:lnTo>
                    <a:pt x="3959" y="24076"/>
                  </a:lnTo>
                  <a:lnTo>
                    <a:pt x="4135" y="23410"/>
                  </a:lnTo>
                  <a:lnTo>
                    <a:pt x="4339" y="22743"/>
                  </a:lnTo>
                  <a:lnTo>
                    <a:pt x="4557" y="22090"/>
                  </a:lnTo>
                  <a:lnTo>
                    <a:pt x="4788" y="21438"/>
                  </a:lnTo>
                  <a:lnTo>
                    <a:pt x="5033" y="20798"/>
                  </a:lnTo>
                  <a:lnTo>
                    <a:pt x="5292" y="20159"/>
                  </a:lnTo>
                  <a:lnTo>
                    <a:pt x="5564" y="19533"/>
                  </a:lnTo>
                  <a:lnTo>
                    <a:pt x="5863" y="18921"/>
                  </a:lnTo>
                  <a:lnTo>
                    <a:pt x="6162" y="18309"/>
                  </a:lnTo>
                  <a:lnTo>
                    <a:pt x="6475" y="17710"/>
                  </a:lnTo>
                  <a:lnTo>
                    <a:pt x="6815" y="17112"/>
                  </a:lnTo>
                  <a:lnTo>
                    <a:pt x="7155" y="16527"/>
                  </a:lnTo>
                  <a:lnTo>
                    <a:pt x="7522" y="15956"/>
                  </a:lnTo>
                  <a:lnTo>
                    <a:pt x="7890" y="15384"/>
                  </a:lnTo>
                  <a:lnTo>
                    <a:pt x="8284" y="14840"/>
                  </a:lnTo>
                  <a:lnTo>
                    <a:pt x="8679" y="14283"/>
                  </a:lnTo>
                  <a:lnTo>
                    <a:pt x="9100" y="13752"/>
                  </a:lnTo>
                  <a:lnTo>
                    <a:pt x="9522" y="13222"/>
                  </a:lnTo>
                  <a:lnTo>
                    <a:pt x="9957" y="12705"/>
                  </a:lnTo>
                  <a:lnTo>
                    <a:pt x="10406" y="12201"/>
                  </a:lnTo>
                  <a:lnTo>
                    <a:pt x="10869" y="11712"/>
                  </a:lnTo>
                  <a:lnTo>
                    <a:pt x="11345" y="11236"/>
                  </a:lnTo>
                  <a:lnTo>
                    <a:pt x="11834" y="10760"/>
                  </a:lnTo>
                  <a:lnTo>
                    <a:pt x="12324" y="10297"/>
                  </a:lnTo>
                  <a:lnTo>
                    <a:pt x="12827" y="9848"/>
                  </a:lnTo>
                  <a:lnTo>
                    <a:pt x="13344" y="9413"/>
                  </a:lnTo>
                  <a:lnTo>
                    <a:pt x="13875" y="8991"/>
                  </a:lnTo>
                  <a:lnTo>
                    <a:pt x="14419" y="8583"/>
                  </a:lnTo>
                  <a:lnTo>
                    <a:pt x="14963" y="8189"/>
                  </a:lnTo>
                  <a:lnTo>
                    <a:pt x="15521" y="7808"/>
                  </a:lnTo>
                  <a:lnTo>
                    <a:pt x="16092" y="7427"/>
                  </a:lnTo>
                  <a:lnTo>
                    <a:pt x="16663" y="7073"/>
                  </a:lnTo>
                  <a:lnTo>
                    <a:pt x="17248" y="6733"/>
                  </a:lnTo>
                  <a:lnTo>
                    <a:pt x="17847" y="6407"/>
                  </a:lnTo>
                  <a:lnTo>
                    <a:pt x="18445" y="6080"/>
                  </a:lnTo>
                  <a:lnTo>
                    <a:pt x="19057" y="5781"/>
                  </a:lnTo>
                  <a:lnTo>
                    <a:pt x="19683" y="5495"/>
                  </a:lnTo>
                  <a:lnTo>
                    <a:pt x="20309" y="5223"/>
                  </a:lnTo>
                  <a:lnTo>
                    <a:pt x="20948" y="4965"/>
                  </a:lnTo>
                  <a:lnTo>
                    <a:pt x="21588" y="4720"/>
                  </a:lnTo>
                  <a:lnTo>
                    <a:pt x="22240" y="4502"/>
                  </a:lnTo>
                  <a:lnTo>
                    <a:pt x="22907" y="4285"/>
                  </a:lnTo>
                  <a:lnTo>
                    <a:pt x="23574" y="4094"/>
                  </a:lnTo>
                  <a:lnTo>
                    <a:pt x="24240" y="3918"/>
                  </a:lnTo>
                  <a:lnTo>
                    <a:pt x="24920" y="3754"/>
                  </a:lnTo>
                  <a:lnTo>
                    <a:pt x="25600" y="3605"/>
                  </a:lnTo>
                  <a:lnTo>
                    <a:pt x="26294" y="3482"/>
                  </a:lnTo>
                  <a:lnTo>
                    <a:pt x="26988" y="3360"/>
                  </a:lnTo>
                  <a:lnTo>
                    <a:pt x="27695" y="3265"/>
                  </a:lnTo>
                  <a:lnTo>
                    <a:pt x="28402" y="3197"/>
                  </a:lnTo>
                  <a:lnTo>
                    <a:pt x="29110" y="3129"/>
                  </a:lnTo>
                  <a:lnTo>
                    <a:pt x="29831" y="3088"/>
                  </a:lnTo>
                  <a:lnTo>
                    <a:pt x="30552" y="3074"/>
                  </a:lnTo>
                  <a:lnTo>
                    <a:pt x="31273" y="3061"/>
                  </a:lnTo>
                  <a:close/>
                  <a:moveTo>
                    <a:pt x="30933" y="0"/>
                  </a:moveTo>
                  <a:lnTo>
                    <a:pt x="30130" y="14"/>
                  </a:lnTo>
                  <a:lnTo>
                    <a:pt x="29327" y="41"/>
                  </a:lnTo>
                  <a:lnTo>
                    <a:pt x="28538" y="95"/>
                  </a:lnTo>
                  <a:lnTo>
                    <a:pt x="27750" y="177"/>
                  </a:lnTo>
                  <a:lnTo>
                    <a:pt x="26974" y="272"/>
                  </a:lnTo>
                  <a:lnTo>
                    <a:pt x="26199" y="381"/>
                  </a:lnTo>
                  <a:lnTo>
                    <a:pt x="25437" y="517"/>
                  </a:lnTo>
                  <a:lnTo>
                    <a:pt x="24675" y="667"/>
                  </a:lnTo>
                  <a:lnTo>
                    <a:pt x="23914" y="843"/>
                  </a:lnTo>
                  <a:lnTo>
                    <a:pt x="23165" y="1034"/>
                  </a:lnTo>
                  <a:lnTo>
                    <a:pt x="22431" y="1238"/>
                  </a:lnTo>
                  <a:lnTo>
                    <a:pt x="21696" y="1469"/>
                  </a:lnTo>
                  <a:lnTo>
                    <a:pt x="20975" y="1700"/>
                  </a:lnTo>
                  <a:lnTo>
                    <a:pt x="20268" y="1972"/>
                  </a:lnTo>
                  <a:lnTo>
                    <a:pt x="19547" y="2244"/>
                  </a:lnTo>
                  <a:lnTo>
                    <a:pt x="18853" y="2544"/>
                  </a:lnTo>
                  <a:lnTo>
                    <a:pt x="18160" y="2843"/>
                  </a:lnTo>
                  <a:lnTo>
                    <a:pt x="17480" y="3169"/>
                  </a:lnTo>
                  <a:lnTo>
                    <a:pt x="16813" y="3523"/>
                  </a:lnTo>
                  <a:lnTo>
                    <a:pt x="16146" y="3877"/>
                  </a:lnTo>
                  <a:lnTo>
                    <a:pt x="15494" y="4258"/>
                  </a:lnTo>
                  <a:lnTo>
                    <a:pt x="14854" y="4638"/>
                  </a:lnTo>
                  <a:lnTo>
                    <a:pt x="14229" y="5047"/>
                  </a:lnTo>
                  <a:lnTo>
                    <a:pt x="13603" y="5468"/>
                  </a:lnTo>
                  <a:lnTo>
                    <a:pt x="12991" y="5903"/>
                  </a:lnTo>
                  <a:lnTo>
                    <a:pt x="12392" y="6352"/>
                  </a:lnTo>
                  <a:lnTo>
                    <a:pt x="11794" y="6815"/>
                  </a:lnTo>
                  <a:lnTo>
                    <a:pt x="11222" y="7291"/>
                  </a:lnTo>
                  <a:lnTo>
                    <a:pt x="10651" y="7781"/>
                  </a:lnTo>
                  <a:lnTo>
                    <a:pt x="10107" y="8270"/>
                  </a:lnTo>
                  <a:lnTo>
                    <a:pt x="9563" y="8787"/>
                  </a:lnTo>
                  <a:lnTo>
                    <a:pt x="9032" y="9318"/>
                  </a:lnTo>
                  <a:lnTo>
                    <a:pt x="8515" y="9862"/>
                  </a:lnTo>
                  <a:lnTo>
                    <a:pt x="8012" y="10420"/>
                  </a:lnTo>
                  <a:lnTo>
                    <a:pt x="7509" y="10977"/>
                  </a:lnTo>
                  <a:lnTo>
                    <a:pt x="7033" y="11562"/>
                  </a:lnTo>
                  <a:lnTo>
                    <a:pt x="6570" y="12147"/>
                  </a:lnTo>
                  <a:lnTo>
                    <a:pt x="6121" y="12746"/>
                  </a:lnTo>
                  <a:lnTo>
                    <a:pt x="5686" y="13358"/>
                  </a:lnTo>
                  <a:lnTo>
                    <a:pt x="5264" y="13983"/>
                  </a:lnTo>
                  <a:lnTo>
                    <a:pt x="4856" y="14609"/>
                  </a:lnTo>
                  <a:lnTo>
                    <a:pt x="4462" y="15248"/>
                  </a:lnTo>
                  <a:lnTo>
                    <a:pt x="4081" y="15901"/>
                  </a:lnTo>
                  <a:lnTo>
                    <a:pt x="3714" y="16568"/>
                  </a:lnTo>
                  <a:lnTo>
                    <a:pt x="3374" y="17234"/>
                  </a:lnTo>
                  <a:lnTo>
                    <a:pt x="3034" y="17915"/>
                  </a:lnTo>
                  <a:lnTo>
                    <a:pt x="2721" y="18608"/>
                  </a:lnTo>
                  <a:lnTo>
                    <a:pt x="2421" y="19302"/>
                  </a:lnTo>
                  <a:lnTo>
                    <a:pt x="2136" y="20009"/>
                  </a:lnTo>
                  <a:lnTo>
                    <a:pt x="1864" y="20730"/>
                  </a:lnTo>
                  <a:lnTo>
                    <a:pt x="1619" y="21451"/>
                  </a:lnTo>
                  <a:lnTo>
                    <a:pt x="1388" y="22186"/>
                  </a:lnTo>
                  <a:lnTo>
                    <a:pt x="1170" y="22920"/>
                  </a:lnTo>
                  <a:lnTo>
                    <a:pt x="966" y="23668"/>
                  </a:lnTo>
                  <a:lnTo>
                    <a:pt x="789" y="24417"/>
                  </a:lnTo>
                  <a:lnTo>
                    <a:pt x="626" y="25178"/>
                  </a:lnTo>
                  <a:lnTo>
                    <a:pt x="476" y="25940"/>
                  </a:lnTo>
                  <a:lnTo>
                    <a:pt x="354" y="26702"/>
                  </a:lnTo>
                  <a:lnTo>
                    <a:pt x="245" y="27491"/>
                  </a:lnTo>
                  <a:lnTo>
                    <a:pt x="163" y="28266"/>
                  </a:lnTo>
                  <a:lnTo>
                    <a:pt x="95" y="29055"/>
                  </a:lnTo>
                  <a:lnTo>
                    <a:pt x="41" y="29844"/>
                  </a:lnTo>
                  <a:lnTo>
                    <a:pt x="14" y="30646"/>
                  </a:lnTo>
                  <a:lnTo>
                    <a:pt x="0" y="31449"/>
                  </a:lnTo>
                  <a:lnTo>
                    <a:pt x="0" y="92048"/>
                  </a:lnTo>
                  <a:lnTo>
                    <a:pt x="0" y="92225"/>
                  </a:lnTo>
                  <a:lnTo>
                    <a:pt x="14" y="92402"/>
                  </a:lnTo>
                  <a:lnTo>
                    <a:pt x="41" y="92579"/>
                  </a:lnTo>
                  <a:lnTo>
                    <a:pt x="68" y="92742"/>
                  </a:lnTo>
                  <a:lnTo>
                    <a:pt x="109" y="92919"/>
                  </a:lnTo>
                  <a:lnTo>
                    <a:pt x="163" y="93082"/>
                  </a:lnTo>
                  <a:lnTo>
                    <a:pt x="218" y="93245"/>
                  </a:lnTo>
                  <a:lnTo>
                    <a:pt x="272" y="93409"/>
                  </a:lnTo>
                  <a:lnTo>
                    <a:pt x="340" y="93558"/>
                  </a:lnTo>
                  <a:lnTo>
                    <a:pt x="422" y="93708"/>
                  </a:lnTo>
                  <a:lnTo>
                    <a:pt x="503" y="93857"/>
                  </a:lnTo>
                  <a:lnTo>
                    <a:pt x="599" y="93993"/>
                  </a:lnTo>
                  <a:lnTo>
                    <a:pt x="803" y="94265"/>
                  </a:lnTo>
                  <a:lnTo>
                    <a:pt x="1020" y="94524"/>
                  </a:lnTo>
                  <a:lnTo>
                    <a:pt x="1279" y="94742"/>
                  </a:lnTo>
                  <a:lnTo>
                    <a:pt x="1537" y="94946"/>
                  </a:lnTo>
                  <a:lnTo>
                    <a:pt x="1687" y="95041"/>
                  </a:lnTo>
                  <a:lnTo>
                    <a:pt x="1837" y="95122"/>
                  </a:lnTo>
                  <a:lnTo>
                    <a:pt x="1986" y="95204"/>
                  </a:lnTo>
                  <a:lnTo>
                    <a:pt x="2136" y="95272"/>
                  </a:lnTo>
                  <a:lnTo>
                    <a:pt x="2299" y="95326"/>
                  </a:lnTo>
                  <a:lnTo>
                    <a:pt x="2462" y="95381"/>
                  </a:lnTo>
                  <a:lnTo>
                    <a:pt x="2625" y="95435"/>
                  </a:lnTo>
                  <a:lnTo>
                    <a:pt x="2789" y="95476"/>
                  </a:lnTo>
                  <a:lnTo>
                    <a:pt x="2966" y="95503"/>
                  </a:lnTo>
                  <a:lnTo>
                    <a:pt x="3142" y="95531"/>
                  </a:lnTo>
                  <a:lnTo>
                    <a:pt x="3319" y="95544"/>
                  </a:lnTo>
                  <a:lnTo>
                    <a:pt x="58899" y="95544"/>
                  </a:lnTo>
                  <a:lnTo>
                    <a:pt x="59076" y="95531"/>
                  </a:lnTo>
                  <a:lnTo>
                    <a:pt x="59253" y="95503"/>
                  </a:lnTo>
                  <a:lnTo>
                    <a:pt x="59430" y="95476"/>
                  </a:lnTo>
                  <a:lnTo>
                    <a:pt x="59593" y="95435"/>
                  </a:lnTo>
                  <a:lnTo>
                    <a:pt x="59770" y="95381"/>
                  </a:lnTo>
                  <a:lnTo>
                    <a:pt x="59920" y="95326"/>
                  </a:lnTo>
                  <a:lnTo>
                    <a:pt x="60083" y="95272"/>
                  </a:lnTo>
                  <a:lnTo>
                    <a:pt x="60246" y="95204"/>
                  </a:lnTo>
                  <a:lnTo>
                    <a:pt x="60396" y="95122"/>
                  </a:lnTo>
                  <a:lnTo>
                    <a:pt x="60532" y="95041"/>
                  </a:lnTo>
                  <a:lnTo>
                    <a:pt x="60681" y="94946"/>
                  </a:lnTo>
                  <a:lnTo>
                    <a:pt x="60953" y="94742"/>
                  </a:lnTo>
                  <a:lnTo>
                    <a:pt x="61198" y="94524"/>
                  </a:lnTo>
                  <a:lnTo>
                    <a:pt x="61430" y="94265"/>
                  </a:lnTo>
                  <a:lnTo>
                    <a:pt x="61620" y="93993"/>
                  </a:lnTo>
                  <a:lnTo>
                    <a:pt x="61715" y="93857"/>
                  </a:lnTo>
                  <a:lnTo>
                    <a:pt x="61797" y="93708"/>
                  </a:lnTo>
                  <a:lnTo>
                    <a:pt x="61878" y="93558"/>
                  </a:lnTo>
                  <a:lnTo>
                    <a:pt x="61946" y="93409"/>
                  </a:lnTo>
                  <a:lnTo>
                    <a:pt x="62014" y="93245"/>
                  </a:lnTo>
                  <a:lnTo>
                    <a:pt x="62069" y="93082"/>
                  </a:lnTo>
                  <a:lnTo>
                    <a:pt x="62110" y="92919"/>
                  </a:lnTo>
                  <a:lnTo>
                    <a:pt x="62151" y="92742"/>
                  </a:lnTo>
                  <a:lnTo>
                    <a:pt x="62178" y="92579"/>
                  </a:lnTo>
                  <a:lnTo>
                    <a:pt x="62205" y="92402"/>
                  </a:lnTo>
                  <a:lnTo>
                    <a:pt x="62219" y="92225"/>
                  </a:lnTo>
                  <a:lnTo>
                    <a:pt x="62219" y="92048"/>
                  </a:lnTo>
                  <a:lnTo>
                    <a:pt x="62219" y="31109"/>
                  </a:lnTo>
                  <a:lnTo>
                    <a:pt x="62219" y="30306"/>
                  </a:lnTo>
                  <a:lnTo>
                    <a:pt x="62178" y="29504"/>
                  </a:lnTo>
                  <a:lnTo>
                    <a:pt x="62137" y="28701"/>
                  </a:lnTo>
                  <a:lnTo>
                    <a:pt x="62055" y="27912"/>
                  </a:lnTo>
                  <a:lnTo>
                    <a:pt x="61974" y="27137"/>
                  </a:lnTo>
                  <a:lnTo>
                    <a:pt x="61865" y="26362"/>
                  </a:lnTo>
                  <a:lnTo>
                    <a:pt x="61729" y="25586"/>
                  </a:lnTo>
                  <a:lnTo>
                    <a:pt x="61579" y="24825"/>
                  </a:lnTo>
                  <a:lnTo>
                    <a:pt x="61416" y="24063"/>
                  </a:lnTo>
                  <a:lnTo>
                    <a:pt x="61239" y="23315"/>
                  </a:lnTo>
                  <a:lnTo>
                    <a:pt x="61035" y="22567"/>
                  </a:lnTo>
                  <a:lnTo>
                    <a:pt x="60817" y="21832"/>
                  </a:lnTo>
                  <a:lnTo>
                    <a:pt x="60573" y="21111"/>
                  </a:lnTo>
                  <a:lnTo>
                    <a:pt x="60314" y="20390"/>
                  </a:lnTo>
                  <a:lnTo>
                    <a:pt x="60042" y="19669"/>
                  </a:lnTo>
                  <a:lnTo>
                    <a:pt x="59756" y="18962"/>
                  </a:lnTo>
                  <a:lnTo>
                    <a:pt x="59457" y="18268"/>
                  </a:lnTo>
                  <a:lnTo>
                    <a:pt x="59131" y="17588"/>
                  </a:lnTo>
                  <a:lnTo>
                    <a:pt x="58791" y="16908"/>
                  </a:lnTo>
                  <a:lnTo>
                    <a:pt x="58437" y="16241"/>
                  </a:lnTo>
                  <a:lnTo>
                    <a:pt x="58070" y="15588"/>
                  </a:lnTo>
                  <a:lnTo>
                    <a:pt x="57675" y="14936"/>
                  </a:lnTo>
                  <a:lnTo>
                    <a:pt x="57281" y="14296"/>
                  </a:lnTo>
                  <a:lnTo>
                    <a:pt x="56873" y="13671"/>
                  </a:lnTo>
                  <a:lnTo>
                    <a:pt x="56437" y="13058"/>
                  </a:lnTo>
                  <a:lnTo>
                    <a:pt x="55989" y="12446"/>
                  </a:lnTo>
                  <a:lnTo>
                    <a:pt x="55540" y="11848"/>
                  </a:lnTo>
                  <a:lnTo>
                    <a:pt x="55064" y="11276"/>
                  </a:lnTo>
                  <a:lnTo>
                    <a:pt x="54574" y="10705"/>
                  </a:lnTo>
                  <a:lnTo>
                    <a:pt x="54084" y="10134"/>
                  </a:lnTo>
                  <a:lnTo>
                    <a:pt x="53567" y="9590"/>
                  </a:lnTo>
                  <a:lnTo>
                    <a:pt x="53037" y="9059"/>
                  </a:lnTo>
                  <a:lnTo>
                    <a:pt x="52506" y="8542"/>
                  </a:lnTo>
                  <a:lnTo>
                    <a:pt x="51949" y="8025"/>
                  </a:lnTo>
                  <a:lnTo>
                    <a:pt x="51391" y="7536"/>
                  </a:lnTo>
                  <a:lnTo>
                    <a:pt x="50820" y="7046"/>
                  </a:lnTo>
                  <a:lnTo>
                    <a:pt x="50235" y="6584"/>
                  </a:lnTo>
                  <a:lnTo>
                    <a:pt x="49636" y="6121"/>
                  </a:lnTo>
                  <a:lnTo>
                    <a:pt x="49024" y="5686"/>
                  </a:lnTo>
                  <a:lnTo>
                    <a:pt x="48412" y="5251"/>
                  </a:lnTo>
                  <a:lnTo>
                    <a:pt x="47773" y="4842"/>
                  </a:lnTo>
                  <a:lnTo>
                    <a:pt x="47133" y="4448"/>
                  </a:lnTo>
                  <a:lnTo>
                    <a:pt x="46480" y="4067"/>
                  </a:lnTo>
                  <a:lnTo>
                    <a:pt x="45827" y="3700"/>
                  </a:lnTo>
                  <a:lnTo>
                    <a:pt x="45161" y="3346"/>
                  </a:lnTo>
                  <a:lnTo>
                    <a:pt x="44481" y="3020"/>
                  </a:lnTo>
                  <a:lnTo>
                    <a:pt x="43787" y="2693"/>
                  </a:lnTo>
                  <a:lnTo>
                    <a:pt x="43093" y="2394"/>
                  </a:lnTo>
                  <a:lnTo>
                    <a:pt x="42386" y="2108"/>
                  </a:lnTo>
                  <a:lnTo>
                    <a:pt x="41665" y="1836"/>
                  </a:lnTo>
                  <a:lnTo>
                    <a:pt x="40944" y="1591"/>
                  </a:lnTo>
                  <a:lnTo>
                    <a:pt x="40223" y="1360"/>
                  </a:lnTo>
                  <a:lnTo>
                    <a:pt x="39475" y="1143"/>
                  </a:lnTo>
                  <a:lnTo>
                    <a:pt x="38740" y="939"/>
                  </a:lnTo>
                  <a:lnTo>
                    <a:pt x="37979" y="762"/>
                  </a:lnTo>
                  <a:lnTo>
                    <a:pt x="37217" y="599"/>
                  </a:lnTo>
                  <a:lnTo>
                    <a:pt x="36455" y="449"/>
                  </a:lnTo>
                  <a:lnTo>
                    <a:pt x="35680" y="326"/>
                  </a:lnTo>
                  <a:lnTo>
                    <a:pt x="34904" y="231"/>
                  </a:lnTo>
                  <a:lnTo>
                    <a:pt x="34116" y="136"/>
                  </a:lnTo>
                  <a:lnTo>
                    <a:pt x="33327" y="68"/>
                  </a:lnTo>
                  <a:lnTo>
                    <a:pt x="32538" y="27"/>
                  </a:lnTo>
                  <a:lnTo>
                    <a:pt x="3173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29"/>
            <p:cNvSpPr/>
            <p:nvPr/>
          </p:nvSpPr>
          <p:spPr>
            <a:xfrm>
              <a:off x="1217285" y="1476291"/>
              <a:ext cx="1552843" cy="922581"/>
            </a:xfrm>
            <a:custGeom>
              <a:avLst/>
              <a:gdLst/>
              <a:ahLst/>
              <a:cxnLst/>
              <a:rect l="l" t="t" r="r" b="b"/>
              <a:pathLst>
                <a:path w="43937" h="26104" extrusionOk="0">
                  <a:moveTo>
                    <a:pt x="19778" y="1"/>
                  </a:moveTo>
                  <a:lnTo>
                    <a:pt x="19207" y="28"/>
                  </a:lnTo>
                  <a:lnTo>
                    <a:pt x="18636" y="69"/>
                  </a:lnTo>
                  <a:lnTo>
                    <a:pt x="18078" y="123"/>
                  </a:lnTo>
                  <a:lnTo>
                    <a:pt x="17507" y="191"/>
                  </a:lnTo>
                  <a:lnTo>
                    <a:pt x="16935" y="273"/>
                  </a:lnTo>
                  <a:lnTo>
                    <a:pt x="16214" y="409"/>
                  </a:lnTo>
                  <a:lnTo>
                    <a:pt x="15507" y="572"/>
                  </a:lnTo>
                  <a:lnTo>
                    <a:pt x="14800" y="762"/>
                  </a:lnTo>
                  <a:lnTo>
                    <a:pt x="14120" y="966"/>
                  </a:lnTo>
                  <a:lnTo>
                    <a:pt x="13439" y="1198"/>
                  </a:lnTo>
                  <a:lnTo>
                    <a:pt x="12759" y="1456"/>
                  </a:lnTo>
                  <a:lnTo>
                    <a:pt x="12106" y="1728"/>
                  </a:lnTo>
                  <a:lnTo>
                    <a:pt x="11467" y="2027"/>
                  </a:lnTo>
                  <a:lnTo>
                    <a:pt x="10937" y="2300"/>
                  </a:lnTo>
                  <a:lnTo>
                    <a:pt x="10433" y="2572"/>
                  </a:lnTo>
                  <a:lnTo>
                    <a:pt x="9930" y="2871"/>
                  </a:lnTo>
                  <a:lnTo>
                    <a:pt x="9427" y="3170"/>
                  </a:lnTo>
                  <a:lnTo>
                    <a:pt x="8991" y="3456"/>
                  </a:lnTo>
                  <a:lnTo>
                    <a:pt x="8556" y="3755"/>
                  </a:lnTo>
                  <a:lnTo>
                    <a:pt x="8121" y="4068"/>
                  </a:lnTo>
                  <a:lnTo>
                    <a:pt x="7713" y="4394"/>
                  </a:lnTo>
                  <a:lnTo>
                    <a:pt x="7209" y="4802"/>
                  </a:lnTo>
                  <a:lnTo>
                    <a:pt x="6720" y="5238"/>
                  </a:lnTo>
                  <a:lnTo>
                    <a:pt x="6257" y="5673"/>
                  </a:lnTo>
                  <a:lnTo>
                    <a:pt x="5795" y="6135"/>
                  </a:lnTo>
                  <a:lnTo>
                    <a:pt x="5523" y="6408"/>
                  </a:lnTo>
                  <a:lnTo>
                    <a:pt x="5264" y="6693"/>
                  </a:lnTo>
                  <a:lnTo>
                    <a:pt x="4761" y="7264"/>
                  </a:lnTo>
                  <a:lnTo>
                    <a:pt x="4394" y="7713"/>
                  </a:lnTo>
                  <a:lnTo>
                    <a:pt x="4040" y="8176"/>
                  </a:lnTo>
                  <a:lnTo>
                    <a:pt x="3700" y="8638"/>
                  </a:lnTo>
                  <a:lnTo>
                    <a:pt x="3373" y="9114"/>
                  </a:lnTo>
                  <a:lnTo>
                    <a:pt x="3061" y="9604"/>
                  </a:lnTo>
                  <a:lnTo>
                    <a:pt x="2761" y="10107"/>
                  </a:lnTo>
                  <a:lnTo>
                    <a:pt x="2476" y="10611"/>
                  </a:lnTo>
                  <a:lnTo>
                    <a:pt x="2217" y="11128"/>
                  </a:lnTo>
                  <a:lnTo>
                    <a:pt x="1932" y="11685"/>
                  </a:lnTo>
                  <a:lnTo>
                    <a:pt x="1673" y="12257"/>
                  </a:lnTo>
                  <a:lnTo>
                    <a:pt x="1510" y="12665"/>
                  </a:lnTo>
                  <a:lnTo>
                    <a:pt x="1347" y="13059"/>
                  </a:lnTo>
                  <a:lnTo>
                    <a:pt x="1197" y="13467"/>
                  </a:lnTo>
                  <a:lnTo>
                    <a:pt x="1047" y="13889"/>
                  </a:lnTo>
                  <a:lnTo>
                    <a:pt x="911" y="14297"/>
                  </a:lnTo>
                  <a:lnTo>
                    <a:pt x="789" y="14719"/>
                  </a:lnTo>
                  <a:lnTo>
                    <a:pt x="680" y="15140"/>
                  </a:lnTo>
                  <a:lnTo>
                    <a:pt x="571" y="15576"/>
                  </a:lnTo>
                  <a:lnTo>
                    <a:pt x="435" y="16133"/>
                  </a:lnTo>
                  <a:lnTo>
                    <a:pt x="326" y="16705"/>
                  </a:lnTo>
                  <a:lnTo>
                    <a:pt x="245" y="17222"/>
                  </a:lnTo>
                  <a:lnTo>
                    <a:pt x="163" y="17752"/>
                  </a:lnTo>
                  <a:lnTo>
                    <a:pt x="109" y="18269"/>
                  </a:lnTo>
                  <a:lnTo>
                    <a:pt x="68" y="18799"/>
                  </a:lnTo>
                  <a:lnTo>
                    <a:pt x="27" y="19357"/>
                  </a:lnTo>
                  <a:lnTo>
                    <a:pt x="14" y="19928"/>
                  </a:lnTo>
                  <a:lnTo>
                    <a:pt x="0" y="20336"/>
                  </a:lnTo>
                  <a:lnTo>
                    <a:pt x="0" y="22690"/>
                  </a:lnTo>
                  <a:lnTo>
                    <a:pt x="14" y="22867"/>
                  </a:lnTo>
                  <a:lnTo>
                    <a:pt x="27" y="23043"/>
                  </a:lnTo>
                  <a:lnTo>
                    <a:pt x="41" y="23207"/>
                  </a:lnTo>
                  <a:lnTo>
                    <a:pt x="82" y="23383"/>
                  </a:lnTo>
                  <a:lnTo>
                    <a:pt x="109" y="23547"/>
                  </a:lnTo>
                  <a:lnTo>
                    <a:pt x="163" y="23710"/>
                  </a:lnTo>
                  <a:lnTo>
                    <a:pt x="218" y="23860"/>
                  </a:lnTo>
                  <a:lnTo>
                    <a:pt x="272" y="24023"/>
                  </a:lnTo>
                  <a:lnTo>
                    <a:pt x="422" y="24322"/>
                  </a:lnTo>
                  <a:lnTo>
                    <a:pt x="585" y="24594"/>
                  </a:lnTo>
                  <a:lnTo>
                    <a:pt x="789" y="24866"/>
                  </a:lnTo>
                  <a:lnTo>
                    <a:pt x="1007" y="25097"/>
                  </a:lnTo>
                  <a:lnTo>
                    <a:pt x="1251" y="25329"/>
                  </a:lnTo>
                  <a:lnTo>
                    <a:pt x="1510" y="25519"/>
                  </a:lnTo>
                  <a:lnTo>
                    <a:pt x="1796" y="25696"/>
                  </a:lnTo>
                  <a:lnTo>
                    <a:pt x="2095" y="25832"/>
                  </a:lnTo>
                  <a:lnTo>
                    <a:pt x="2244" y="25900"/>
                  </a:lnTo>
                  <a:lnTo>
                    <a:pt x="2408" y="25954"/>
                  </a:lnTo>
                  <a:lnTo>
                    <a:pt x="2571" y="25995"/>
                  </a:lnTo>
                  <a:lnTo>
                    <a:pt x="2734" y="26036"/>
                  </a:lnTo>
                  <a:lnTo>
                    <a:pt x="2897" y="26063"/>
                  </a:lnTo>
                  <a:lnTo>
                    <a:pt x="3074" y="26090"/>
                  </a:lnTo>
                  <a:lnTo>
                    <a:pt x="3237" y="26104"/>
                  </a:lnTo>
                  <a:lnTo>
                    <a:pt x="43936" y="26104"/>
                  </a:lnTo>
                  <a:lnTo>
                    <a:pt x="43936" y="18772"/>
                  </a:lnTo>
                  <a:lnTo>
                    <a:pt x="43936" y="18459"/>
                  </a:lnTo>
                  <a:lnTo>
                    <a:pt x="43909" y="17888"/>
                  </a:lnTo>
                  <a:lnTo>
                    <a:pt x="43882" y="17317"/>
                  </a:lnTo>
                  <a:lnTo>
                    <a:pt x="43841" y="16922"/>
                  </a:lnTo>
                  <a:lnTo>
                    <a:pt x="43800" y="16528"/>
                  </a:lnTo>
                  <a:lnTo>
                    <a:pt x="43760" y="16133"/>
                  </a:lnTo>
                  <a:lnTo>
                    <a:pt x="43692" y="15752"/>
                  </a:lnTo>
                  <a:lnTo>
                    <a:pt x="43624" y="15358"/>
                  </a:lnTo>
                  <a:lnTo>
                    <a:pt x="43556" y="14977"/>
                  </a:lnTo>
                  <a:lnTo>
                    <a:pt x="43474" y="14596"/>
                  </a:lnTo>
                  <a:lnTo>
                    <a:pt x="43379" y="14215"/>
                  </a:lnTo>
                  <a:lnTo>
                    <a:pt x="43175" y="13467"/>
                  </a:lnTo>
                  <a:lnTo>
                    <a:pt x="42943" y="12733"/>
                  </a:lnTo>
                  <a:lnTo>
                    <a:pt x="42685" y="12012"/>
                  </a:lnTo>
                  <a:lnTo>
                    <a:pt x="42399" y="11318"/>
                  </a:lnTo>
                  <a:lnTo>
                    <a:pt x="42141" y="10733"/>
                  </a:lnTo>
                  <a:lnTo>
                    <a:pt x="41855" y="10175"/>
                  </a:lnTo>
                  <a:lnTo>
                    <a:pt x="41651" y="9795"/>
                  </a:lnTo>
                  <a:lnTo>
                    <a:pt x="41447" y="9414"/>
                  </a:lnTo>
                  <a:lnTo>
                    <a:pt x="41230" y="9046"/>
                  </a:lnTo>
                  <a:lnTo>
                    <a:pt x="40998" y="8679"/>
                  </a:lnTo>
                  <a:lnTo>
                    <a:pt x="40753" y="8312"/>
                  </a:lnTo>
                  <a:lnTo>
                    <a:pt x="40509" y="7958"/>
                  </a:lnTo>
                  <a:lnTo>
                    <a:pt x="40264" y="7605"/>
                  </a:lnTo>
                  <a:lnTo>
                    <a:pt x="40005" y="7264"/>
                  </a:lnTo>
                  <a:lnTo>
                    <a:pt x="39774" y="6979"/>
                  </a:lnTo>
                  <a:lnTo>
                    <a:pt x="39529" y="6693"/>
                  </a:lnTo>
                  <a:lnTo>
                    <a:pt x="39298" y="6408"/>
                  </a:lnTo>
                  <a:lnTo>
                    <a:pt x="39039" y="6135"/>
                  </a:lnTo>
                  <a:lnTo>
                    <a:pt x="38767" y="5836"/>
                  </a:lnTo>
                  <a:lnTo>
                    <a:pt x="38495" y="5551"/>
                  </a:lnTo>
                  <a:lnTo>
                    <a:pt x="38210" y="5278"/>
                  </a:lnTo>
                  <a:lnTo>
                    <a:pt x="37924" y="5006"/>
                  </a:lnTo>
                  <a:lnTo>
                    <a:pt x="37638" y="4734"/>
                  </a:lnTo>
                  <a:lnTo>
                    <a:pt x="37339" y="4476"/>
                  </a:lnTo>
                  <a:lnTo>
                    <a:pt x="37026" y="4217"/>
                  </a:lnTo>
                  <a:lnTo>
                    <a:pt x="36713" y="3973"/>
                  </a:lnTo>
                  <a:lnTo>
                    <a:pt x="36401" y="3728"/>
                  </a:lnTo>
                  <a:lnTo>
                    <a:pt x="36088" y="3497"/>
                  </a:lnTo>
                  <a:lnTo>
                    <a:pt x="35761" y="3265"/>
                  </a:lnTo>
                  <a:lnTo>
                    <a:pt x="35421" y="3048"/>
                  </a:lnTo>
                  <a:lnTo>
                    <a:pt x="35095" y="2830"/>
                  </a:lnTo>
                  <a:lnTo>
                    <a:pt x="34755" y="2626"/>
                  </a:lnTo>
                  <a:lnTo>
                    <a:pt x="34401" y="2422"/>
                  </a:lnTo>
                  <a:lnTo>
                    <a:pt x="34061" y="2232"/>
                  </a:lnTo>
                  <a:lnTo>
                    <a:pt x="33707" y="2041"/>
                  </a:lnTo>
                  <a:lnTo>
                    <a:pt x="33340" y="1864"/>
                  </a:lnTo>
                  <a:lnTo>
                    <a:pt x="32986" y="1687"/>
                  </a:lnTo>
                  <a:lnTo>
                    <a:pt x="32619" y="1524"/>
                  </a:lnTo>
                  <a:lnTo>
                    <a:pt x="32238" y="1375"/>
                  </a:lnTo>
                  <a:lnTo>
                    <a:pt x="31871" y="1225"/>
                  </a:lnTo>
                  <a:lnTo>
                    <a:pt x="31490" y="1089"/>
                  </a:lnTo>
                  <a:lnTo>
                    <a:pt x="31109" y="953"/>
                  </a:lnTo>
                  <a:lnTo>
                    <a:pt x="30715" y="830"/>
                  </a:lnTo>
                  <a:lnTo>
                    <a:pt x="30334" y="708"/>
                  </a:lnTo>
                  <a:lnTo>
                    <a:pt x="29939" y="599"/>
                  </a:lnTo>
                  <a:lnTo>
                    <a:pt x="29531" y="504"/>
                  </a:lnTo>
                  <a:lnTo>
                    <a:pt x="29137" y="409"/>
                  </a:lnTo>
                  <a:lnTo>
                    <a:pt x="28729" y="327"/>
                  </a:lnTo>
                  <a:lnTo>
                    <a:pt x="28321" y="259"/>
                  </a:lnTo>
                  <a:lnTo>
                    <a:pt x="27913" y="191"/>
                  </a:lnTo>
                  <a:lnTo>
                    <a:pt x="27355" y="123"/>
                  </a:lnTo>
                  <a:lnTo>
                    <a:pt x="26784" y="69"/>
                  </a:lnTo>
                  <a:lnTo>
                    <a:pt x="26389" y="42"/>
                  </a:lnTo>
                  <a:lnTo>
                    <a:pt x="25981" y="14"/>
                  </a:lnTo>
                  <a:lnTo>
                    <a:pt x="2557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29"/>
            <p:cNvSpPr/>
            <p:nvPr/>
          </p:nvSpPr>
          <p:spPr>
            <a:xfrm>
              <a:off x="1751882" y="2398847"/>
              <a:ext cx="1018253" cy="340914"/>
            </a:xfrm>
            <a:custGeom>
              <a:avLst/>
              <a:gdLst/>
              <a:ahLst/>
              <a:cxnLst/>
              <a:rect l="l" t="t" r="r" b="b"/>
              <a:pathLst>
                <a:path w="28811" h="9646" extrusionOk="0">
                  <a:moveTo>
                    <a:pt x="0" y="1"/>
                  </a:moveTo>
                  <a:lnTo>
                    <a:pt x="14" y="395"/>
                  </a:lnTo>
                  <a:lnTo>
                    <a:pt x="68" y="790"/>
                  </a:lnTo>
                  <a:lnTo>
                    <a:pt x="136" y="1171"/>
                  </a:lnTo>
                  <a:lnTo>
                    <a:pt x="231" y="1538"/>
                  </a:lnTo>
                  <a:lnTo>
                    <a:pt x="367" y="1905"/>
                  </a:lnTo>
                  <a:lnTo>
                    <a:pt x="517" y="2245"/>
                  </a:lnTo>
                  <a:lnTo>
                    <a:pt x="694" y="2585"/>
                  </a:lnTo>
                  <a:lnTo>
                    <a:pt x="884" y="2912"/>
                  </a:lnTo>
                  <a:lnTo>
                    <a:pt x="1075" y="3157"/>
                  </a:lnTo>
                  <a:lnTo>
                    <a:pt x="1265" y="3415"/>
                  </a:lnTo>
                  <a:lnTo>
                    <a:pt x="1483" y="3646"/>
                  </a:lnTo>
                  <a:lnTo>
                    <a:pt x="1714" y="3864"/>
                  </a:lnTo>
                  <a:lnTo>
                    <a:pt x="1945" y="4068"/>
                  </a:lnTo>
                  <a:lnTo>
                    <a:pt x="2204" y="4259"/>
                  </a:lnTo>
                  <a:lnTo>
                    <a:pt x="2462" y="4435"/>
                  </a:lnTo>
                  <a:lnTo>
                    <a:pt x="2734" y="4599"/>
                  </a:lnTo>
                  <a:lnTo>
                    <a:pt x="3020" y="4735"/>
                  </a:lnTo>
                  <a:lnTo>
                    <a:pt x="3319" y="4871"/>
                  </a:lnTo>
                  <a:lnTo>
                    <a:pt x="3618" y="4979"/>
                  </a:lnTo>
                  <a:lnTo>
                    <a:pt x="3931" y="5061"/>
                  </a:lnTo>
                  <a:lnTo>
                    <a:pt x="4244" y="5143"/>
                  </a:lnTo>
                  <a:lnTo>
                    <a:pt x="4571" y="5184"/>
                  </a:lnTo>
                  <a:lnTo>
                    <a:pt x="4897" y="5224"/>
                  </a:lnTo>
                  <a:lnTo>
                    <a:pt x="5237" y="5238"/>
                  </a:lnTo>
                  <a:lnTo>
                    <a:pt x="9155" y="5238"/>
                  </a:lnTo>
                  <a:lnTo>
                    <a:pt x="9345" y="5428"/>
                  </a:lnTo>
                  <a:lnTo>
                    <a:pt x="10120" y="6217"/>
                  </a:lnTo>
                  <a:lnTo>
                    <a:pt x="10501" y="6598"/>
                  </a:lnTo>
                  <a:lnTo>
                    <a:pt x="10882" y="6979"/>
                  </a:lnTo>
                  <a:lnTo>
                    <a:pt x="11263" y="7333"/>
                  </a:lnTo>
                  <a:lnTo>
                    <a:pt x="11658" y="7686"/>
                  </a:lnTo>
                  <a:lnTo>
                    <a:pt x="12066" y="8013"/>
                  </a:lnTo>
                  <a:lnTo>
                    <a:pt x="12501" y="8326"/>
                  </a:lnTo>
                  <a:lnTo>
                    <a:pt x="12719" y="8475"/>
                  </a:lnTo>
                  <a:lnTo>
                    <a:pt x="12936" y="8611"/>
                  </a:lnTo>
                  <a:lnTo>
                    <a:pt x="13167" y="8734"/>
                  </a:lnTo>
                  <a:lnTo>
                    <a:pt x="13412" y="8870"/>
                  </a:lnTo>
                  <a:lnTo>
                    <a:pt x="13657" y="8979"/>
                  </a:lnTo>
                  <a:lnTo>
                    <a:pt x="13902" y="9087"/>
                  </a:lnTo>
                  <a:lnTo>
                    <a:pt x="14174" y="9183"/>
                  </a:lnTo>
                  <a:lnTo>
                    <a:pt x="14432" y="9278"/>
                  </a:lnTo>
                  <a:lnTo>
                    <a:pt x="14718" y="9359"/>
                  </a:lnTo>
                  <a:lnTo>
                    <a:pt x="15004" y="9428"/>
                  </a:lnTo>
                  <a:lnTo>
                    <a:pt x="15303" y="9496"/>
                  </a:lnTo>
                  <a:lnTo>
                    <a:pt x="15602" y="9550"/>
                  </a:lnTo>
                  <a:lnTo>
                    <a:pt x="15929" y="9591"/>
                  </a:lnTo>
                  <a:lnTo>
                    <a:pt x="16255" y="9618"/>
                  </a:lnTo>
                  <a:lnTo>
                    <a:pt x="16595" y="9632"/>
                  </a:lnTo>
                  <a:lnTo>
                    <a:pt x="16949" y="9645"/>
                  </a:lnTo>
                  <a:lnTo>
                    <a:pt x="17425" y="9632"/>
                  </a:lnTo>
                  <a:lnTo>
                    <a:pt x="17901" y="9591"/>
                  </a:lnTo>
                  <a:lnTo>
                    <a:pt x="18377" y="9536"/>
                  </a:lnTo>
                  <a:lnTo>
                    <a:pt x="18840" y="9455"/>
                  </a:lnTo>
                  <a:lnTo>
                    <a:pt x="19302" y="9346"/>
                  </a:lnTo>
                  <a:lnTo>
                    <a:pt x="19765" y="9223"/>
                  </a:lnTo>
                  <a:lnTo>
                    <a:pt x="20214" y="9074"/>
                  </a:lnTo>
                  <a:lnTo>
                    <a:pt x="20649" y="8897"/>
                  </a:lnTo>
                  <a:lnTo>
                    <a:pt x="21084" y="8707"/>
                  </a:lnTo>
                  <a:lnTo>
                    <a:pt x="21506" y="8503"/>
                  </a:lnTo>
                  <a:lnTo>
                    <a:pt x="21914" y="8271"/>
                  </a:lnTo>
                  <a:lnTo>
                    <a:pt x="22322" y="8013"/>
                  </a:lnTo>
                  <a:lnTo>
                    <a:pt x="22703" y="7741"/>
                  </a:lnTo>
                  <a:lnTo>
                    <a:pt x="23084" y="7442"/>
                  </a:lnTo>
                  <a:lnTo>
                    <a:pt x="23437" y="7142"/>
                  </a:lnTo>
                  <a:lnTo>
                    <a:pt x="23791" y="6802"/>
                  </a:lnTo>
                  <a:lnTo>
                    <a:pt x="27545" y="3048"/>
                  </a:lnTo>
                  <a:lnTo>
                    <a:pt x="27654" y="2912"/>
                  </a:lnTo>
                  <a:lnTo>
                    <a:pt x="27913" y="2531"/>
                  </a:lnTo>
                  <a:lnTo>
                    <a:pt x="28130" y="2177"/>
                  </a:lnTo>
                  <a:lnTo>
                    <a:pt x="28334" y="1837"/>
                  </a:lnTo>
                  <a:lnTo>
                    <a:pt x="28498" y="1484"/>
                  </a:lnTo>
                  <a:lnTo>
                    <a:pt x="28579" y="1307"/>
                  </a:lnTo>
                  <a:lnTo>
                    <a:pt x="28634" y="1130"/>
                  </a:lnTo>
                  <a:lnTo>
                    <a:pt x="28688" y="953"/>
                  </a:lnTo>
                  <a:lnTo>
                    <a:pt x="28729" y="776"/>
                  </a:lnTo>
                  <a:lnTo>
                    <a:pt x="28770" y="586"/>
                  </a:lnTo>
                  <a:lnTo>
                    <a:pt x="28797" y="395"/>
                  </a:lnTo>
                  <a:lnTo>
                    <a:pt x="28810" y="205"/>
                  </a:lnTo>
                  <a:lnTo>
                    <a:pt x="28810" y="1"/>
                  </a:lnTo>
                  <a:close/>
                </a:path>
              </a:pathLst>
            </a:custGeom>
            <a:solidFill>
              <a:srgbClr val="FF53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29"/>
            <p:cNvSpPr/>
            <p:nvPr/>
          </p:nvSpPr>
          <p:spPr>
            <a:xfrm>
              <a:off x="1751882" y="2398847"/>
              <a:ext cx="1018253" cy="340914"/>
            </a:xfrm>
            <a:custGeom>
              <a:avLst/>
              <a:gdLst/>
              <a:ahLst/>
              <a:cxnLst/>
              <a:rect l="l" t="t" r="r" b="b"/>
              <a:pathLst>
                <a:path w="28811" h="9646" extrusionOk="0">
                  <a:moveTo>
                    <a:pt x="0" y="1"/>
                  </a:moveTo>
                  <a:lnTo>
                    <a:pt x="14" y="395"/>
                  </a:lnTo>
                  <a:lnTo>
                    <a:pt x="68" y="790"/>
                  </a:lnTo>
                  <a:lnTo>
                    <a:pt x="136" y="1171"/>
                  </a:lnTo>
                  <a:lnTo>
                    <a:pt x="231" y="1538"/>
                  </a:lnTo>
                  <a:lnTo>
                    <a:pt x="367" y="1905"/>
                  </a:lnTo>
                  <a:lnTo>
                    <a:pt x="517" y="2245"/>
                  </a:lnTo>
                  <a:lnTo>
                    <a:pt x="694" y="2585"/>
                  </a:lnTo>
                  <a:lnTo>
                    <a:pt x="884" y="2912"/>
                  </a:lnTo>
                  <a:lnTo>
                    <a:pt x="1075" y="3157"/>
                  </a:lnTo>
                  <a:lnTo>
                    <a:pt x="1265" y="3415"/>
                  </a:lnTo>
                  <a:lnTo>
                    <a:pt x="1483" y="3646"/>
                  </a:lnTo>
                  <a:lnTo>
                    <a:pt x="1714" y="3864"/>
                  </a:lnTo>
                  <a:lnTo>
                    <a:pt x="1945" y="4068"/>
                  </a:lnTo>
                  <a:lnTo>
                    <a:pt x="2204" y="4259"/>
                  </a:lnTo>
                  <a:lnTo>
                    <a:pt x="2462" y="4435"/>
                  </a:lnTo>
                  <a:lnTo>
                    <a:pt x="2734" y="4599"/>
                  </a:lnTo>
                  <a:lnTo>
                    <a:pt x="3020" y="4735"/>
                  </a:lnTo>
                  <a:lnTo>
                    <a:pt x="3319" y="4871"/>
                  </a:lnTo>
                  <a:lnTo>
                    <a:pt x="3618" y="4979"/>
                  </a:lnTo>
                  <a:lnTo>
                    <a:pt x="3931" y="5061"/>
                  </a:lnTo>
                  <a:lnTo>
                    <a:pt x="4244" y="5143"/>
                  </a:lnTo>
                  <a:lnTo>
                    <a:pt x="4571" y="5184"/>
                  </a:lnTo>
                  <a:lnTo>
                    <a:pt x="4897" y="5224"/>
                  </a:lnTo>
                  <a:lnTo>
                    <a:pt x="5237" y="5238"/>
                  </a:lnTo>
                  <a:lnTo>
                    <a:pt x="9155" y="5238"/>
                  </a:lnTo>
                  <a:lnTo>
                    <a:pt x="9345" y="5428"/>
                  </a:lnTo>
                  <a:lnTo>
                    <a:pt x="10120" y="6217"/>
                  </a:lnTo>
                  <a:lnTo>
                    <a:pt x="10501" y="6598"/>
                  </a:lnTo>
                  <a:lnTo>
                    <a:pt x="10882" y="6979"/>
                  </a:lnTo>
                  <a:lnTo>
                    <a:pt x="11263" y="7333"/>
                  </a:lnTo>
                  <a:lnTo>
                    <a:pt x="11658" y="7686"/>
                  </a:lnTo>
                  <a:lnTo>
                    <a:pt x="12066" y="8013"/>
                  </a:lnTo>
                  <a:lnTo>
                    <a:pt x="12501" y="8326"/>
                  </a:lnTo>
                  <a:lnTo>
                    <a:pt x="12719" y="8475"/>
                  </a:lnTo>
                  <a:lnTo>
                    <a:pt x="12936" y="8611"/>
                  </a:lnTo>
                  <a:lnTo>
                    <a:pt x="13167" y="8734"/>
                  </a:lnTo>
                  <a:lnTo>
                    <a:pt x="13412" y="8870"/>
                  </a:lnTo>
                  <a:lnTo>
                    <a:pt x="13657" y="8979"/>
                  </a:lnTo>
                  <a:lnTo>
                    <a:pt x="13902" y="9087"/>
                  </a:lnTo>
                  <a:lnTo>
                    <a:pt x="14174" y="9183"/>
                  </a:lnTo>
                  <a:lnTo>
                    <a:pt x="14432" y="9278"/>
                  </a:lnTo>
                  <a:lnTo>
                    <a:pt x="14718" y="9359"/>
                  </a:lnTo>
                  <a:lnTo>
                    <a:pt x="15004" y="9428"/>
                  </a:lnTo>
                  <a:lnTo>
                    <a:pt x="15303" y="9496"/>
                  </a:lnTo>
                  <a:lnTo>
                    <a:pt x="15602" y="9550"/>
                  </a:lnTo>
                  <a:lnTo>
                    <a:pt x="15929" y="9591"/>
                  </a:lnTo>
                  <a:lnTo>
                    <a:pt x="16255" y="9618"/>
                  </a:lnTo>
                  <a:lnTo>
                    <a:pt x="16595" y="9632"/>
                  </a:lnTo>
                  <a:lnTo>
                    <a:pt x="16949" y="9645"/>
                  </a:lnTo>
                  <a:lnTo>
                    <a:pt x="17425" y="9632"/>
                  </a:lnTo>
                  <a:lnTo>
                    <a:pt x="17901" y="9591"/>
                  </a:lnTo>
                  <a:lnTo>
                    <a:pt x="18377" y="9536"/>
                  </a:lnTo>
                  <a:lnTo>
                    <a:pt x="18840" y="9455"/>
                  </a:lnTo>
                  <a:lnTo>
                    <a:pt x="19302" y="9346"/>
                  </a:lnTo>
                  <a:lnTo>
                    <a:pt x="19765" y="9223"/>
                  </a:lnTo>
                  <a:lnTo>
                    <a:pt x="20214" y="9074"/>
                  </a:lnTo>
                  <a:lnTo>
                    <a:pt x="20649" y="8897"/>
                  </a:lnTo>
                  <a:lnTo>
                    <a:pt x="21084" y="8707"/>
                  </a:lnTo>
                  <a:lnTo>
                    <a:pt x="21506" y="8503"/>
                  </a:lnTo>
                  <a:lnTo>
                    <a:pt x="21914" y="8271"/>
                  </a:lnTo>
                  <a:lnTo>
                    <a:pt x="22322" y="8013"/>
                  </a:lnTo>
                  <a:lnTo>
                    <a:pt x="22703" y="7741"/>
                  </a:lnTo>
                  <a:lnTo>
                    <a:pt x="23084" y="7442"/>
                  </a:lnTo>
                  <a:lnTo>
                    <a:pt x="23437" y="7142"/>
                  </a:lnTo>
                  <a:lnTo>
                    <a:pt x="23791" y="6802"/>
                  </a:lnTo>
                  <a:lnTo>
                    <a:pt x="27545" y="3048"/>
                  </a:lnTo>
                  <a:lnTo>
                    <a:pt x="27654" y="2912"/>
                  </a:lnTo>
                  <a:lnTo>
                    <a:pt x="27913" y="2531"/>
                  </a:lnTo>
                  <a:lnTo>
                    <a:pt x="28130" y="2177"/>
                  </a:lnTo>
                  <a:lnTo>
                    <a:pt x="28334" y="1837"/>
                  </a:lnTo>
                  <a:lnTo>
                    <a:pt x="28498" y="1484"/>
                  </a:lnTo>
                  <a:lnTo>
                    <a:pt x="28579" y="1307"/>
                  </a:lnTo>
                  <a:lnTo>
                    <a:pt x="28634" y="1130"/>
                  </a:lnTo>
                  <a:lnTo>
                    <a:pt x="28688" y="953"/>
                  </a:lnTo>
                  <a:lnTo>
                    <a:pt x="28729" y="776"/>
                  </a:lnTo>
                  <a:lnTo>
                    <a:pt x="28770" y="586"/>
                  </a:lnTo>
                  <a:lnTo>
                    <a:pt x="28797" y="395"/>
                  </a:lnTo>
                  <a:lnTo>
                    <a:pt x="28810" y="205"/>
                  </a:lnTo>
                  <a:lnTo>
                    <a:pt x="28810" y="1"/>
                  </a:lnTo>
                  <a:close/>
                </a:path>
              </a:pathLst>
            </a:custGeom>
            <a:solidFill>
              <a:srgbClr val="E339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29"/>
            <p:cNvSpPr/>
            <p:nvPr/>
          </p:nvSpPr>
          <p:spPr>
            <a:xfrm>
              <a:off x="2075411" y="2583938"/>
              <a:ext cx="573079" cy="155825"/>
            </a:xfrm>
            <a:custGeom>
              <a:avLst/>
              <a:gdLst/>
              <a:ahLst/>
              <a:cxnLst/>
              <a:rect l="l" t="t" r="r" b="b"/>
              <a:pathLst>
                <a:path w="16215" h="4409" extrusionOk="0">
                  <a:moveTo>
                    <a:pt x="1" y="1"/>
                  </a:moveTo>
                  <a:lnTo>
                    <a:pt x="191" y="191"/>
                  </a:lnTo>
                  <a:lnTo>
                    <a:pt x="966" y="980"/>
                  </a:lnTo>
                  <a:lnTo>
                    <a:pt x="1347" y="1361"/>
                  </a:lnTo>
                  <a:lnTo>
                    <a:pt x="1728" y="1742"/>
                  </a:lnTo>
                  <a:lnTo>
                    <a:pt x="2109" y="2096"/>
                  </a:lnTo>
                  <a:lnTo>
                    <a:pt x="2504" y="2449"/>
                  </a:lnTo>
                  <a:lnTo>
                    <a:pt x="2912" y="2776"/>
                  </a:lnTo>
                  <a:lnTo>
                    <a:pt x="3347" y="3089"/>
                  </a:lnTo>
                  <a:lnTo>
                    <a:pt x="3565" y="3238"/>
                  </a:lnTo>
                  <a:lnTo>
                    <a:pt x="3782" y="3374"/>
                  </a:lnTo>
                  <a:lnTo>
                    <a:pt x="4013" y="3497"/>
                  </a:lnTo>
                  <a:lnTo>
                    <a:pt x="4258" y="3633"/>
                  </a:lnTo>
                  <a:lnTo>
                    <a:pt x="4503" y="3742"/>
                  </a:lnTo>
                  <a:lnTo>
                    <a:pt x="4748" y="3850"/>
                  </a:lnTo>
                  <a:lnTo>
                    <a:pt x="5020" y="3946"/>
                  </a:lnTo>
                  <a:lnTo>
                    <a:pt x="5278" y="4041"/>
                  </a:lnTo>
                  <a:lnTo>
                    <a:pt x="5564" y="4122"/>
                  </a:lnTo>
                  <a:lnTo>
                    <a:pt x="5850" y="4191"/>
                  </a:lnTo>
                  <a:lnTo>
                    <a:pt x="6149" y="4259"/>
                  </a:lnTo>
                  <a:lnTo>
                    <a:pt x="6448" y="4313"/>
                  </a:lnTo>
                  <a:lnTo>
                    <a:pt x="6775" y="4354"/>
                  </a:lnTo>
                  <a:lnTo>
                    <a:pt x="7101" y="4381"/>
                  </a:lnTo>
                  <a:lnTo>
                    <a:pt x="7441" y="4395"/>
                  </a:lnTo>
                  <a:lnTo>
                    <a:pt x="7795" y="4408"/>
                  </a:lnTo>
                  <a:lnTo>
                    <a:pt x="8271" y="4395"/>
                  </a:lnTo>
                  <a:lnTo>
                    <a:pt x="8747" y="4354"/>
                  </a:lnTo>
                  <a:lnTo>
                    <a:pt x="9223" y="4299"/>
                  </a:lnTo>
                  <a:lnTo>
                    <a:pt x="9686" y="4218"/>
                  </a:lnTo>
                  <a:lnTo>
                    <a:pt x="10148" y="4109"/>
                  </a:lnTo>
                  <a:lnTo>
                    <a:pt x="10611" y="3986"/>
                  </a:lnTo>
                  <a:lnTo>
                    <a:pt x="11060" y="3837"/>
                  </a:lnTo>
                  <a:lnTo>
                    <a:pt x="11495" y="3660"/>
                  </a:lnTo>
                  <a:lnTo>
                    <a:pt x="11930" y="3470"/>
                  </a:lnTo>
                  <a:lnTo>
                    <a:pt x="12352" y="3266"/>
                  </a:lnTo>
                  <a:lnTo>
                    <a:pt x="12760" y="3034"/>
                  </a:lnTo>
                  <a:lnTo>
                    <a:pt x="13168" y="2776"/>
                  </a:lnTo>
                  <a:lnTo>
                    <a:pt x="13549" y="2504"/>
                  </a:lnTo>
                  <a:lnTo>
                    <a:pt x="13930" y="2205"/>
                  </a:lnTo>
                  <a:lnTo>
                    <a:pt x="14283" y="1905"/>
                  </a:lnTo>
                  <a:lnTo>
                    <a:pt x="14637" y="1565"/>
                  </a:lnTo>
                  <a:lnTo>
                    <a:pt x="1621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29"/>
            <p:cNvSpPr/>
            <p:nvPr/>
          </p:nvSpPr>
          <p:spPr>
            <a:xfrm>
              <a:off x="1217744" y="2140702"/>
              <a:ext cx="235593" cy="133665"/>
            </a:xfrm>
            <a:custGeom>
              <a:avLst/>
              <a:gdLst/>
              <a:ahLst/>
              <a:cxnLst/>
              <a:rect l="l" t="t" r="r" b="b"/>
              <a:pathLst>
                <a:path w="6666" h="3782" extrusionOk="0">
                  <a:moveTo>
                    <a:pt x="55" y="0"/>
                  </a:moveTo>
                  <a:lnTo>
                    <a:pt x="14" y="558"/>
                  </a:lnTo>
                  <a:lnTo>
                    <a:pt x="1" y="1129"/>
                  </a:lnTo>
                  <a:lnTo>
                    <a:pt x="2884" y="1129"/>
                  </a:lnTo>
                  <a:lnTo>
                    <a:pt x="3156" y="1143"/>
                  </a:lnTo>
                  <a:lnTo>
                    <a:pt x="3415" y="1184"/>
                  </a:lnTo>
                  <a:lnTo>
                    <a:pt x="3673" y="1252"/>
                  </a:lnTo>
                  <a:lnTo>
                    <a:pt x="3918" y="1347"/>
                  </a:lnTo>
                  <a:lnTo>
                    <a:pt x="4149" y="1456"/>
                  </a:lnTo>
                  <a:lnTo>
                    <a:pt x="4367" y="1592"/>
                  </a:lnTo>
                  <a:lnTo>
                    <a:pt x="4571" y="1742"/>
                  </a:lnTo>
                  <a:lnTo>
                    <a:pt x="4762" y="1905"/>
                  </a:lnTo>
                  <a:lnTo>
                    <a:pt x="4925" y="2095"/>
                  </a:lnTo>
                  <a:lnTo>
                    <a:pt x="5074" y="2299"/>
                  </a:lnTo>
                  <a:lnTo>
                    <a:pt x="5210" y="2517"/>
                  </a:lnTo>
                  <a:lnTo>
                    <a:pt x="5319" y="2748"/>
                  </a:lnTo>
                  <a:lnTo>
                    <a:pt x="5414" y="2993"/>
                  </a:lnTo>
                  <a:lnTo>
                    <a:pt x="5482" y="3251"/>
                  </a:lnTo>
                  <a:lnTo>
                    <a:pt x="5523" y="3510"/>
                  </a:lnTo>
                  <a:lnTo>
                    <a:pt x="5537" y="3782"/>
                  </a:lnTo>
                  <a:lnTo>
                    <a:pt x="6666" y="3782"/>
                  </a:lnTo>
                  <a:lnTo>
                    <a:pt x="6666" y="3591"/>
                  </a:lnTo>
                  <a:lnTo>
                    <a:pt x="6652" y="3387"/>
                  </a:lnTo>
                  <a:lnTo>
                    <a:pt x="6625" y="3211"/>
                  </a:lnTo>
                  <a:lnTo>
                    <a:pt x="6598" y="3020"/>
                  </a:lnTo>
                  <a:lnTo>
                    <a:pt x="6543" y="2830"/>
                  </a:lnTo>
                  <a:lnTo>
                    <a:pt x="6503" y="2653"/>
                  </a:lnTo>
                  <a:lnTo>
                    <a:pt x="6435" y="2476"/>
                  </a:lnTo>
                  <a:lnTo>
                    <a:pt x="6367" y="2313"/>
                  </a:lnTo>
                  <a:lnTo>
                    <a:pt x="6299" y="2136"/>
                  </a:lnTo>
                  <a:lnTo>
                    <a:pt x="6217" y="1973"/>
                  </a:lnTo>
                  <a:lnTo>
                    <a:pt x="6122" y="1823"/>
                  </a:lnTo>
                  <a:lnTo>
                    <a:pt x="6027" y="1660"/>
                  </a:lnTo>
                  <a:lnTo>
                    <a:pt x="5918" y="1524"/>
                  </a:lnTo>
                  <a:lnTo>
                    <a:pt x="5809" y="1374"/>
                  </a:lnTo>
                  <a:lnTo>
                    <a:pt x="5686" y="1238"/>
                  </a:lnTo>
                  <a:lnTo>
                    <a:pt x="5564" y="1102"/>
                  </a:lnTo>
                  <a:lnTo>
                    <a:pt x="5428" y="980"/>
                  </a:lnTo>
                  <a:lnTo>
                    <a:pt x="5292" y="857"/>
                  </a:lnTo>
                  <a:lnTo>
                    <a:pt x="5142" y="749"/>
                  </a:lnTo>
                  <a:lnTo>
                    <a:pt x="4993" y="640"/>
                  </a:lnTo>
                  <a:lnTo>
                    <a:pt x="4843" y="545"/>
                  </a:lnTo>
                  <a:lnTo>
                    <a:pt x="4694" y="449"/>
                  </a:lnTo>
                  <a:lnTo>
                    <a:pt x="4530" y="368"/>
                  </a:lnTo>
                  <a:lnTo>
                    <a:pt x="4353" y="300"/>
                  </a:lnTo>
                  <a:lnTo>
                    <a:pt x="4190" y="232"/>
                  </a:lnTo>
                  <a:lnTo>
                    <a:pt x="4013" y="164"/>
                  </a:lnTo>
                  <a:lnTo>
                    <a:pt x="3823" y="109"/>
                  </a:lnTo>
                  <a:lnTo>
                    <a:pt x="3646" y="68"/>
                  </a:lnTo>
                  <a:lnTo>
                    <a:pt x="3456" y="41"/>
                  </a:lnTo>
                  <a:lnTo>
                    <a:pt x="3265" y="14"/>
                  </a:lnTo>
                  <a:lnTo>
                    <a:pt x="307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29"/>
            <p:cNvSpPr/>
            <p:nvPr/>
          </p:nvSpPr>
          <p:spPr>
            <a:xfrm>
              <a:off x="1228807" y="1835905"/>
              <a:ext cx="411069" cy="230787"/>
            </a:xfrm>
            <a:custGeom>
              <a:avLst/>
              <a:gdLst/>
              <a:ahLst/>
              <a:cxnLst/>
              <a:rect l="l" t="t" r="r" b="b"/>
              <a:pathLst>
                <a:path w="11631" h="6530" extrusionOk="0">
                  <a:moveTo>
                    <a:pt x="10502" y="0"/>
                  </a:moveTo>
                  <a:lnTo>
                    <a:pt x="10488" y="272"/>
                  </a:lnTo>
                  <a:lnTo>
                    <a:pt x="10474" y="558"/>
                  </a:lnTo>
                  <a:lnTo>
                    <a:pt x="10434" y="817"/>
                  </a:lnTo>
                  <a:lnTo>
                    <a:pt x="10393" y="1089"/>
                  </a:lnTo>
                  <a:lnTo>
                    <a:pt x="10325" y="1347"/>
                  </a:lnTo>
                  <a:lnTo>
                    <a:pt x="10257" y="1606"/>
                  </a:lnTo>
                  <a:lnTo>
                    <a:pt x="10175" y="1850"/>
                  </a:lnTo>
                  <a:lnTo>
                    <a:pt x="10080" y="2095"/>
                  </a:lnTo>
                  <a:lnTo>
                    <a:pt x="9971" y="2340"/>
                  </a:lnTo>
                  <a:lnTo>
                    <a:pt x="9849" y="2571"/>
                  </a:lnTo>
                  <a:lnTo>
                    <a:pt x="9713" y="2803"/>
                  </a:lnTo>
                  <a:lnTo>
                    <a:pt x="9577" y="3020"/>
                  </a:lnTo>
                  <a:lnTo>
                    <a:pt x="9427" y="3224"/>
                  </a:lnTo>
                  <a:lnTo>
                    <a:pt x="9264" y="3428"/>
                  </a:lnTo>
                  <a:lnTo>
                    <a:pt x="9101" y="3632"/>
                  </a:lnTo>
                  <a:lnTo>
                    <a:pt x="8910" y="3823"/>
                  </a:lnTo>
                  <a:lnTo>
                    <a:pt x="8733" y="4000"/>
                  </a:lnTo>
                  <a:lnTo>
                    <a:pt x="8529" y="4163"/>
                  </a:lnTo>
                  <a:lnTo>
                    <a:pt x="8325" y="4326"/>
                  </a:lnTo>
                  <a:lnTo>
                    <a:pt x="8121" y="4476"/>
                  </a:lnTo>
                  <a:lnTo>
                    <a:pt x="7904" y="4612"/>
                  </a:lnTo>
                  <a:lnTo>
                    <a:pt x="7672" y="4748"/>
                  </a:lnTo>
                  <a:lnTo>
                    <a:pt x="7441" y="4870"/>
                  </a:lnTo>
                  <a:lnTo>
                    <a:pt x="7196" y="4979"/>
                  </a:lnTo>
                  <a:lnTo>
                    <a:pt x="6951" y="5074"/>
                  </a:lnTo>
                  <a:lnTo>
                    <a:pt x="6707" y="5156"/>
                  </a:lnTo>
                  <a:lnTo>
                    <a:pt x="6448" y="5224"/>
                  </a:lnTo>
                  <a:lnTo>
                    <a:pt x="6190" y="5292"/>
                  </a:lnTo>
                  <a:lnTo>
                    <a:pt x="5918" y="5333"/>
                  </a:lnTo>
                  <a:lnTo>
                    <a:pt x="5646" y="5373"/>
                  </a:lnTo>
                  <a:lnTo>
                    <a:pt x="5373" y="5387"/>
                  </a:lnTo>
                  <a:lnTo>
                    <a:pt x="5101" y="5401"/>
                  </a:lnTo>
                  <a:lnTo>
                    <a:pt x="245" y="5401"/>
                  </a:lnTo>
                  <a:lnTo>
                    <a:pt x="109" y="5958"/>
                  </a:lnTo>
                  <a:lnTo>
                    <a:pt x="0" y="6530"/>
                  </a:lnTo>
                  <a:lnTo>
                    <a:pt x="5101" y="6530"/>
                  </a:lnTo>
                  <a:lnTo>
                    <a:pt x="5523" y="6516"/>
                  </a:lnTo>
                  <a:lnTo>
                    <a:pt x="5945" y="6475"/>
                  </a:lnTo>
                  <a:lnTo>
                    <a:pt x="6353" y="6407"/>
                  </a:lnTo>
                  <a:lnTo>
                    <a:pt x="6761" y="6326"/>
                  </a:lnTo>
                  <a:lnTo>
                    <a:pt x="7155" y="6203"/>
                  </a:lnTo>
                  <a:lnTo>
                    <a:pt x="7536" y="6067"/>
                  </a:lnTo>
                  <a:lnTo>
                    <a:pt x="7904" y="5904"/>
                  </a:lnTo>
                  <a:lnTo>
                    <a:pt x="8271" y="5713"/>
                  </a:lnTo>
                  <a:lnTo>
                    <a:pt x="8611" y="5509"/>
                  </a:lnTo>
                  <a:lnTo>
                    <a:pt x="8937" y="5278"/>
                  </a:lnTo>
                  <a:lnTo>
                    <a:pt x="9250" y="5033"/>
                  </a:lnTo>
                  <a:lnTo>
                    <a:pt x="9549" y="4775"/>
                  </a:lnTo>
                  <a:lnTo>
                    <a:pt x="9835" y="4489"/>
                  </a:lnTo>
                  <a:lnTo>
                    <a:pt x="10107" y="4190"/>
                  </a:lnTo>
                  <a:lnTo>
                    <a:pt x="10352" y="3877"/>
                  </a:lnTo>
                  <a:lnTo>
                    <a:pt x="10583" y="3551"/>
                  </a:lnTo>
                  <a:lnTo>
                    <a:pt x="10747" y="3279"/>
                  </a:lnTo>
                  <a:lnTo>
                    <a:pt x="10910" y="2993"/>
                  </a:lnTo>
                  <a:lnTo>
                    <a:pt x="11046" y="2707"/>
                  </a:lnTo>
                  <a:lnTo>
                    <a:pt x="11168" y="2422"/>
                  </a:lnTo>
                  <a:lnTo>
                    <a:pt x="11277" y="2136"/>
                  </a:lnTo>
                  <a:lnTo>
                    <a:pt x="11372" y="1850"/>
                  </a:lnTo>
                  <a:lnTo>
                    <a:pt x="11454" y="1551"/>
                  </a:lnTo>
                  <a:lnTo>
                    <a:pt x="11508" y="1252"/>
                  </a:lnTo>
                  <a:lnTo>
                    <a:pt x="11563" y="939"/>
                  </a:lnTo>
                  <a:lnTo>
                    <a:pt x="11603" y="640"/>
                  </a:lnTo>
                  <a:lnTo>
                    <a:pt x="11631" y="313"/>
                  </a:lnTo>
                  <a:lnTo>
                    <a:pt x="1163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29"/>
            <p:cNvSpPr/>
            <p:nvPr/>
          </p:nvSpPr>
          <p:spPr>
            <a:xfrm>
              <a:off x="2330234" y="2121935"/>
              <a:ext cx="439908" cy="172648"/>
            </a:xfrm>
            <a:custGeom>
              <a:avLst/>
              <a:gdLst/>
              <a:ahLst/>
              <a:cxnLst/>
              <a:rect l="l" t="t" r="r" b="b"/>
              <a:pathLst>
                <a:path w="12447" h="4885" extrusionOk="0">
                  <a:moveTo>
                    <a:pt x="0" y="1"/>
                  </a:moveTo>
                  <a:lnTo>
                    <a:pt x="14" y="246"/>
                  </a:lnTo>
                  <a:lnTo>
                    <a:pt x="27" y="491"/>
                  </a:lnTo>
                  <a:lnTo>
                    <a:pt x="54" y="735"/>
                  </a:lnTo>
                  <a:lnTo>
                    <a:pt x="109" y="980"/>
                  </a:lnTo>
                  <a:lnTo>
                    <a:pt x="150" y="1212"/>
                  </a:lnTo>
                  <a:lnTo>
                    <a:pt x="218" y="1443"/>
                  </a:lnTo>
                  <a:lnTo>
                    <a:pt x="299" y="1660"/>
                  </a:lnTo>
                  <a:lnTo>
                    <a:pt x="381" y="1878"/>
                  </a:lnTo>
                  <a:lnTo>
                    <a:pt x="476" y="2096"/>
                  </a:lnTo>
                  <a:lnTo>
                    <a:pt x="585" y="2300"/>
                  </a:lnTo>
                  <a:lnTo>
                    <a:pt x="694" y="2504"/>
                  </a:lnTo>
                  <a:lnTo>
                    <a:pt x="816" y="2708"/>
                  </a:lnTo>
                  <a:lnTo>
                    <a:pt x="952" y="2898"/>
                  </a:lnTo>
                  <a:lnTo>
                    <a:pt x="1102" y="3075"/>
                  </a:lnTo>
                  <a:lnTo>
                    <a:pt x="1251" y="3252"/>
                  </a:lnTo>
                  <a:lnTo>
                    <a:pt x="1401" y="3415"/>
                  </a:lnTo>
                  <a:lnTo>
                    <a:pt x="1564" y="3578"/>
                  </a:lnTo>
                  <a:lnTo>
                    <a:pt x="1741" y="3728"/>
                  </a:lnTo>
                  <a:lnTo>
                    <a:pt x="1918" y="3878"/>
                  </a:lnTo>
                  <a:lnTo>
                    <a:pt x="2108" y="4014"/>
                  </a:lnTo>
                  <a:lnTo>
                    <a:pt x="2312" y="4150"/>
                  </a:lnTo>
                  <a:lnTo>
                    <a:pt x="2503" y="4258"/>
                  </a:lnTo>
                  <a:lnTo>
                    <a:pt x="2707" y="4367"/>
                  </a:lnTo>
                  <a:lnTo>
                    <a:pt x="2925" y="4476"/>
                  </a:lnTo>
                  <a:lnTo>
                    <a:pt x="3142" y="4558"/>
                  </a:lnTo>
                  <a:lnTo>
                    <a:pt x="3360" y="4639"/>
                  </a:lnTo>
                  <a:lnTo>
                    <a:pt x="3591" y="4707"/>
                  </a:lnTo>
                  <a:lnTo>
                    <a:pt x="3822" y="4762"/>
                  </a:lnTo>
                  <a:lnTo>
                    <a:pt x="4054" y="4816"/>
                  </a:lnTo>
                  <a:lnTo>
                    <a:pt x="4298" y="4843"/>
                  </a:lnTo>
                  <a:lnTo>
                    <a:pt x="4543" y="4871"/>
                  </a:lnTo>
                  <a:lnTo>
                    <a:pt x="4788" y="4884"/>
                  </a:lnTo>
                  <a:lnTo>
                    <a:pt x="12446" y="4884"/>
                  </a:lnTo>
                  <a:lnTo>
                    <a:pt x="12446" y="3742"/>
                  </a:lnTo>
                  <a:lnTo>
                    <a:pt x="4693" y="3742"/>
                  </a:lnTo>
                  <a:lnTo>
                    <a:pt x="4503" y="3728"/>
                  </a:lnTo>
                  <a:lnTo>
                    <a:pt x="4312" y="3701"/>
                  </a:lnTo>
                  <a:lnTo>
                    <a:pt x="4122" y="3674"/>
                  </a:lnTo>
                  <a:lnTo>
                    <a:pt x="3945" y="3619"/>
                  </a:lnTo>
                  <a:lnTo>
                    <a:pt x="3768" y="3578"/>
                  </a:lnTo>
                  <a:lnTo>
                    <a:pt x="3591" y="3510"/>
                  </a:lnTo>
                  <a:lnTo>
                    <a:pt x="3428" y="3442"/>
                  </a:lnTo>
                  <a:lnTo>
                    <a:pt x="3265" y="3374"/>
                  </a:lnTo>
                  <a:lnTo>
                    <a:pt x="3101" y="3293"/>
                  </a:lnTo>
                  <a:lnTo>
                    <a:pt x="2938" y="3197"/>
                  </a:lnTo>
                  <a:lnTo>
                    <a:pt x="2789" y="3102"/>
                  </a:lnTo>
                  <a:lnTo>
                    <a:pt x="2639" y="2993"/>
                  </a:lnTo>
                  <a:lnTo>
                    <a:pt x="2503" y="2885"/>
                  </a:lnTo>
                  <a:lnTo>
                    <a:pt x="2367" y="2776"/>
                  </a:lnTo>
                  <a:lnTo>
                    <a:pt x="2231" y="2653"/>
                  </a:lnTo>
                  <a:lnTo>
                    <a:pt x="2108" y="2517"/>
                  </a:lnTo>
                  <a:lnTo>
                    <a:pt x="2000" y="2381"/>
                  </a:lnTo>
                  <a:lnTo>
                    <a:pt x="1891" y="2245"/>
                  </a:lnTo>
                  <a:lnTo>
                    <a:pt x="1782" y="2096"/>
                  </a:lnTo>
                  <a:lnTo>
                    <a:pt x="1687" y="1946"/>
                  </a:lnTo>
                  <a:lnTo>
                    <a:pt x="1592" y="1783"/>
                  </a:lnTo>
                  <a:lnTo>
                    <a:pt x="1510" y="1620"/>
                  </a:lnTo>
                  <a:lnTo>
                    <a:pt x="1442" y="1456"/>
                  </a:lnTo>
                  <a:lnTo>
                    <a:pt x="1374" y="1293"/>
                  </a:lnTo>
                  <a:lnTo>
                    <a:pt x="1306" y="1116"/>
                  </a:lnTo>
                  <a:lnTo>
                    <a:pt x="1265" y="939"/>
                  </a:lnTo>
                  <a:lnTo>
                    <a:pt x="1224" y="763"/>
                  </a:lnTo>
                  <a:lnTo>
                    <a:pt x="1183" y="572"/>
                  </a:lnTo>
                  <a:lnTo>
                    <a:pt x="1156" y="382"/>
                  </a:lnTo>
                  <a:lnTo>
                    <a:pt x="1143" y="191"/>
                  </a:lnTo>
                  <a:lnTo>
                    <a:pt x="114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29"/>
            <p:cNvSpPr/>
            <p:nvPr/>
          </p:nvSpPr>
          <p:spPr>
            <a:xfrm>
              <a:off x="1276414" y="1869552"/>
              <a:ext cx="189931" cy="39937"/>
            </a:xfrm>
            <a:custGeom>
              <a:avLst/>
              <a:gdLst/>
              <a:ahLst/>
              <a:cxnLst/>
              <a:rect l="l" t="t" r="r" b="b"/>
              <a:pathLst>
                <a:path w="5374" h="1130" extrusionOk="0">
                  <a:moveTo>
                    <a:pt x="544" y="1"/>
                  </a:moveTo>
                  <a:lnTo>
                    <a:pt x="259" y="558"/>
                  </a:lnTo>
                  <a:lnTo>
                    <a:pt x="0" y="1130"/>
                  </a:lnTo>
                  <a:lnTo>
                    <a:pt x="5373" y="1130"/>
                  </a:lnTo>
                  <a:lnTo>
                    <a:pt x="537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29"/>
            <p:cNvSpPr/>
            <p:nvPr/>
          </p:nvSpPr>
          <p:spPr>
            <a:xfrm>
              <a:off x="2151858" y="1693120"/>
              <a:ext cx="479350" cy="223117"/>
            </a:xfrm>
            <a:custGeom>
              <a:avLst/>
              <a:gdLst/>
              <a:ahLst/>
              <a:cxnLst/>
              <a:rect l="l" t="t" r="r" b="b"/>
              <a:pathLst>
                <a:path w="13563" h="6313" extrusionOk="0">
                  <a:moveTo>
                    <a:pt x="5972" y="0"/>
                  </a:moveTo>
                  <a:lnTo>
                    <a:pt x="5618" y="41"/>
                  </a:lnTo>
                  <a:lnTo>
                    <a:pt x="5265" y="82"/>
                  </a:lnTo>
                  <a:lnTo>
                    <a:pt x="4925" y="150"/>
                  </a:lnTo>
                  <a:lnTo>
                    <a:pt x="4598" y="232"/>
                  </a:lnTo>
                  <a:lnTo>
                    <a:pt x="4272" y="341"/>
                  </a:lnTo>
                  <a:lnTo>
                    <a:pt x="3945" y="463"/>
                  </a:lnTo>
                  <a:lnTo>
                    <a:pt x="3632" y="599"/>
                  </a:lnTo>
                  <a:lnTo>
                    <a:pt x="3333" y="749"/>
                  </a:lnTo>
                  <a:lnTo>
                    <a:pt x="3047" y="925"/>
                  </a:lnTo>
                  <a:lnTo>
                    <a:pt x="2762" y="1102"/>
                  </a:lnTo>
                  <a:lnTo>
                    <a:pt x="2490" y="1293"/>
                  </a:lnTo>
                  <a:lnTo>
                    <a:pt x="2231" y="1510"/>
                  </a:lnTo>
                  <a:lnTo>
                    <a:pt x="1986" y="1742"/>
                  </a:lnTo>
                  <a:lnTo>
                    <a:pt x="1742" y="1973"/>
                  </a:lnTo>
                  <a:lnTo>
                    <a:pt x="1524" y="2218"/>
                  </a:lnTo>
                  <a:lnTo>
                    <a:pt x="1320" y="2463"/>
                  </a:lnTo>
                  <a:lnTo>
                    <a:pt x="1129" y="2721"/>
                  </a:lnTo>
                  <a:lnTo>
                    <a:pt x="966" y="2979"/>
                  </a:lnTo>
                  <a:lnTo>
                    <a:pt x="803" y="3251"/>
                  </a:lnTo>
                  <a:lnTo>
                    <a:pt x="626" y="3605"/>
                  </a:lnTo>
                  <a:lnTo>
                    <a:pt x="463" y="3959"/>
                  </a:lnTo>
                  <a:lnTo>
                    <a:pt x="327" y="4326"/>
                  </a:lnTo>
                  <a:lnTo>
                    <a:pt x="218" y="4707"/>
                  </a:lnTo>
                  <a:lnTo>
                    <a:pt x="123" y="5101"/>
                  </a:lnTo>
                  <a:lnTo>
                    <a:pt x="55" y="5496"/>
                  </a:lnTo>
                  <a:lnTo>
                    <a:pt x="14" y="5904"/>
                  </a:lnTo>
                  <a:lnTo>
                    <a:pt x="0" y="6312"/>
                  </a:lnTo>
                  <a:lnTo>
                    <a:pt x="1143" y="6312"/>
                  </a:lnTo>
                  <a:lnTo>
                    <a:pt x="1157" y="6054"/>
                  </a:lnTo>
                  <a:lnTo>
                    <a:pt x="1170" y="5782"/>
                  </a:lnTo>
                  <a:lnTo>
                    <a:pt x="1198" y="5523"/>
                  </a:lnTo>
                  <a:lnTo>
                    <a:pt x="1252" y="5265"/>
                  </a:lnTo>
                  <a:lnTo>
                    <a:pt x="1306" y="5020"/>
                  </a:lnTo>
                  <a:lnTo>
                    <a:pt x="1374" y="4775"/>
                  </a:lnTo>
                  <a:lnTo>
                    <a:pt x="1456" y="4530"/>
                  </a:lnTo>
                  <a:lnTo>
                    <a:pt x="1551" y="4299"/>
                  </a:lnTo>
                  <a:lnTo>
                    <a:pt x="1660" y="4068"/>
                  </a:lnTo>
                  <a:lnTo>
                    <a:pt x="1769" y="3850"/>
                  </a:lnTo>
                  <a:lnTo>
                    <a:pt x="1891" y="3632"/>
                  </a:lnTo>
                  <a:lnTo>
                    <a:pt x="2027" y="3415"/>
                  </a:lnTo>
                  <a:lnTo>
                    <a:pt x="2177" y="3211"/>
                  </a:lnTo>
                  <a:lnTo>
                    <a:pt x="2327" y="3020"/>
                  </a:lnTo>
                  <a:lnTo>
                    <a:pt x="2490" y="2830"/>
                  </a:lnTo>
                  <a:lnTo>
                    <a:pt x="2667" y="2653"/>
                  </a:lnTo>
                  <a:lnTo>
                    <a:pt x="2843" y="2476"/>
                  </a:lnTo>
                  <a:lnTo>
                    <a:pt x="3034" y="2313"/>
                  </a:lnTo>
                  <a:lnTo>
                    <a:pt x="3224" y="2163"/>
                  </a:lnTo>
                  <a:lnTo>
                    <a:pt x="3428" y="2014"/>
                  </a:lnTo>
                  <a:lnTo>
                    <a:pt x="3646" y="1878"/>
                  </a:lnTo>
                  <a:lnTo>
                    <a:pt x="3864" y="1755"/>
                  </a:lnTo>
                  <a:lnTo>
                    <a:pt x="4081" y="1646"/>
                  </a:lnTo>
                  <a:lnTo>
                    <a:pt x="4313" y="1538"/>
                  </a:lnTo>
                  <a:lnTo>
                    <a:pt x="4544" y="1442"/>
                  </a:lnTo>
                  <a:lnTo>
                    <a:pt x="4789" y="1361"/>
                  </a:lnTo>
                  <a:lnTo>
                    <a:pt x="5033" y="1293"/>
                  </a:lnTo>
                  <a:lnTo>
                    <a:pt x="5292" y="1238"/>
                  </a:lnTo>
                  <a:lnTo>
                    <a:pt x="5537" y="1197"/>
                  </a:lnTo>
                  <a:lnTo>
                    <a:pt x="5795" y="1157"/>
                  </a:lnTo>
                  <a:lnTo>
                    <a:pt x="6067" y="1143"/>
                  </a:lnTo>
                  <a:lnTo>
                    <a:pt x="6326" y="1129"/>
                  </a:lnTo>
                  <a:lnTo>
                    <a:pt x="13562" y="1129"/>
                  </a:lnTo>
                  <a:lnTo>
                    <a:pt x="13331" y="844"/>
                  </a:lnTo>
                  <a:lnTo>
                    <a:pt x="13086" y="558"/>
                  </a:lnTo>
                  <a:lnTo>
                    <a:pt x="12855" y="273"/>
                  </a:lnTo>
                  <a:lnTo>
                    <a:pt x="1259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29"/>
            <p:cNvSpPr/>
            <p:nvPr/>
          </p:nvSpPr>
          <p:spPr>
            <a:xfrm>
              <a:off x="2424458" y="1835905"/>
              <a:ext cx="291364" cy="40432"/>
            </a:xfrm>
            <a:custGeom>
              <a:avLst/>
              <a:gdLst/>
              <a:ahLst/>
              <a:cxnLst/>
              <a:rect l="l" t="t" r="r" b="b"/>
              <a:pathLst>
                <a:path w="8244" h="1144" extrusionOk="0">
                  <a:moveTo>
                    <a:pt x="0" y="0"/>
                  </a:moveTo>
                  <a:lnTo>
                    <a:pt x="0" y="1143"/>
                  </a:lnTo>
                  <a:lnTo>
                    <a:pt x="8243" y="1143"/>
                  </a:lnTo>
                  <a:lnTo>
                    <a:pt x="7985" y="558"/>
                  </a:lnTo>
                  <a:lnTo>
                    <a:pt x="769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29"/>
            <p:cNvSpPr/>
            <p:nvPr/>
          </p:nvSpPr>
          <p:spPr>
            <a:xfrm>
              <a:off x="1711485" y="2101755"/>
              <a:ext cx="144728" cy="297124"/>
            </a:xfrm>
            <a:custGeom>
              <a:avLst/>
              <a:gdLst/>
              <a:ahLst/>
              <a:cxnLst/>
              <a:rect l="l" t="t" r="r" b="b"/>
              <a:pathLst>
                <a:path w="4095" h="8407" extrusionOk="0">
                  <a:moveTo>
                    <a:pt x="4095" y="1"/>
                  </a:moveTo>
                  <a:lnTo>
                    <a:pt x="3755" y="28"/>
                  </a:lnTo>
                  <a:lnTo>
                    <a:pt x="3428" y="69"/>
                  </a:lnTo>
                  <a:lnTo>
                    <a:pt x="3102" y="123"/>
                  </a:lnTo>
                  <a:lnTo>
                    <a:pt x="2789" y="218"/>
                  </a:lnTo>
                  <a:lnTo>
                    <a:pt x="2490" y="341"/>
                  </a:lnTo>
                  <a:lnTo>
                    <a:pt x="2204" y="477"/>
                  </a:lnTo>
                  <a:lnTo>
                    <a:pt x="1932" y="626"/>
                  </a:lnTo>
                  <a:lnTo>
                    <a:pt x="1660" y="817"/>
                  </a:lnTo>
                  <a:lnTo>
                    <a:pt x="1415" y="1007"/>
                  </a:lnTo>
                  <a:lnTo>
                    <a:pt x="1184" y="1225"/>
                  </a:lnTo>
                  <a:lnTo>
                    <a:pt x="966" y="1470"/>
                  </a:lnTo>
                  <a:lnTo>
                    <a:pt x="776" y="1715"/>
                  </a:lnTo>
                  <a:lnTo>
                    <a:pt x="599" y="1973"/>
                  </a:lnTo>
                  <a:lnTo>
                    <a:pt x="449" y="2259"/>
                  </a:lnTo>
                  <a:lnTo>
                    <a:pt x="313" y="2544"/>
                  </a:lnTo>
                  <a:lnTo>
                    <a:pt x="205" y="2857"/>
                  </a:lnTo>
                  <a:lnTo>
                    <a:pt x="123" y="3116"/>
                  </a:lnTo>
                  <a:lnTo>
                    <a:pt x="68" y="3401"/>
                  </a:lnTo>
                  <a:lnTo>
                    <a:pt x="28" y="3687"/>
                  </a:lnTo>
                  <a:lnTo>
                    <a:pt x="14" y="3973"/>
                  </a:lnTo>
                  <a:lnTo>
                    <a:pt x="0" y="4095"/>
                  </a:lnTo>
                  <a:lnTo>
                    <a:pt x="0" y="8407"/>
                  </a:lnTo>
                  <a:lnTo>
                    <a:pt x="1143" y="8407"/>
                  </a:lnTo>
                  <a:lnTo>
                    <a:pt x="1143" y="4095"/>
                  </a:lnTo>
                  <a:lnTo>
                    <a:pt x="1157" y="3796"/>
                  </a:lnTo>
                  <a:lnTo>
                    <a:pt x="1198" y="3496"/>
                  </a:lnTo>
                  <a:lnTo>
                    <a:pt x="1279" y="3224"/>
                  </a:lnTo>
                  <a:lnTo>
                    <a:pt x="1374" y="2952"/>
                  </a:lnTo>
                  <a:lnTo>
                    <a:pt x="1497" y="2694"/>
                  </a:lnTo>
                  <a:lnTo>
                    <a:pt x="1646" y="2449"/>
                  </a:lnTo>
                  <a:lnTo>
                    <a:pt x="1823" y="2218"/>
                  </a:lnTo>
                  <a:lnTo>
                    <a:pt x="2014" y="2014"/>
                  </a:lnTo>
                  <a:lnTo>
                    <a:pt x="2218" y="1823"/>
                  </a:lnTo>
                  <a:lnTo>
                    <a:pt x="2449" y="1647"/>
                  </a:lnTo>
                  <a:lnTo>
                    <a:pt x="2694" y="1497"/>
                  </a:lnTo>
                  <a:lnTo>
                    <a:pt x="2952" y="1374"/>
                  </a:lnTo>
                  <a:lnTo>
                    <a:pt x="3224" y="1279"/>
                  </a:lnTo>
                  <a:lnTo>
                    <a:pt x="3496" y="1198"/>
                  </a:lnTo>
                  <a:lnTo>
                    <a:pt x="3796" y="1157"/>
                  </a:lnTo>
                  <a:lnTo>
                    <a:pt x="4095" y="1143"/>
                  </a:lnTo>
                  <a:lnTo>
                    <a:pt x="409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29"/>
            <p:cNvSpPr/>
            <p:nvPr/>
          </p:nvSpPr>
          <p:spPr>
            <a:xfrm>
              <a:off x="1815817" y="1480638"/>
              <a:ext cx="163000" cy="267331"/>
            </a:xfrm>
            <a:custGeom>
              <a:avLst/>
              <a:gdLst/>
              <a:ahLst/>
              <a:cxnLst/>
              <a:rect l="l" t="t" r="r" b="b"/>
              <a:pathLst>
                <a:path w="4612" h="7564" extrusionOk="0">
                  <a:moveTo>
                    <a:pt x="1143" y="0"/>
                  </a:moveTo>
                  <a:lnTo>
                    <a:pt x="572" y="68"/>
                  </a:lnTo>
                  <a:lnTo>
                    <a:pt x="0" y="150"/>
                  </a:lnTo>
                  <a:lnTo>
                    <a:pt x="0" y="2952"/>
                  </a:lnTo>
                  <a:lnTo>
                    <a:pt x="14" y="3183"/>
                  </a:lnTo>
                  <a:lnTo>
                    <a:pt x="27" y="3428"/>
                  </a:lnTo>
                  <a:lnTo>
                    <a:pt x="55" y="3659"/>
                  </a:lnTo>
                  <a:lnTo>
                    <a:pt x="95" y="3877"/>
                  </a:lnTo>
                  <a:lnTo>
                    <a:pt x="150" y="4108"/>
                  </a:lnTo>
                  <a:lnTo>
                    <a:pt x="204" y="4326"/>
                  </a:lnTo>
                  <a:lnTo>
                    <a:pt x="286" y="4530"/>
                  </a:lnTo>
                  <a:lnTo>
                    <a:pt x="368" y="4747"/>
                  </a:lnTo>
                  <a:lnTo>
                    <a:pt x="463" y="4951"/>
                  </a:lnTo>
                  <a:lnTo>
                    <a:pt x="558" y="5142"/>
                  </a:lnTo>
                  <a:lnTo>
                    <a:pt x="667" y="5346"/>
                  </a:lnTo>
                  <a:lnTo>
                    <a:pt x="789" y="5523"/>
                  </a:lnTo>
                  <a:lnTo>
                    <a:pt x="925" y="5713"/>
                  </a:lnTo>
                  <a:lnTo>
                    <a:pt x="1061" y="5890"/>
                  </a:lnTo>
                  <a:lnTo>
                    <a:pt x="1197" y="6053"/>
                  </a:lnTo>
                  <a:lnTo>
                    <a:pt x="1361" y="6216"/>
                  </a:lnTo>
                  <a:lnTo>
                    <a:pt x="1510" y="6366"/>
                  </a:lnTo>
                  <a:lnTo>
                    <a:pt x="1687" y="6516"/>
                  </a:lnTo>
                  <a:lnTo>
                    <a:pt x="1864" y="6652"/>
                  </a:lnTo>
                  <a:lnTo>
                    <a:pt x="2041" y="6774"/>
                  </a:lnTo>
                  <a:lnTo>
                    <a:pt x="2231" y="6897"/>
                  </a:lnTo>
                  <a:lnTo>
                    <a:pt x="2422" y="7005"/>
                  </a:lnTo>
                  <a:lnTo>
                    <a:pt x="2612" y="7114"/>
                  </a:lnTo>
                  <a:lnTo>
                    <a:pt x="2816" y="7196"/>
                  </a:lnTo>
                  <a:lnTo>
                    <a:pt x="3034" y="7277"/>
                  </a:lnTo>
                  <a:lnTo>
                    <a:pt x="3251" y="7359"/>
                  </a:lnTo>
                  <a:lnTo>
                    <a:pt x="3469" y="7414"/>
                  </a:lnTo>
                  <a:lnTo>
                    <a:pt x="3687" y="7468"/>
                  </a:lnTo>
                  <a:lnTo>
                    <a:pt x="3918" y="7509"/>
                  </a:lnTo>
                  <a:lnTo>
                    <a:pt x="4149" y="7536"/>
                  </a:lnTo>
                  <a:lnTo>
                    <a:pt x="4380" y="7563"/>
                  </a:lnTo>
                  <a:lnTo>
                    <a:pt x="4612" y="7563"/>
                  </a:lnTo>
                  <a:lnTo>
                    <a:pt x="4612" y="6434"/>
                  </a:lnTo>
                  <a:lnTo>
                    <a:pt x="4435" y="6421"/>
                  </a:lnTo>
                  <a:lnTo>
                    <a:pt x="4258" y="6407"/>
                  </a:lnTo>
                  <a:lnTo>
                    <a:pt x="4081" y="6393"/>
                  </a:lnTo>
                  <a:lnTo>
                    <a:pt x="3918" y="6353"/>
                  </a:lnTo>
                  <a:lnTo>
                    <a:pt x="3755" y="6312"/>
                  </a:lnTo>
                  <a:lnTo>
                    <a:pt x="3578" y="6271"/>
                  </a:lnTo>
                  <a:lnTo>
                    <a:pt x="3428" y="6216"/>
                  </a:lnTo>
                  <a:lnTo>
                    <a:pt x="3265" y="6148"/>
                  </a:lnTo>
                  <a:lnTo>
                    <a:pt x="3115" y="6080"/>
                  </a:lnTo>
                  <a:lnTo>
                    <a:pt x="2966" y="6012"/>
                  </a:lnTo>
                  <a:lnTo>
                    <a:pt x="2666" y="5836"/>
                  </a:lnTo>
                  <a:lnTo>
                    <a:pt x="2408" y="5632"/>
                  </a:lnTo>
                  <a:lnTo>
                    <a:pt x="2163" y="5414"/>
                  </a:lnTo>
                  <a:lnTo>
                    <a:pt x="1932" y="5169"/>
                  </a:lnTo>
                  <a:lnTo>
                    <a:pt x="1728" y="4897"/>
                  </a:lnTo>
                  <a:lnTo>
                    <a:pt x="1565" y="4611"/>
                  </a:lnTo>
                  <a:lnTo>
                    <a:pt x="1483" y="4462"/>
                  </a:lnTo>
                  <a:lnTo>
                    <a:pt x="1415" y="4299"/>
                  </a:lnTo>
                  <a:lnTo>
                    <a:pt x="1347" y="4149"/>
                  </a:lnTo>
                  <a:lnTo>
                    <a:pt x="1293" y="3986"/>
                  </a:lnTo>
                  <a:lnTo>
                    <a:pt x="1252" y="3822"/>
                  </a:lnTo>
                  <a:lnTo>
                    <a:pt x="1211" y="3646"/>
                  </a:lnTo>
                  <a:lnTo>
                    <a:pt x="1184" y="3482"/>
                  </a:lnTo>
                  <a:lnTo>
                    <a:pt x="1156" y="3306"/>
                  </a:lnTo>
                  <a:lnTo>
                    <a:pt x="1143" y="3129"/>
                  </a:lnTo>
                  <a:lnTo>
                    <a:pt x="1143" y="2952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29"/>
            <p:cNvSpPr/>
            <p:nvPr/>
          </p:nvSpPr>
          <p:spPr>
            <a:xfrm>
              <a:off x="2041765" y="1478694"/>
              <a:ext cx="162045" cy="151973"/>
            </a:xfrm>
            <a:custGeom>
              <a:avLst/>
              <a:gdLst/>
              <a:ahLst/>
              <a:cxnLst/>
              <a:rect l="l" t="t" r="r" b="b"/>
              <a:pathLst>
                <a:path w="4585" h="4300" extrusionOk="0">
                  <a:moveTo>
                    <a:pt x="3456" y="1"/>
                  </a:moveTo>
                  <a:lnTo>
                    <a:pt x="3415" y="327"/>
                  </a:lnTo>
                  <a:lnTo>
                    <a:pt x="3333" y="640"/>
                  </a:lnTo>
                  <a:lnTo>
                    <a:pt x="3238" y="953"/>
                  </a:lnTo>
                  <a:lnTo>
                    <a:pt x="3102" y="1239"/>
                  </a:lnTo>
                  <a:lnTo>
                    <a:pt x="2952" y="1511"/>
                  </a:lnTo>
                  <a:lnTo>
                    <a:pt x="2775" y="1783"/>
                  </a:lnTo>
                  <a:lnTo>
                    <a:pt x="2571" y="2014"/>
                  </a:lnTo>
                  <a:lnTo>
                    <a:pt x="2340" y="2245"/>
                  </a:lnTo>
                  <a:lnTo>
                    <a:pt x="2109" y="2449"/>
                  </a:lnTo>
                  <a:lnTo>
                    <a:pt x="1850" y="2626"/>
                  </a:lnTo>
                  <a:lnTo>
                    <a:pt x="1565" y="2776"/>
                  </a:lnTo>
                  <a:lnTo>
                    <a:pt x="1279" y="2912"/>
                  </a:lnTo>
                  <a:lnTo>
                    <a:pt x="980" y="3020"/>
                  </a:lnTo>
                  <a:lnTo>
                    <a:pt x="653" y="3102"/>
                  </a:lnTo>
                  <a:lnTo>
                    <a:pt x="327" y="3143"/>
                  </a:lnTo>
                  <a:lnTo>
                    <a:pt x="0" y="3157"/>
                  </a:lnTo>
                  <a:lnTo>
                    <a:pt x="0" y="4299"/>
                  </a:lnTo>
                  <a:lnTo>
                    <a:pt x="218" y="4286"/>
                  </a:lnTo>
                  <a:lnTo>
                    <a:pt x="436" y="4272"/>
                  </a:lnTo>
                  <a:lnTo>
                    <a:pt x="653" y="4245"/>
                  </a:lnTo>
                  <a:lnTo>
                    <a:pt x="871" y="4218"/>
                  </a:lnTo>
                  <a:lnTo>
                    <a:pt x="1089" y="4163"/>
                  </a:lnTo>
                  <a:lnTo>
                    <a:pt x="1293" y="4109"/>
                  </a:lnTo>
                  <a:lnTo>
                    <a:pt x="1497" y="4041"/>
                  </a:lnTo>
                  <a:lnTo>
                    <a:pt x="1701" y="3973"/>
                  </a:lnTo>
                  <a:lnTo>
                    <a:pt x="1891" y="3891"/>
                  </a:lnTo>
                  <a:lnTo>
                    <a:pt x="2082" y="3796"/>
                  </a:lnTo>
                  <a:lnTo>
                    <a:pt x="2259" y="3701"/>
                  </a:lnTo>
                  <a:lnTo>
                    <a:pt x="2449" y="3592"/>
                  </a:lnTo>
                  <a:lnTo>
                    <a:pt x="2626" y="3483"/>
                  </a:lnTo>
                  <a:lnTo>
                    <a:pt x="2789" y="3347"/>
                  </a:lnTo>
                  <a:lnTo>
                    <a:pt x="2952" y="3225"/>
                  </a:lnTo>
                  <a:lnTo>
                    <a:pt x="3102" y="3089"/>
                  </a:lnTo>
                  <a:lnTo>
                    <a:pt x="3265" y="2939"/>
                  </a:lnTo>
                  <a:lnTo>
                    <a:pt x="3401" y="2789"/>
                  </a:lnTo>
                  <a:lnTo>
                    <a:pt x="3537" y="2640"/>
                  </a:lnTo>
                  <a:lnTo>
                    <a:pt x="3673" y="2476"/>
                  </a:lnTo>
                  <a:lnTo>
                    <a:pt x="3796" y="2300"/>
                  </a:lnTo>
                  <a:lnTo>
                    <a:pt x="3904" y="2123"/>
                  </a:lnTo>
                  <a:lnTo>
                    <a:pt x="4013" y="1946"/>
                  </a:lnTo>
                  <a:lnTo>
                    <a:pt x="4108" y="1755"/>
                  </a:lnTo>
                  <a:lnTo>
                    <a:pt x="4204" y="1565"/>
                  </a:lnTo>
                  <a:lnTo>
                    <a:pt x="4285" y="1375"/>
                  </a:lnTo>
                  <a:lnTo>
                    <a:pt x="4367" y="1184"/>
                  </a:lnTo>
                  <a:lnTo>
                    <a:pt x="4421" y="980"/>
                  </a:lnTo>
                  <a:lnTo>
                    <a:pt x="4476" y="762"/>
                  </a:lnTo>
                  <a:lnTo>
                    <a:pt x="4530" y="558"/>
                  </a:lnTo>
                  <a:lnTo>
                    <a:pt x="4557" y="341"/>
                  </a:lnTo>
                  <a:lnTo>
                    <a:pt x="4585" y="123"/>
                  </a:lnTo>
                  <a:lnTo>
                    <a:pt x="4027" y="55"/>
                  </a:lnTo>
                  <a:lnTo>
                    <a:pt x="345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29"/>
            <p:cNvSpPr/>
            <p:nvPr/>
          </p:nvSpPr>
          <p:spPr>
            <a:xfrm>
              <a:off x="1385517" y="1693120"/>
              <a:ext cx="410114" cy="177914"/>
            </a:xfrm>
            <a:custGeom>
              <a:avLst/>
              <a:gdLst/>
              <a:ahLst/>
              <a:cxnLst/>
              <a:rect l="l" t="t" r="r" b="b"/>
              <a:pathLst>
                <a:path w="11604" h="5034" extrusionOk="0">
                  <a:moveTo>
                    <a:pt x="1035" y="0"/>
                  </a:moveTo>
                  <a:lnTo>
                    <a:pt x="763" y="273"/>
                  </a:lnTo>
                  <a:lnTo>
                    <a:pt x="504" y="558"/>
                  </a:lnTo>
                  <a:lnTo>
                    <a:pt x="1" y="1129"/>
                  </a:lnTo>
                  <a:lnTo>
                    <a:pt x="6571" y="1129"/>
                  </a:lnTo>
                  <a:lnTo>
                    <a:pt x="6761" y="1143"/>
                  </a:lnTo>
                  <a:lnTo>
                    <a:pt x="6965" y="1157"/>
                  </a:lnTo>
                  <a:lnTo>
                    <a:pt x="7156" y="1170"/>
                  </a:lnTo>
                  <a:lnTo>
                    <a:pt x="7346" y="1211"/>
                  </a:lnTo>
                  <a:lnTo>
                    <a:pt x="7537" y="1252"/>
                  </a:lnTo>
                  <a:lnTo>
                    <a:pt x="7727" y="1306"/>
                  </a:lnTo>
                  <a:lnTo>
                    <a:pt x="7904" y="1374"/>
                  </a:lnTo>
                  <a:lnTo>
                    <a:pt x="8081" y="1442"/>
                  </a:lnTo>
                  <a:lnTo>
                    <a:pt x="8258" y="1510"/>
                  </a:lnTo>
                  <a:lnTo>
                    <a:pt x="8421" y="1606"/>
                  </a:lnTo>
                  <a:lnTo>
                    <a:pt x="8584" y="1701"/>
                  </a:lnTo>
                  <a:lnTo>
                    <a:pt x="8747" y="1796"/>
                  </a:lnTo>
                  <a:lnTo>
                    <a:pt x="8897" y="1905"/>
                  </a:lnTo>
                  <a:lnTo>
                    <a:pt x="9047" y="2027"/>
                  </a:lnTo>
                  <a:lnTo>
                    <a:pt x="9196" y="2150"/>
                  </a:lnTo>
                  <a:lnTo>
                    <a:pt x="9332" y="2272"/>
                  </a:lnTo>
                  <a:lnTo>
                    <a:pt x="9455" y="2408"/>
                  </a:lnTo>
                  <a:lnTo>
                    <a:pt x="9577" y="2558"/>
                  </a:lnTo>
                  <a:lnTo>
                    <a:pt x="9700" y="2707"/>
                  </a:lnTo>
                  <a:lnTo>
                    <a:pt x="9808" y="2857"/>
                  </a:lnTo>
                  <a:lnTo>
                    <a:pt x="9904" y="3007"/>
                  </a:lnTo>
                  <a:lnTo>
                    <a:pt x="9999" y="3170"/>
                  </a:lnTo>
                  <a:lnTo>
                    <a:pt x="10094" y="3347"/>
                  </a:lnTo>
                  <a:lnTo>
                    <a:pt x="10162" y="3524"/>
                  </a:lnTo>
                  <a:lnTo>
                    <a:pt x="10230" y="3700"/>
                  </a:lnTo>
                  <a:lnTo>
                    <a:pt x="10298" y="3877"/>
                  </a:lnTo>
                  <a:lnTo>
                    <a:pt x="10353" y="4054"/>
                  </a:lnTo>
                  <a:lnTo>
                    <a:pt x="10393" y="4244"/>
                  </a:lnTo>
                  <a:lnTo>
                    <a:pt x="10434" y="4435"/>
                  </a:lnTo>
                  <a:lnTo>
                    <a:pt x="10448" y="4639"/>
                  </a:lnTo>
                  <a:lnTo>
                    <a:pt x="10475" y="4829"/>
                  </a:lnTo>
                  <a:lnTo>
                    <a:pt x="10475" y="5033"/>
                  </a:lnTo>
                  <a:lnTo>
                    <a:pt x="11604" y="5033"/>
                  </a:lnTo>
                  <a:lnTo>
                    <a:pt x="11604" y="4775"/>
                  </a:lnTo>
                  <a:lnTo>
                    <a:pt x="11590" y="4516"/>
                  </a:lnTo>
                  <a:lnTo>
                    <a:pt x="11550" y="4272"/>
                  </a:lnTo>
                  <a:lnTo>
                    <a:pt x="11509" y="4027"/>
                  </a:lnTo>
                  <a:lnTo>
                    <a:pt x="11454" y="3782"/>
                  </a:lnTo>
                  <a:lnTo>
                    <a:pt x="11386" y="3537"/>
                  </a:lnTo>
                  <a:lnTo>
                    <a:pt x="11305" y="3306"/>
                  </a:lnTo>
                  <a:lnTo>
                    <a:pt x="11209" y="3075"/>
                  </a:lnTo>
                  <a:lnTo>
                    <a:pt x="11114" y="2857"/>
                  </a:lnTo>
                  <a:lnTo>
                    <a:pt x="11005" y="2639"/>
                  </a:lnTo>
                  <a:lnTo>
                    <a:pt x="10883" y="2422"/>
                  </a:lnTo>
                  <a:lnTo>
                    <a:pt x="10747" y="2218"/>
                  </a:lnTo>
                  <a:lnTo>
                    <a:pt x="10611" y="2027"/>
                  </a:lnTo>
                  <a:lnTo>
                    <a:pt x="10461" y="1837"/>
                  </a:lnTo>
                  <a:lnTo>
                    <a:pt x="10298" y="1646"/>
                  </a:lnTo>
                  <a:lnTo>
                    <a:pt x="10135" y="1470"/>
                  </a:lnTo>
                  <a:lnTo>
                    <a:pt x="9958" y="1306"/>
                  </a:lnTo>
                  <a:lnTo>
                    <a:pt x="9768" y="1143"/>
                  </a:lnTo>
                  <a:lnTo>
                    <a:pt x="9577" y="993"/>
                  </a:lnTo>
                  <a:lnTo>
                    <a:pt x="9387" y="857"/>
                  </a:lnTo>
                  <a:lnTo>
                    <a:pt x="9183" y="721"/>
                  </a:lnTo>
                  <a:lnTo>
                    <a:pt x="8965" y="599"/>
                  </a:lnTo>
                  <a:lnTo>
                    <a:pt x="8747" y="490"/>
                  </a:lnTo>
                  <a:lnTo>
                    <a:pt x="8530" y="395"/>
                  </a:lnTo>
                  <a:lnTo>
                    <a:pt x="8299" y="300"/>
                  </a:lnTo>
                  <a:lnTo>
                    <a:pt x="8067" y="218"/>
                  </a:lnTo>
                  <a:lnTo>
                    <a:pt x="7822" y="150"/>
                  </a:lnTo>
                  <a:lnTo>
                    <a:pt x="7578" y="96"/>
                  </a:lnTo>
                  <a:lnTo>
                    <a:pt x="7333" y="55"/>
                  </a:lnTo>
                  <a:lnTo>
                    <a:pt x="7074" y="28"/>
                  </a:lnTo>
                  <a:lnTo>
                    <a:pt x="682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29"/>
            <p:cNvSpPr/>
            <p:nvPr/>
          </p:nvSpPr>
          <p:spPr>
            <a:xfrm>
              <a:off x="2079264" y="1680149"/>
              <a:ext cx="135609" cy="131757"/>
            </a:xfrm>
            <a:custGeom>
              <a:avLst/>
              <a:gdLst/>
              <a:ahLst/>
              <a:cxnLst/>
              <a:rect l="l" t="t" r="r" b="b"/>
              <a:pathLst>
                <a:path w="3837" h="3728" extrusionOk="0">
                  <a:moveTo>
                    <a:pt x="0" y="0"/>
                  </a:moveTo>
                  <a:lnTo>
                    <a:pt x="14" y="191"/>
                  </a:lnTo>
                  <a:lnTo>
                    <a:pt x="28" y="381"/>
                  </a:lnTo>
                  <a:lnTo>
                    <a:pt x="41" y="571"/>
                  </a:lnTo>
                  <a:lnTo>
                    <a:pt x="82" y="748"/>
                  </a:lnTo>
                  <a:lnTo>
                    <a:pt x="123" y="939"/>
                  </a:lnTo>
                  <a:lnTo>
                    <a:pt x="177" y="1116"/>
                  </a:lnTo>
                  <a:lnTo>
                    <a:pt x="232" y="1279"/>
                  </a:lnTo>
                  <a:lnTo>
                    <a:pt x="300" y="1456"/>
                  </a:lnTo>
                  <a:lnTo>
                    <a:pt x="368" y="1619"/>
                  </a:lnTo>
                  <a:lnTo>
                    <a:pt x="449" y="1782"/>
                  </a:lnTo>
                  <a:lnTo>
                    <a:pt x="545" y="1932"/>
                  </a:lnTo>
                  <a:lnTo>
                    <a:pt x="640" y="2081"/>
                  </a:lnTo>
                  <a:lnTo>
                    <a:pt x="749" y="2231"/>
                  </a:lnTo>
                  <a:lnTo>
                    <a:pt x="857" y="2381"/>
                  </a:lnTo>
                  <a:lnTo>
                    <a:pt x="980" y="2517"/>
                  </a:lnTo>
                  <a:lnTo>
                    <a:pt x="1102" y="2639"/>
                  </a:lnTo>
                  <a:lnTo>
                    <a:pt x="1225" y="2761"/>
                  </a:lnTo>
                  <a:lnTo>
                    <a:pt x="1361" y="2884"/>
                  </a:lnTo>
                  <a:lnTo>
                    <a:pt x="1497" y="2993"/>
                  </a:lnTo>
                  <a:lnTo>
                    <a:pt x="1646" y="3102"/>
                  </a:lnTo>
                  <a:lnTo>
                    <a:pt x="1796" y="3197"/>
                  </a:lnTo>
                  <a:lnTo>
                    <a:pt x="1959" y="3278"/>
                  </a:lnTo>
                  <a:lnTo>
                    <a:pt x="2122" y="3360"/>
                  </a:lnTo>
                  <a:lnTo>
                    <a:pt x="2286" y="3442"/>
                  </a:lnTo>
                  <a:lnTo>
                    <a:pt x="2449" y="3510"/>
                  </a:lnTo>
                  <a:lnTo>
                    <a:pt x="2626" y="3564"/>
                  </a:lnTo>
                  <a:lnTo>
                    <a:pt x="2803" y="3618"/>
                  </a:lnTo>
                  <a:lnTo>
                    <a:pt x="2979" y="3659"/>
                  </a:lnTo>
                  <a:lnTo>
                    <a:pt x="3170" y="3686"/>
                  </a:lnTo>
                  <a:lnTo>
                    <a:pt x="3347" y="3714"/>
                  </a:lnTo>
                  <a:lnTo>
                    <a:pt x="3537" y="3727"/>
                  </a:lnTo>
                  <a:lnTo>
                    <a:pt x="3836" y="3727"/>
                  </a:lnTo>
                  <a:lnTo>
                    <a:pt x="3836" y="2598"/>
                  </a:lnTo>
                  <a:lnTo>
                    <a:pt x="3728" y="2598"/>
                  </a:lnTo>
                  <a:lnTo>
                    <a:pt x="3469" y="2585"/>
                  </a:lnTo>
                  <a:lnTo>
                    <a:pt x="3211" y="2544"/>
                  </a:lnTo>
                  <a:lnTo>
                    <a:pt x="2966" y="2476"/>
                  </a:lnTo>
                  <a:lnTo>
                    <a:pt x="2721" y="2394"/>
                  </a:lnTo>
                  <a:lnTo>
                    <a:pt x="2503" y="2285"/>
                  </a:lnTo>
                  <a:lnTo>
                    <a:pt x="2286" y="2149"/>
                  </a:lnTo>
                  <a:lnTo>
                    <a:pt x="2082" y="2000"/>
                  </a:lnTo>
                  <a:lnTo>
                    <a:pt x="1905" y="1837"/>
                  </a:lnTo>
                  <a:lnTo>
                    <a:pt x="1728" y="1646"/>
                  </a:lnTo>
                  <a:lnTo>
                    <a:pt x="1578" y="1456"/>
                  </a:lnTo>
                  <a:lnTo>
                    <a:pt x="1456" y="1238"/>
                  </a:lnTo>
                  <a:lnTo>
                    <a:pt x="1347" y="1007"/>
                  </a:lnTo>
                  <a:lnTo>
                    <a:pt x="1252" y="776"/>
                  </a:lnTo>
                  <a:lnTo>
                    <a:pt x="1198" y="531"/>
                  </a:lnTo>
                  <a:lnTo>
                    <a:pt x="1157" y="272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29"/>
            <p:cNvSpPr/>
            <p:nvPr/>
          </p:nvSpPr>
          <p:spPr>
            <a:xfrm>
              <a:off x="1620124" y="2059944"/>
              <a:ext cx="113980" cy="184134"/>
            </a:xfrm>
            <a:custGeom>
              <a:avLst/>
              <a:gdLst/>
              <a:ahLst/>
              <a:cxnLst/>
              <a:rect l="l" t="t" r="r" b="b"/>
              <a:pathLst>
                <a:path w="3225" h="5210" extrusionOk="0">
                  <a:moveTo>
                    <a:pt x="1" y="0"/>
                  </a:moveTo>
                  <a:lnTo>
                    <a:pt x="1" y="2000"/>
                  </a:lnTo>
                  <a:lnTo>
                    <a:pt x="15" y="2163"/>
                  </a:lnTo>
                  <a:lnTo>
                    <a:pt x="28" y="2326"/>
                  </a:lnTo>
                  <a:lnTo>
                    <a:pt x="42" y="2489"/>
                  </a:lnTo>
                  <a:lnTo>
                    <a:pt x="69" y="2653"/>
                  </a:lnTo>
                  <a:lnTo>
                    <a:pt x="151" y="2952"/>
                  </a:lnTo>
                  <a:lnTo>
                    <a:pt x="259" y="3251"/>
                  </a:lnTo>
                  <a:lnTo>
                    <a:pt x="395" y="3537"/>
                  </a:lnTo>
                  <a:lnTo>
                    <a:pt x="559" y="3795"/>
                  </a:lnTo>
                  <a:lnTo>
                    <a:pt x="736" y="4040"/>
                  </a:lnTo>
                  <a:lnTo>
                    <a:pt x="953" y="4271"/>
                  </a:lnTo>
                  <a:lnTo>
                    <a:pt x="1171" y="4475"/>
                  </a:lnTo>
                  <a:lnTo>
                    <a:pt x="1429" y="4666"/>
                  </a:lnTo>
                  <a:lnTo>
                    <a:pt x="1688" y="4829"/>
                  </a:lnTo>
                  <a:lnTo>
                    <a:pt x="1973" y="4965"/>
                  </a:lnTo>
                  <a:lnTo>
                    <a:pt x="2259" y="5074"/>
                  </a:lnTo>
                  <a:lnTo>
                    <a:pt x="2572" y="5142"/>
                  </a:lnTo>
                  <a:lnTo>
                    <a:pt x="2735" y="5183"/>
                  </a:lnTo>
                  <a:lnTo>
                    <a:pt x="2885" y="5196"/>
                  </a:lnTo>
                  <a:lnTo>
                    <a:pt x="3048" y="5210"/>
                  </a:lnTo>
                  <a:lnTo>
                    <a:pt x="3225" y="5210"/>
                  </a:lnTo>
                  <a:lnTo>
                    <a:pt x="3225" y="4081"/>
                  </a:lnTo>
                  <a:lnTo>
                    <a:pt x="3007" y="4067"/>
                  </a:lnTo>
                  <a:lnTo>
                    <a:pt x="2803" y="4040"/>
                  </a:lnTo>
                  <a:lnTo>
                    <a:pt x="2599" y="3986"/>
                  </a:lnTo>
                  <a:lnTo>
                    <a:pt x="2409" y="3918"/>
                  </a:lnTo>
                  <a:lnTo>
                    <a:pt x="2232" y="3822"/>
                  </a:lnTo>
                  <a:lnTo>
                    <a:pt x="2055" y="3727"/>
                  </a:lnTo>
                  <a:lnTo>
                    <a:pt x="1892" y="3605"/>
                  </a:lnTo>
                  <a:lnTo>
                    <a:pt x="1756" y="3469"/>
                  </a:lnTo>
                  <a:lnTo>
                    <a:pt x="1620" y="3319"/>
                  </a:lnTo>
                  <a:lnTo>
                    <a:pt x="1497" y="3156"/>
                  </a:lnTo>
                  <a:lnTo>
                    <a:pt x="1388" y="2993"/>
                  </a:lnTo>
                  <a:lnTo>
                    <a:pt x="1307" y="2802"/>
                  </a:lnTo>
                  <a:lnTo>
                    <a:pt x="1239" y="2612"/>
                  </a:lnTo>
                  <a:lnTo>
                    <a:pt x="1184" y="2421"/>
                  </a:lnTo>
                  <a:lnTo>
                    <a:pt x="1157" y="2217"/>
                  </a:lnTo>
                  <a:lnTo>
                    <a:pt x="1144" y="2000"/>
                  </a:lnTo>
                  <a:lnTo>
                    <a:pt x="114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29"/>
            <p:cNvSpPr/>
            <p:nvPr/>
          </p:nvSpPr>
          <p:spPr>
            <a:xfrm>
              <a:off x="1973977" y="2142152"/>
              <a:ext cx="185619" cy="441817"/>
            </a:xfrm>
            <a:custGeom>
              <a:avLst/>
              <a:gdLst/>
              <a:ahLst/>
              <a:cxnLst/>
              <a:rect l="l" t="t" r="r" b="b"/>
              <a:pathLst>
                <a:path w="5252" h="12501" extrusionOk="0">
                  <a:moveTo>
                    <a:pt x="1" y="0"/>
                  </a:moveTo>
                  <a:lnTo>
                    <a:pt x="1" y="2245"/>
                  </a:lnTo>
                  <a:lnTo>
                    <a:pt x="14" y="2517"/>
                  </a:lnTo>
                  <a:lnTo>
                    <a:pt x="55" y="2775"/>
                  </a:lnTo>
                  <a:lnTo>
                    <a:pt x="109" y="3034"/>
                  </a:lnTo>
                  <a:lnTo>
                    <a:pt x="205" y="3265"/>
                  </a:lnTo>
                  <a:lnTo>
                    <a:pt x="313" y="3496"/>
                  </a:lnTo>
                  <a:lnTo>
                    <a:pt x="449" y="3714"/>
                  </a:lnTo>
                  <a:lnTo>
                    <a:pt x="599" y="3918"/>
                  </a:lnTo>
                  <a:lnTo>
                    <a:pt x="762" y="4108"/>
                  </a:lnTo>
                  <a:lnTo>
                    <a:pt x="953" y="4271"/>
                  </a:lnTo>
                  <a:lnTo>
                    <a:pt x="1157" y="4435"/>
                  </a:lnTo>
                  <a:lnTo>
                    <a:pt x="1374" y="4557"/>
                  </a:lnTo>
                  <a:lnTo>
                    <a:pt x="1606" y="4666"/>
                  </a:lnTo>
                  <a:lnTo>
                    <a:pt x="1850" y="4761"/>
                  </a:lnTo>
                  <a:lnTo>
                    <a:pt x="2095" y="4829"/>
                  </a:lnTo>
                  <a:lnTo>
                    <a:pt x="2354" y="4870"/>
                  </a:lnTo>
                  <a:lnTo>
                    <a:pt x="2626" y="4884"/>
                  </a:lnTo>
                  <a:lnTo>
                    <a:pt x="2775" y="4884"/>
                  </a:lnTo>
                  <a:lnTo>
                    <a:pt x="2925" y="4911"/>
                  </a:lnTo>
                  <a:lnTo>
                    <a:pt x="3075" y="4952"/>
                  </a:lnTo>
                  <a:lnTo>
                    <a:pt x="3211" y="4992"/>
                  </a:lnTo>
                  <a:lnTo>
                    <a:pt x="3333" y="5060"/>
                  </a:lnTo>
                  <a:lnTo>
                    <a:pt x="3456" y="5128"/>
                  </a:lnTo>
                  <a:lnTo>
                    <a:pt x="3578" y="5224"/>
                  </a:lnTo>
                  <a:lnTo>
                    <a:pt x="3687" y="5319"/>
                  </a:lnTo>
                  <a:lnTo>
                    <a:pt x="3782" y="5428"/>
                  </a:lnTo>
                  <a:lnTo>
                    <a:pt x="3864" y="5536"/>
                  </a:lnTo>
                  <a:lnTo>
                    <a:pt x="3945" y="5659"/>
                  </a:lnTo>
                  <a:lnTo>
                    <a:pt x="4000" y="5795"/>
                  </a:lnTo>
                  <a:lnTo>
                    <a:pt x="4054" y="5931"/>
                  </a:lnTo>
                  <a:lnTo>
                    <a:pt x="4095" y="6067"/>
                  </a:lnTo>
                  <a:lnTo>
                    <a:pt x="4109" y="6217"/>
                  </a:lnTo>
                  <a:lnTo>
                    <a:pt x="4122" y="6366"/>
                  </a:lnTo>
                  <a:lnTo>
                    <a:pt x="4122" y="12501"/>
                  </a:lnTo>
                  <a:lnTo>
                    <a:pt x="5251" y="12501"/>
                  </a:lnTo>
                  <a:lnTo>
                    <a:pt x="5251" y="6366"/>
                  </a:lnTo>
                  <a:lnTo>
                    <a:pt x="5238" y="6108"/>
                  </a:lnTo>
                  <a:lnTo>
                    <a:pt x="5197" y="5836"/>
                  </a:lnTo>
                  <a:lnTo>
                    <a:pt x="5142" y="5591"/>
                  </a:lnTo>
                  <a:lnTo>
                    <a:pt x="5047" y="5346"/>
                  </a:lnTo>
                  <a:lnTo>
                    <a:pt x="4938" y="5115"/>
                  </a:lnTo>
                  <a:lnTo>
                    <a:pt x="4802" y="4897"/>
                  </a:lnTo>
                  <a:lnTo>
                    <a:pt x="4653" y="4693"/>
                  </a:lnTo>
                  <a:lnTo>
                    <a:pt x="4489" y="4516"/>
                  </a:lnTo>
                  <a:lnTo>
                    <a:pt x="4299" y="4339"/>
                  </a:lnTo>
                  <a:lnTo>
                    <a:pt x="4095" y="4190"/>
                  </a:lnTo>
                  <a:lnTo>
                    <a:pt x="3877" y="4054"/>
                  </a:lnTo>
                  <a:lnTo>
                    <a:pt x="3646" y="3945"/>
                  </a:lnTo>
                  <a:lnTo>
                    <a:pt x="3401" y="3863"/>
                  </a:lnTo>
                  <a:lnTo>
                    <a:pt x="3156" y="3795"/>
                  </a:lnTo>
                  <a:lnTo>
                    <a:pt x="2898" y="3755"/>
                  </a:lnTo>
                  <a:lnTo>
                    <a:pt x="2626" y="3741"/>
                  </a:lnTo>
                  <a:lnTo>
                    <a:pt x="2476" y="3727"/>
                  </a:lnTo>
                  <a:lnTo>
                    <a:pt x="2327" y="3714"/>
                  </a:lnTo>
                  <a:lnTo>
                    <a:pt x="2177" y="3673"/>
                  </a:lnTo>
                  <a:lnTo>
                    <a:pt x="2041" y="3618"/>
                  </a:lnTo>
                  <a:lnTo>
                    <a:pt x="1918" y="3564"/>
                  </a:lnTo>
                  <a:lnTo>
                    <a:pt x="1796" y="3482"/>
                  </a:lnTo>
                  <a:lnTo>
                    <a:pt x="1674" y="3401"/>
                  </a:lnTo>
                  <a:lnTo>
                    <a:pt x="1565" y="3306"/>
                  </a:lnTo>
                  <a:lnTo>
                    <a:pt x="1470" y="3197"/>
                  </a:lnTo>
                  <a:lnTo>
                    <a:pt x="1388" y="3088"/>
                  </a:lnTo>
                  <a:lnTo>
                    <a:pt x="1306" y="2966"/>
                  </a:lnTo>
                  <a:lnTo>
                    <a:pt x="1252" y="2830"/>
                  </a:lnTo>
                  <a:lnTo>
                    <a:pt x="1198" y="2694"/>
                  </a:lnTo>
                  <a:lnTo>
                    <a:pt x="1157" y="2544"/>
                  </a:lnTo>
                  <a:lnTo>
                    <a:pt x="1143" y="2394"/>
                  </a:lnTo>
                  <a:lnTo>
                    <a:pt x="1130" y="2245"/>
                  </a:lnTo>
                  <a:lnTo>
                    <a:pt x="113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29"/>
            <p:cNvSpPr/>
            <p:nvPr/>
          </p:nvSpPr>
          <p:spPr>
            <a:xfrm>
              <a:off x="2139841" y="2327702"/>
              <a:ext cx="133665" cy="155790"/>
            </a:xfrm>
            <a:custGeom>
              <a:avLst/>
              <a:gdLst/>
              <a:ahLst/>
              <a:cxnLst/>
              <a:rect l="l" t="t" r="r" b="b"/>
              <a:pathLst>
                <a:path w="3782" h="4408" extrusionOk="0">
                  <a:moveTo>
                    <a:pt x="2639" y="1"/>
                  </a:moveTo>
                  <a:lnTo>
                    <a:pt x="2639" y="627"/>
                  </a:lnTo>
                  <a:lnTo>
                    <a:pt x="2626" y="899"/>
                  </a:lnTo>
                  <a:lnTo>
                    <a:pt x="2599" y="1157"/>
                  </a:lnTo>
                  <a:lnTo>
                    <a:pt x="2530" y="1415"/>
                  </a:lnTo>
                  <a:lnTo>
                    <a:pt x="2435" y="1647"/>
                  </a:lnTo>
                  <a:lnTo>
                    <a:pt x="2326" y="1892"/>
                  </a:lnTo>
                  <a:lnTo>
                    <a:pt x="2190" y="2109"/>
                  </a:lnTo>
                  <a:lnTo>
                    <a:pt x="2041" y="2313"/>
                  </a:lnTo>
                  <a:lnTo>
                    <a:pt x="1864" y="2490"/>
                  </a:lnTo>
                  <a:lnTo>
                    <a:pt x="1674" y="2667"/>
                  </a:lnTo>
                  <a:lnTo>
                    <a:pt x="1469" y="2817"/>
                  </a:lnTo>
                  <a:lnTo>
                    <a:pt x="1252" y="2953"/>
                  </a:lnTo>
                  <a:lnTo>
                    <a:pt x="1021" y="3061"/>
                  </a:lnTo>
                  <a:lnTo>
                    <a:pt x="776" y="3157"/>
                  </a:lnTo>
                  <a:lnTo>
                    <a:pt x="531" y="3225"/>
                  </a:lnTo>
                  <a:lnTo>
                    <a:pt x="259" y="3265"/>
                  </a:lnTo>
                  <a:lnTo>
                    <a:pt x="0" y="3279"/>
                  </a:lnTo>
                  <a:lnTo>
                    <a:pt x="0" y="4408"/>
                  </a:lnTo>
                  <a:lnTo>
                    <a:pt x="191" y="4408"/>
                  </a:lnTo>
                  <a:lnTo>
                    <a:pt x="381" y="4394"/>
                  </a:lnTo>
                  <a:lnTo>
                    <a:pt x="572" y="4367"/>
                  </a:lnTo>
                  <a:lnTo>
                    <a:pt x="762" y="4326"/>
                  </a:lnTo>
                  <a:lnTo>
                    <a:pt x="939" y="4286"/>
                  </a:lnTo>
                  <a:lnTo>
                    <a:pt x="1116" y="4245"/>
                  </a:lnTo>
                  <a:lnTo>
                    <a:pt x="1293" y="4177"/>
                  </a:lnTo>
                  <a:lnTo>
                    <a:pt x="1469" y="4109"/>
                  </a:lnTo>
                  <a:lnTo>
                    <a:pt x="1633" y="4041"/>
                  </a:lnTo>
                  <a:lnTo>
                    <a:pt x="1796" y="3946"/>
                  </a:lnTo>
                  <a:lnTo>
                    <a:pt x="1959" y="3864"/>
                  </a:lnTo>
                  <a:lnTo>
                    <a:pt x="2109" y="3769"/>
                  </a:lnTo>
                  <a:lnTo>
                    <a:pt x="2258" y="3660"/>
                  </a:lnTo>
                  <a:lnTo>
                    <a:pt x="2408" y="3537"/>
                  </a:lnTo>
                  <a:lnTo>
                    <a:pt x="2544" y="3429"/>
                  </a:lnTo>
                  <a:lnTo>
                    <a:pt x="2667" y="3293"/>
                  </a:lnTo>
                  <a:lnTo>
                    <a:pt x="2803" y="3170"/>
                  </a:lnTo>
                  <a:lnTo>
                    <a:pt x="2911" y="3034"/>
                  </a:lnTo>
                  <a:lnTo>
                    <a:pt x="3034" y="2885"/>
                  </a:lnTo>
                  <a:lnTo>
                    <a:pt x="3129" y="2735"/>
                  </a:lnTo>
                  <a:lnTo>
                    <a:pt x="3238" y="2585"/>
                  </a:lnTo>
                  <a:lnTo>
                    <a:pt x="3319" y="2422"/>
                  </a:lnTo>
                  <a:lnTo>
                    <a:pt x="3415" y="2259"/>
                  </a:lnTo>
                  <a:lnTo>
                    <a:pt x="3483" y="2096"/>
                  </a:lnTo>
                  <a:lnTo>
                    <a:pt x="3551" y="1919"/>
                  </a:lnTo>
                  <a:lnTo>
                    <a:pt x="3605" y="1742"/>
                  </a:lnTo>
                  <a:lnTo>
                    <a:pt x="3660" y="1565"/>
                  </a:lnTo>
                  <a:lnTo>
                    <a:pt x="3700" y="1388"/>
                  </a:lnTo>
                  <a:lnTo>
                    <a:pt x="3741" y="1198"/>
                  </a:lnTo>
                  <a:lnTo>
                    <a:pt x="3768" y="1007"/>
                  </a:lnTo>
                  <a:lnTo>
                    <a:pt x="3782" y="817"/>
                  </a:lnTo>
                  <a:lnTo>
                    <a:pt x="3782" y="627"/>
                  </a:lnTo>
                  <a:lnTo>
                    <a:pt x="378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29"/>
            <p:cNvSpPr/>
            <p:nvPr/>
          </p:nvSpPr>
          <p:spPr>
            <a:xfrm>
              <a:off x="1591779" y="1921470"/>
              <a:ext cx="503383" cy="187068"/>
            </a:xfrm>
            <a:custGeom>
              <a:avLst/>
              <a:gdLst/>
              <a:ahLst/>
              <a:cxnLst/>
              <a:rect l="l" t="t" r="r" b="b"/>
              <a:pathLst>
                <a:path w="14243" h="5293" extrusionOk="0">
                  <a:moveTo>
                    <a:pt x="0" y="1"/>
                  </a:moveTo>
                  <a:lnTo>
                    <a:pt x="0" y="1130"/>
                  </a:lnTo>
                  <a:lnTo>
                    <a:pt x="8937" y="1130"/>
                  </a:lnTo>
                  <a:lnTo>
                    <a:pt x="9155" y="1143"/>
                  </a:lnTo>
                  <a:lnTo>
                    <a:pt x="9373" y="1157"/>
                  </a:lnTo>
                  <a:lnTo>
                    <a:pt x="9577" y="1184"/>
                  </a:lnTo>
                  <a:lnTo>
                    <a:pt x="9781" y="1211"/>
                  </a:lnTo>
                  <a:lnTo>
                    <a:pt x="9985" y="1266"/>
                  </a:lnTo>
                  <a:lnTo>
                    <a:pt x="10175" y="1320"/>
                  </a:lnTo>
                  <a:lnTo>
                    <a:pt x="10379" y="1388"/>
                  </a:lnTo>
                  <a:lnTo>
                    <a:pt x="10570" y="1456"/>
                  </a:lnTo>
                  <a:lnTo>
                    <a:pt x="10746" y="1538"/>
                  </a:lnTo>
                  <a:lnTo>
                    <a:pt x="10923" y="1633"/>
                  </a:lnTo>
                  <a:lnTo>
                    <a:pt x="11100" y="1742"/>
                  </a:lnTo>
                  <a:lnTo>
                    <a:pt x="11277" y="1837"/>
                  </a:lnTo>
                  <a:lnTo>
                    <a:pt x="11440" y="1959"/>
                  </a:lnTo>
                  <a:lnTo>
                    <a:pt x="11590" y="2082"/>
                  </a:lnTo>
                  <a:lnTo>
                    <a:pt x="11739" y="2218"/>
                  </a:lnTo>
                  <a:lnTo>
                    <a:pt x="11889" y="2354"/>
                  </a:lnTo>
                  <a:lnTo>
                    <a:pt x="12025" y="2504"/>
                  </a:lnTo>
                  <a:lnTo>
                    <a:pt x="12161" y="2653"/>
                  </a:lnTo>
                  <a:lnTo>
                    <a:pt x="12284" y="2803"/>
                  </a:lnTo>
                  <a:lnTo>
                    <a:pt x="12392" y="2966"/>
                  </a:lnTo>
                  <a:lnTo>
                    <a:pt x="12501" y="3143"/>
                  </a:lnTo>
                  <a:lnTo>
                    <a:pt x="12610" y="3320"/>
                  </a:lnTo>
                  <a:lnTo>
                    <a:pt x="12705" y="3497"/>
                  </a:lnTo>
                  <a:lnTo>
                    <a:pt x="12787" y="3673"/>
                  </a:lnTo>
                  <a:lnTo>
                    <a:pt x="12855" y="3864"/>
                  </a:lnTo>
                  <a:lnTo>
                    <a:pt x="12923" y="4054"/>
                  </a:lnTo>
                  <a:lnTo>
                    <a:pt x="12977" y="4258"/>
                  </a:lnTo>
                  <a:lnTo>
                    <a:pt x="13032" y="4462"/>
                  </a:lnTo>
                  <a:lnTo>
                    <a:pt x="13059" y="4666"/>
                  </a:lnTo>
                  <a:lnTo>
                    <a:pt x="13086" y="4870"/>
                  </a:lnTo>
                  <a:lnTo>
                    <a:pt x="13100" y="5088"/>
                  </a:lnTo>
                  <a:lnTo>
                    <a:pt x="13113" y="5292"/>
                  </a:lnTo>
                  <a:lnTo>
                    <a:pt x="14242" y="5292"/>
                  </a:lnTo>
                  <a:lnTo>
                    <a:pt x="14242" y="5020"/>
                  </a:lnTo>
                  <a:lnTo>
                    <a:pt x="14215" y="4762"/>
                  </a:lnTo>
                  <a:lnTo>
                    <a:pt x="14188" y="4489"/>
                  </a:lnTo>
                  <a:lnTo>
                    <a:pt x="14134" y="4231"/>
                  </a:lnTo>
                  <a:lnTo>
                    <a:pt x="14079" y="3973"/>
                  </a:lnTo>
                  <a:lnTo>
                    <a:pt x="14011" y="3728"/>
                  </a:lnTo>
                  <a:lnTo>
                    <a:pt x="13930" y="3483"/>
                  </a:lnTo>
                  <a:lnTo>
                    <a:pt x="13834" y="3238"/>
                  </a:lnTo>
                  <a:lnTo>
                    <a:pt x="13725" y="3007"/>
                  </a:lnTo>
                  <a:lnTo>
                    <a:pt x="13603" y="2776"/>
                  </a:lnTo>
                  <a:lnTo>
                    <a:pt x="13481" y="2544"/>
                  </a:lnTo>
                  <a:lnTo>
                    <a:pt x="13345" y="2340"/>
                  </a:lnTo>
                  <a:lnTo>
                    <a:pt x="13195" y="2123"/>
                  </a:lnTo>
                  <a:lnTo>
                    <a:pt x="13032" y="1932"/>
                  </a:lnTo>
                  <a:lnTo>
                    <a:pt x="12869" y="1728"/>
                  </a:lnTo>
                  <a:lnTo>
                    <a:pt x="12692" y="1551"/>
                  </a:lnTo>
                  <a:lnTo>
                    <a:pt x="12501" y="1375"/>
                  </a:lnTo>
                  <a:lnTo>
                    <a:pt x="12311" y="1211"/>
                  </a:lnTo>
                  <a:lnTo>
                    <a:pt x="12120" y="1048"/>
                  </a:lnTo>
                  <a:lnTo>
                    <a:pt x="11903" y="898"/>
                  </a:lnTo>
                  <a:lnTo>
                    <a:pt x="11685" y="762"/>
                  </a:lnTo>
                  <a:lnTo>
                    <a:pt x="11467" y="640"/>
                  </a:lnTo>
                  <a:lnTo>
                    <a:pt x="11236" y="518"/>
                  </a:lnTo>
                  <a:lnTo>
                    <a:pt x="11005" y="409"/>
                  </a:lnTo>
                  <a:lnTo>
                    <a:pt x="10760" y="314"/>
                  </a:lnTo>
                  <a:lnTo>
                    <a:pt x="10515" y="232"/>
                  </a:lnTo>
                  <a:lnTo>
                    <a:pt x="10270" y="164"/>
                  </a:lnTo>
                  <a:lnTo>
                    <a:pt x="10012" y="96"/>
                  </a:lnTo>
                  <a:lnTo>
                    <a:pt x="9754" y="55"/>
                  </a:lnTo>
                  <a:lnTo>
                    <a:pt x="9481" y="28"/>
                  </a:lnTo>
                  <a:lnTo>
                    <a:pt x="920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29"/>
            <p:cNvSpPr/>
            <p:nvPr/>
          </p:nvSpPr>
          <p:spPr>
            <a:xfrm>
              <a:off x="2041765" y="1881109"/>
              <a:ext cx="298573" cy="147131"/>
            </a:xfrm>
            <a:custGeom>
              <a:avLst/>
              <a:gdLst/>
              <a:ahLst/>
              <a:cxnLst/>
              <a:rect l="l" t="t" r="r" b="b"/>
              <a:pathLst>
                <a:path w="8448" h="4163" extrusionOk="0">
                  <a:moveTo>
                    <a:pt x="7319" y="0"/>
                  </a:moveTo>
                  <a:lnTo>
                    <a:pt x="7305" y="313"/>
                  </a:lnTo>
                  <a:lnTo>
                    <a:pt x="7251" y="612"/>
                  </a:lnTo>
                  <a:lnTo>
                    <a:pt x="7183" y="898"/>
                  </a:lnTo>
                  <a:lnTo>
                    <a:pt x="7074" y="1183"/>
                  </a:lnTo>
                  <a:lnTo>
                    <a:pt x="6951" y="1442"/>
                  </a:lnTo>
                  <a:lnTo>
                    <a:pt x="6802" y="1687"/>
                  </a:lnTo>
                  <a:lnTo>
                    <a:pt x="6625" y="1932"/>
                  </a:lnTo>
                  <a:lnTo>
                    <a:pt x="6421" y="2136"/>
                  </a:lnTo>
                  <a:lnTo>
                    <a:pt x="6217" y="2340"/>
                  </a:lnTo>
                  <a:lnTo>
                    <a:pt x="5986" y="2517"/>
                  </a:lnTo>
                  <a:lnTo>
                    <a:pt x="5727" y="2666"/>
                  </a:lnTo>
                  <a:lnTo>
                    <a:pt x="5469" y="2789"/>
                  </a:lnTo>
                  <a:lnTo>
                    <a:pt x="5183" y="2897"/>
                  </a:lnTo>
                  <a:lnTo>
                    <a:pt x="4897" y="2965"/>
                  </a:lnTo>
                  <a:lnTo>
                    <a:pt x="4598" y="3006"/>
                  </a:lnTo>
                  <a:lnTo>
                    <a:pt x="4285" y="3033"/>
                  </a:lnTo>
                  <a:lnTo>
                    <a:pt x="0" y="3033"/>
                  </a:lnTo>
                  <a:lnTo>
                    <a:pt x="0" y="4162"/>
                  </a:lnTo>
                  <a:lnTo>
                    <a:pt x="4503" y="4162"/>
                  </a:lnTo>
                  <a:lnTo>
                    <a:pt x="4707" y="4149"/>
                  </a:lnTo>
                  <a:lnTo>
                    <a:pt x="4925" y="4122"/>
                  </a:lnTo>
                  <a:lnTo>
                    <a:pt x="5129" y="4081"/>
                  </a:lnTo>
                  <a:lnTo>
                    <a:pt x="5333" y="4026"/>
                  </a:lnTo>
                  <a:lnTo>
                    <a:pt x="5523" y="3972"/>
                  </a:lnTo>
                  <a:lnTo>
                    <a:pt x="5714" y="3918"/>
                  </a:lnTo>
                  <a:lnTo>
                    <a:pt x="5904" y="3836"/>
                  </a:lnTo>
                  <a:lnTo>
                    <a:pt x="6094" y="3754"/>
                  </a:lnTo>
                  <a:lnTo>
                    <a:pt x="6271" y="3659"/>
                  </a:lnTo>
                  <a:lnTo>
                    <a:pt x="6448" y="3564"/>
                  </a:lnTo>
                  <a:lnTo>
                    <a:pt x="6611" y="3455"/>
                  </a:lnTo>
                  <a:lnTo>
                    <a:pt x="6775" y="3333"/>
                  </a:lnTo>
                  <a:lnTo>
                    <a:pt x="6938" y="3210"/>
                  </a:lnTo>
                  <a:lnTo>
                    <a:pt x="7087" y="3088"/>
                  </a:lnTo>
                  <a:lnTo>
                    <a:pt x="7237" y="2938"/>
                  </a:lnTo>
                  <a:lnTo>
                    <a:pt x="7373" y="2802"/>
                  </a:lnTo>
                  <a:lnTo>
                    <a:pt x="7496" y="2653"/>
                  </a:lnTo>
                  <a:lnTo>
                    <a:pt x="7618" y="2489"/>
                  </a:lnTo>
                  <a:lnTo>
                    <a:pt x="7740" y="2326"/>
                  </a:lnTo>
                  <a:lnTo>
                    <a:pt x="7849" y="2163"/>
                  </a:lnTo>
                  <a:lnTo>
                    <a:pt x="7944" y="1986"/>
                  </a:lnTo>
                  <a:lnTo>
                    <a:pt x="8040" y="1809"/>
                  </a:lnTo>
                  <a:lnTo>
                    <a:pt x="8121" y="1619"/>
                  </a:lnTo>
                  <a:lnTo>
                    <a:pt x="8203" y="1428"/>
                  </a:lnTo>
                  <a:lnTo>
                    <a:pt x="8257" y="1238"/>
                  </a:lnTo>
                  <a:lnTo>
                    <a:pt x="8325" y="1034"/>
                  </a:lnTo>
                  <a:lnTo>
                    <a:pt x="8366" y="843"/>
                  </a:lnTo>
                  <a:lnTo>
                    <a:pt x="8407" y="639"/>
                  </a:lnTo>
                  <a:lnTo>
                    <a:pt x="8434" y="422"/>
                  </a:lnTo>
                  <a:lnTo>
                    <a:pt x="8448" y="218"/>
                  </a:lnTo>
                  <a:lnTo>
                    <a:pt x="8448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29"/>
            <p:cNvSpPr/>
            <p:nvPr/>
          </p:nvSpPr>
          <p:spPr>
            <a:xfrm>
              <a:off x="2499456" y="2274334"/>
              <a:ext cx="140416" cy="163989"/>
            </a:xfrm>
            <a:custGeom>
              <a:avLst/>
              <a:gdLst/>
              <a:ahLst/>
              <a:cxnLst/>
              <a:rect l="l" t="t" r="r" b="b"/>
              <a:pathLst>
                <a:path w="3973" h="4640" extrusionOk="0">
                  <a:moveTo>
                    <a:pt x="0" y="1"/>
                  </a:moveTo>
                  <a:lnTo>
                    <a:pt x="0" y="667"/>
                  </a:lnTo>
                  <a:lnTo>
                    <a:pt x="0" y="871"/>
                  </a:lnTo>
                  <a:lnTo>
                    <a:pt x="14" y="1076"/>
                  </a:lnTo>
                  <a:lnTo>
                    <a:pt x="41" y="1266"/>
                  </a:lnTo>
                  <a:lnTo>
                    <a:pt x="82" y="1470"/>
                  </a:lnTo>
                  <a:lnTo>
                    <a:pt x="123" y="1660"/>
                  </a:lnTo>
                  <a:lnTo>
                    <a:pt x="177" y="1851"/>
                  </a:lnTo>
                  <a:lnTo>
                    <a:pt x="245" y="2028"/>
                  </a:lnTo>
                  <a:lnTo>
                    <a:pt x="313" y="2205"/>
                  </a:lnTo>
                  <a:lnTo>
                    <a:pt x="395" y="2381"/>
                  </a:lnTo>
                  <a:lnTo>
                    <a:pt x="476" y="2558"/>
                  </a:lnTo>
                  <a:lnTo>
                    <a:pt x="571" y="2721"/>
                  </a:lnTo>
                  <a:lnTo>
                    <a:pt x="680" y="2885"/>
                  </a:lnTo>
                  <a:lnTo>
                    <a:pt x="789" y="3048"/>
                  </a:lnTo>
                  <a:lnTo>
                    <a:pt x="912" y="3197"/>
                  </a:lnTo>
                  <a:lnTo>
                    <a:pt x="1034" y="3334"/>
                  </a:lnTo>
                  <a:lnTo>
                    <a:pt x="1170" y="3470"/>
                  </a:lnTo>
                  <a:lnTo>
                    <a:pt x="1306" y="3606"/>
                  </a:lnTo>
                  <a:lnTo>
                    <a:pt x="1442" y="3728"/>
                  </a:lnTo>
                  <a:lnTo>
                    <a:pt x="1605" y="3850"/>
                  </a:lnTo>
                  <a:lnTo>
                    <a:pt x="1755" y="3959"/>
                  </a:lnTo>
                  <a:lnTo>
                    <a:pt x="1918" y="4068"/>
                  </a:lnTo>
                  <a:lnTo>
                    <a:pt x="2081" y="4163"/>
                  </a:lnTo>
                  <a:lnTo>
                    <a:pt x="2258" y="4245"/>
                  </a:lnTo>
                  <a:lnTo>
                    <a:pt x="2435" y="4327"/>
                  </a:lnTo>
                  <a:lnTo>
                    <a:pt x="2612" y="4395"/>
                  </a:lnTo>
                  <a:lnTo>
                    <a:pt x="2789" y="4463"/>
                  </a:lnTo>
                  <a:lnTo>
                    <a:pt x="2979" y="4517"/>
                  </a:lnTo>
                  <a:lnTo>
                    <a:pt x="3170" y="4558"/>
                  </a:lnTo>
                  <a:lnTo>
                    <a:pt x="3374" y="4599"/>
                  </a:lnTo>
                  <a:lnTo>
                    <a:pt x="3564" y="4626"/>
                  </a:lnTo>
                  <a:lnTo>
                    <a:pt x="3768" y="4639"/>
                  </a:lnTo>
                  <a:lnTo>
                    <a:pt x="3972" y="4639"/>
                  </a:lnTo>
                  <a:lnTo>
                    <a:pt x="3972" y="3510"/>
                  </a:lnTo>
                  <a:lnTo>
                    <a:pt x="3686" y="3497"/>
                  </a:lnTo>
                  <a:lnTo>
                    <a:pt x="3401" y="3442"/>
                  </a:lnTo>
                  <a:lnTo>
                    <a:pt x="3129" y="3374"/>
                  </a:lnTo>
                  <a:lnTo>
                    <a:pt x="2870" y="3279"/>
                  </a:lnTo>
                  <a:lnTo>
                    <a:pt x="2625" y="3157"/>
                  </a:lnTo>
                  <a:lnTo>
                    <a:pt x="2394" y="3021"/>
                  </a:lnTo>
                  <a:lnTo>
                    <a:pt x="2177" y="2857"/>
                  </a:lnTo>
                  <a:lnTo>
                    <a:pt x="1973" y="2667"/>
                  </a:lnTo>
                  <a:lnTo>
                    <a:pt x="1782" y="2477"/>
                  </a:lnTo>
                  <a:lnTo>
                    <a:pt x="1619" y="2245"/>
                  </a:lnTo>
                  <a:lnTo>
                    <a:pt x="1483" y="2014"/>
                  </a:lnTo>
                  <a:lnTo>
                    <a:pt x="1360" y="1769"/>
                  </a:lnTo>
                  <a:lnTo>
                    <a:pt x="1265" y="1511"/>
                  </a:lnTo>
                  <a:lnTo>
                    <a:pt x="1197" y="1239"/>
                  </a:lnTo>
                  <a:lnTo>
                    <a:pt x="1156" y="953"/>
                  </a:lnTo>
                  <a:lnTo>
                    <a:pt x="1129" y="667"/>
                  </a:lnTo>
                  <a:lnTo>
                    <a:pt x="112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29"/>
            <p:cNvSpPr/>
            <p:nvPr/>
          </p:nvSpPr>
          <p:spPr>
            <a:xfrm>
              <a:off x="2457610" y="1856086"/>
              <a:ext cx="175511" cy="140416"/>
            </a:xfrm>
            <a:custGeom>
              <a:avLst/>
              <a:gdLst/>
              <a:ahLst/>
              <a:cxnLst/>
              <a:rect l="l" t="t" r="r" b="b"/>
              <a:pathLst>
                <a:path w="4966" h="3973" extrusionOk="0">
                  <a:moveTo>
                    <a:pt x="3837" y="1"/>
                  </a:moveTo>
                  <a:lnTo>
                    <a:pt x="3823" y="286"/>
                  </a:lnTo>
                  <a:lnTo>
                    <a:pt x="3782" y="572"/>
                  </a:lnTo>
                  <a:lnTo>
                    <a:pt x="3701" y="844"/>
                  </a:lnTo>
                  <a:lnTo>
                    <a:pt x="3605" y="1103"/>
                  </a:lnTo>
                  <a:lnTo>
                    <a:pt x="3497" y="1347"/>
                  </a:lnTo>
                  <a:lnTo>
                    <a:pt x="3347" y="1579"/>
                  </a:lnTo>
                  <a:lnTo>
                    <a:pt x="3184" y="1810"/>
                  </a:lnTo>
                  <a:lnTo>
                    <a:pt x="3007" y="2000"/>
                  </a:lnTo>
                  <a:lnTo>
                    <a:pt x="2803" y="2191"/>
                  </a:lnTo>
                  <a:lnTo>
                    <a:pt x="2585" y="2354"/>
                  </a:lnTo>
                  <a:lnTo>
                    <a:pt x="2340" y="2490"/>
                  </a:lnTo>
                  <a:lnTo>
                    <a:pt x="2096" y="2612"/>
                  </a:lnTo>
                  <a:lnTo>
                    <a:pt x="1837" y="2708"/>
                  </a:lnTo>
                  <a:lnTo>
                    <a:pt x="1565" y="2776"/>
                  </a:lnTo>
                  <a:lnTo>
                    <a:pt x="1279" y="2830"/>
                  </a:lnTo>
                  <a:lnTo>
                    <a:pt x="994" y="2844"/>
                  </a:lnTo>
                  <a:lnTo>
                    <a:pt x="1" y="2844"/>
                  </a:lnTo>
                  <a:lnTo>
                    <a:pt x="1" y="3973"/>
                  </a:lnTo>
                  <a:lnTo>
                    <a:pt x="1198" y="3973"/>
                  </a:lnTo>
                  <a:lnTo>
                    <a:pt x="1402" y="3959"/>
                  </a:lnTo>
                  <a:lnTo>
                    <a:pt x="1606" y="3932"/>
                  </a:lnTo>
                  <a:lnTo>
                    <a:pt x="1796" y="3891"/>
                  </a:lnTo>
                  <a:lnTo>
                    <a:pt x="1987" y="3850"/>
                  </a:lnTo>
                  <a:lnTo>
                    <a:pt x="2177" y="3796"/>
                  </a:lnTo>
                  <a:lnTo>
                    <a:pt x="2354" y="3728"/>
                  </a:lnTo>
                  <a:lnTo>
                    <a:pt x="2544" y="3660"/>
                  </a:lnTo>
                  <a:lnTo>
                    <a:pt x="2721" y="3578"/>
                  </a:lnTo>
                  <a:lnTo>
                    <a:pt x="2884" y="3497"/>
                  </a:lnTo>
                  <a:lnTo>
                    <a:pt x="3061" y="3401"/>
                  </a:lnTo>
                  <a:lnTo>
                    <a:pt x="3211" y="3293"/>
                  </a:lnTo>
                  <a:lnTo>
                    <a:pt x="3374" y="3184"/>
                  </a:lnTo>
                  <a:lnTo>
                    <a:pt x="3524" y="3061"/>
                  </a:lnTo>
                  <a:lnTo>
                    <a:pt x="3673" y="2939"/>
                  </a:lnTo>
                  <a:lnTo>
                    <a:pt x="3809" y="2803"/>
                  </a:lnTo>
                  <a:lnTo>
                    <a:pt x="3932" y="2667"/>
                  </a:lnTo>
                  <a:lnTo>
                    <a:pt x="4068" y="2531"/>
                  </a:lnTo>
                  <a:lnTo>
                    <a:pt x="4177" y="2381"/>
                  </a:lnTo>
                  <a:lnTo>
                    <a:pt x="4286" y="2218"/>
                  </a:lnTo>
                  <a:lnTo>
                    <a:pt x="4394" y="2055"/>
                  </a:lnTo>
                  <a:lnTo>
                    <a:pt x="4490" y="1891"/>
                  </a:lnTo>
                  <a:lnTo>
                    <a:pt x="4585" y="1715"/>
                  </a:lnTo>
                  <a:lnTo>
                    <a:pt x="4653" y="1551"/>
                  </a:lnTo>
                  <a:lnTo>
                    <a:pt x="4734" y="1361"/>
                  </a:lnTo>
                  <a:lnTo>
                    <a:pt x="4789" y="1184"/>
                  </a:lnTo>
                  <a:lnTo>
                    <a:pt x="4843" y="994"/>
                  </a:lnTo>
                  <a:lnTo>
                    <a:pt x="4884" y="803"/>
                  </a:lnTo>
                  <a:lnTo>
                    <a:pt x="4925" y="599"/>
                  </a:lnTo>
                  <a:lnTo>
                    <a:pt x="4952" y="409"/>
                  </a:lnTo>
                  <a:lnTo>
                    <a:pt x="4966" y="205"/>
                  </a:lnTo>
                  <a:lnTo>
                    <a:pt x="496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29"/>
            <p:cNvSpPr/>
            <p:nvPr/>
          </p:nvSpPr>
          <p:spPr>
            <a:xfrm>
              <a:off x="2566254" y="2088784"/>
              <a:ext cx="203891" cy="39937"/>
            </a:xfrm>
            <a:custGeom>
              <a:avLst/>
              <a:gdLst/>
              <a:ahLst/>
              <a:cxnLst/>
              <a:rect l="l" t="t" r="r" b="b"/>
              <a:pathLst>
                <a:path w="5769" h="1130" extrusionOk="0">
                  <a:moveTo>
                    <a:pt x="1" y="0"/>
                  </a:moveTo>
                  <a:lnTo>
                    <a:pt x="1" y="1129"/>
                  </a:lnTo>
                  <a:lnTo>
                    <a:pt x="5768" y="1129"/>
                  </a:lnTo>
                  <a:lnTo>
                    <a:pt x="5741" y="558"/>
                  </a:lnTo>
                  <a:lnTo>
                    <a:pt x="571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29"/>
            <p:cNvSpPr/>
            <p:nvPr/>
          </p:nvSpPr>
          <p:spPr>
            <a:xfrm>
              <a:off x="1550427" y="1547931"/>
              <a:ext cx="197140" cy="102423"/>
            </a:xfrm>
            <a:custGeom>
              <a:avLst/>
              <a:gdLst/>
              <a:ahLst/>
              <a:cxnLst/>
              <a:rect l="l" t="t" r="r" b="b"/>
              <a:pathLst>
                <a:path w="5578" h="2898" extrusionOk="0">
                  <a:moveTo>
                    <a:pt x="2041" y="0"/>
                  </a:moveTo>
                  <a:lnTo>
                    <a:pt x="1511" y="273"/>
                  </a:lnTo>
                  <a:lnTo>
                    <a:pt x="1007" y="545"/>
                  </a:lnTo>
                  <a:lnTo>
                    <a:pt x="504" y="844"/>
                  </a:lnTo>
                  <a:lnTo>
                    <a:pt x="1" y="1143"/>
                  </a:lnTo>
                  <a:lnTo>
                    <a:pt x="2694" y="1143"/>
                  </a:lnTo>
                  <a:lnTo>
                    <a:pt x="2871" y="1157"/>
                  </a:lnTo>
                  <a:lnTo>
                    <a:pt x="3048" y="1184"/>
                  </a:lnTo>
                  <a:lnTo>
                    <a:pt x="3211" y="1225"/>
                  </a:lnTo>
                  <a:lnTo>
                    <a:pt x="3374" y="1279"/>
                  </a:lnTo>
                  <a:lnTo>
                    <a:pt x="3524" y="1361"/>
                  </a:lnTo>
                  <a:lnTo>
                    <a:pt x="3673" y="1442"/>
                  </a:lnTo>
                  <a:lnTo>
                    <a:pt x="3796" y="1538"/>
                  </a:lnTo>
                  <a:lnTo>
                    <a:pt x="3932" y="1660"/>
                  </a:lnTo>
                  <a:lnTo>
                    <a:pt x="4041" y="1782"/>
                  </a:lnTo>
                  <a:lnTo>
                    <a:pt x="4136" y="1918"/>
                  </a:lnTo>
                  <a:lnTo>
                    <a:pt x="4231" y="2054"/>
                  </a:lnTo>
                  <a:lnTo>
                    <a:pt x="4299" y="2218"/>
                  </a:lnTo>
                  <a:lnTo>
                    <a:pt x="4353" y="2367"/>
                  </a:lnTo>
                  <a:lnTo>
                    <a:pt x="4408" y="2544"/>
                  </a:lnTo>
                  <a:lnTo>
                    <a:pt x="4435" y="2721"/>
                  </a:lnTo>
                  <a:lnTo>
                    <a:pt x="4435" y="2898"/>
                  </a:lnTo>
                  <a:lnTo>
                    <a:pt x="5578" y="2898"/>
                  </a:lnTo>
                  <a:lnTo>
                    <a:pt x="5564" y="2599"/>
                  </a:lnTo>
                  <a:lnTo>
                    <a:pt x="5510" y="2313"/>
                  </a:lnTo>
                  <a:lnTo>
                    <a:pt x="5442" y="2041"/>
                  </a:lnTo>
                  <a:lnTo>
                    <a:pt x="5346" y="1769"/>
                  </a:lnTo>
                  <a:lnTo>
                    <a:pt x="5224" y="1524"/>
                  </a:lnTo>
                  <a:lnTo>
                    <a:pt x="5074" y="1279"/>
                  </a:lnTo>
                  <a:lnTo>
                    <a:pt x="4911" y="1061"/>
                  </a:lnTo>
                  <a:lnTo>
                    <a:pt x="4734" y="857"/>
                  </a:lnTo>
                  <a:lnTo>
                    <a:pt x="4517" y="667"/>
                  </a:lnTo>
                  <a:lnTo>
                    <a:pt x="4299" y="504"/>
                  </a:lnTo>
                  <a:lnTo>
                    <a:pt x="4068" y="354"/>
                  </a:lnTo>
                  <a:lnTo>
                    <a:pt x="3809" y="232"/>
                  </a:lnTo>
                  <a:lnTo>
                    <a:pt x="3551" y="137"/>
                  </a:lnTo>
                  <a:lnTo>
                    <a:pt x="3265" y="69"/>
                  </a:lnTo>
                  <a:lnTo>
                    <a:pt x="2980" y="28"/>
                  </a:lnTo>
                  <a:lnTo>
                    <a:pt x="269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29"/>
            <p:cNvSpPr/>
            <p:nvPr/>
          </p:nvSpPr>
          <p:spPr>
            <a:xfrm>
              <a:off x="1335542" y="2398847"/>
              <a:ext cx="40396" cy="136599"/>
            </a:xfrm>
            <a:custGeom>
              <a:avLst/>
              <a:gdLst/>
              <a:ahLst/>
              <a:cxnLst/>
              <a:rect l="l" t="t" r="r" b="b"/>
              <a:pathLst>
                <a:path w="1143" h="3865" extrusionOk="0">
                  <a:moveTo>
                    <a:pt x="0" y="1"/>
                  </a:moveTo>
                  <a:lnTo>
                    <a:pt x="0" y="3306"/>
                  </a:lnTo>
                  <a:lnTo>
                    <a:pt x="14" y="3415"/>
                  </a:lnTo>
                  <a:lnTo>
                    <a:pt x="55" y="3524"/>
                  </a:lnTo>
                  <a:lnTo>
                    <a:pt x="109" y="3619"/>
                  </a:lnTo>
                  <a:lnTo>
                    <a:pt x="177" y="3714"/>
                  </a:lnTo>
                  <a:lnTo>
                    <a:pt x="259" y="3782"/>
                  </a:lnTo>
                  <a:lnTo>
                    <a:pt x="368" y="3823"/>
                  </a:lnTo>
                  <a:lnTo>
                    <a:pt x="476" y="3850"/>
                  </a:lnTo>
                  <a:lnTo>
                    <a:pt x="585" y="3864"/>
                  </a:lnTo>
                  <a:lnTo>
                    <a:pt x="599" y="3864"/>
                  </a:lnTo>
                  <a:lnTo>
                    <a:pt x="708" y="3850"/>
                  </a:lnTo>
                  <a:lnTo>
                    <a:pt x="816" y="3810"/>
                  </a:lnTo>
                  <a:lnTo>
                    <a:pt x="898" y="3755"/>
                  </a:lnTo>
                  <a:lnTo>
                    <a:pt x="980" y="3687"/>
                  </a:lnTo>
                  <a:lnTo>
                    <a:pt x="1048" y="3606"/>
                  </a:lnTo>
                  <a:lnTo>
                    <a:pt x="1102" y="3510"/>
                  </a:lnTo>
                  <a:lnTo>
                    <a:pt x="1129" y="3415"/>
                  </a:lnTo>
                  <a:lnTo>
                    <a:pt x="1143" y="3306"/>
                  </a:lnTo>
                  <a:lnTo>
                    <a:pt x="114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29"/>
            <p:cNvSpPr/>
            <p:nvPr/>
          </p:nvSpPr>
          <p:spPr>
            <a:xfrm>
              <a:off x="1412449" y="2398847"/>
              <a:ext cx="40432" cy="136599"/>
            </a:xfrm>
            <a:custGeom>
              <a:avLst/>
              <a:gdLst/>
              <a:ahLst/>
              <a:cxnLst/>
              <a:rect l="l" t="t" r="r" b="b"/>
              <a:pathLst>
                <a:path w="1144" h="3865" extrusionOk="0">
                  <a:moveTo>
                    <a:pt x="1" y="1"/>
                  </a:moveTo>
                  <a:lnTo>
                    <a:pt x="1" y="3306"/>
                  </a:lnTo>
                  <a:lnTo>
                    <a:pt x="14" y="3415"/>
                  </a:lnTo>
                  <a:lnTo>
                    <a:pt x="55" y="3524"/>
                  </a:lnTo>
                  <a:lnTo>
                    <a:pt x="109" y="3619"/>
                  </a:lnTo>
                  <a:lnTo>
                    <a:pt x="177" y="3714"/>
                  </a:lnTo>
                  <a:lnTo>
                    <a:pt x="259" y="3782"/>
                  </a:lnTo>
                  <a:lnTo>
                    <a:pt x="368" y="3823"/>
                  </a:lnTo>
                  <a:lnTo>
                    <a:pt x="477" y="3850"/>
                  </a:lnTo>
                  <a:lnTo>
                    <a:pt x="586" y="3864"/>
                  </a:lnTo>
                  <a:lnTo>
                    <a:pt x="599" y="3864"/>
                  </a:lnTo>
                  <a:lnTo>
                    <a:pt x="708" y="3850"/>
                  </a:lnTo>
                  <a:lnTo>
                    <a:pt x="817" y="3810"/>
                  </a:lnTo>
                  <a:lnTo>
                    <a:pt x="898" y="3755"/>
                  </a:lnTo>
                  <a:lnTo>
                    <a:pt x="980" y="3687"/>
                  </a:lnTo>
                  <a:lnTo>
                    <a:pt x="1048" y="3606"/>
                  </a:lnTo>
                  <a:lnTo>
                    <a:pt x="1102" y="3510"/>
                  </a:lnTo>
                  <a:lnTo>
                    <a:pt x="1130" y="3415"/>
                  </a:lnTo>
                  <a:lnTo>
                    <a:pt x="1143" y="3306"/>
                  </a:lnTo>
                  <a:lnTo>
                    <a:pt x="114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29"/>
            <p:cNvSpPr/>
            <p:nvPr/>
          </p:nvSpPr>
          <p:spPr>
            <a:xfrm>
              <a:off x="1489850" y="2398847"/>
              <a:ext cx="39937" cy="136599"/>
            </a:xfrm>
            <a:custGeom>
              <a:avLst/>
              <a:gdLst/>
              <a:ahLst/>
              <a:cxnLst/>
              <a:rect l="l" t="t" r="r" b="b"/>
              <a:pathLst>
                <a:path w="1130" h="3865" extrusionOk="0">
                  <a:moveTo>
                    <a:pt x="1" y="1"/>
                  </a:moveTo>
                  <a:lnTo>
                    <a:pt x="1" y="3306"/>
                  </a:lnTo>
                  <a:lnTo>
                    <a:pt x="1" y="3415"/>
                  </a:lnTo>
                  <a:lnTo>
                    <a:pt x="41" y="3524"/>
                  </a:lnTo>
                  <a:lnTo>
                    <a:pt x="96" y="3619"/>
                  </a:lnTo>
                  <a:lnTo>
                    <a:pt x="164" y="3714"/>
                  </a:lnTo>
                  <a:lnTo>
                    <a:pt x="259" y="3782"/>
                  </a:lnTo>
                  <a:lnTo>
                    <a:pt x="354" y="3823"/>
                  </a:lnTo>
                  <a:lnTo>
                    <a:pt x="463" y="3850"/>
                  </a:lnTo>
                  <a:lnTo>
                    <a:pt x="586" y="3864"/>
                  </a:lnTo>
                  <a:lnTo>
                    <a:pt x="694" y="3850"/>
                  </a:lnTo>
                  <a:lnTo>
                    <a:pt x="803" y="3810"/>
                  </a:lnTo>
                  <a:lnTo>
                    <a:pt x="898" y="3755"/>
                  </a:lnTo>
                  <a:lnTo>
                    <a:pt x="980" y="3687"/>
                  </a:lnTo>
                  <a:lnTo>
                    <a:pt x="1034" y="3606"/>
                  </a:lnTo>
                  <a:lnTo>
                    <a:pt x="1089" y="3510"/>
                  </a:lnTo>
                  <a:lnTo>
                    <a:pt x="1116" y="3415"/>
                  </a:lnTo>
                  <a:lnTo>
                    <a:pt x="1130" y="3306"/>
                  </a:lnTo>
                  <a:lnTo>
                    <a:pt x="113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29"/>
            <p:cNvSpPr/>
            <p:nvPr/>
          </p:nvSpPr>
          <p:spPr>
            <a:xfrm>
              <a:off x="1566791" y="2398847"/>
              <a:ext cx="39937" cy="136599"/>
            </a:xfrm>
            <a:custGeom>
              <a:avLst/>
              <a:gdLst/>
              <a:ahLst/>
              <a:cxnLst/>
              <a:rect l="l" t="t" r="r" b="b"/>
              <a:pathLst>
                <a:path w="1130" h="3865" extrusionOk="0">
                  <a:moveTo>
                    <a:pt x="0" y="1"/>
                  </a:moveTo>
                  <a:lnTo>
                    <a:pt x="0" y="3306"/>
                  </a:lnTo>
                  <a:lnTo>
                    <a:pt x="14" y="3415"/>
                  </a:lnTo>
                  <a:lnTo>
                    <a:pt x="41" y="3524"/>
                  </a:lnTo>
                  <a:lnTo>
                    <a:pt x="95" y="3619"/>
                  </a:lnTo>
                  <a:lnTo>
                    <a:pt x="163" y="3714"/>
                  </a:lnTo>
                  <a:lnTo>
                    <a:pt x="259" y="3782"/>
                  </a:lnTo>
                  <a:lnTo>
                    <a:pt x="354" y="3823"/>
                  </a:lnTo>
                  <a:lnTo>
                    <a:pt x="463" y="3850"/>
                  </a:lnTo>
                  <a:lnTo>
                    <a:pt x="585" y="3864"/>
                  </a:lnTo>
                  <a:lnTo>
                    <a:pt x="599" y="3864"/>
                  </a:lnTo>
                  <a:lnTo>
                    <a:pt x="707" y="3850"/>
                  </a:lnTo>
                  <a:lnTo>
                    <a:pt x="803" y="3810"/>
                  </a:lnTo>
                  <a:lnTo>
                    <a:pt x="898" y="3755"/>
                  </a:lnTo>
                  <a:lnTo>
                    <a:pt x="979" y="3687"/>
                  </a:lnTo>
                  <a:lnTo>
                    <a:pt x="1048" y="3606"/>
                  </a:lnTo>
                  <a:lnTo>
                    <a:pt x="1088" y="3510"/>
                  </a:lnTo>
                  <a:lnTo>
                    <a:pt x="1129" y="3415"/>
                  </a:lnTo>
                  <a:lnTo>
                    <a:pt x="1129" y="3306"/>
                  </a:lnTo>
                  <a:lnTo>
                    <a:pt x="112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29"/>
            <p:cNvSpPr/>
            <p:nvPr/>
          </p:nvSpPr>
          <p:spPr>
            <a:xfrm>
              <a:off x="1643697" y="2398847"/>
              <a:ext cx="40432" cy="136599"/>
            </a:xfrm>
            <a:custGeom>
              <a:avLst/>
              <a:gdLst/>
              <a:ahLst/>
              <a:cxnLst/>
              <a:rect l="l" t="t" r="r" b="b"/>
              <a:pathLst>
                <a:path w="1144" h="3865" extrusionOk="0">
                  <a:moveTo>
                    <a:pt x="1" y="1"/>
                  </a:moveTo>
                  <a:lnTo>
                    <a:pt x="1" y="3306"/>
                  </a:lnTo>
                  <a:lnTo>
                    <a:pt x="14" y="3415"/>
                  </a:lnTo>
                  <a:lnTo>
                    <a:pt x="41" y="3524"/>
                  </a:lnTo>
                  <a:lnTo>
                    <a:pt x="96" y="3619"/>
                  </a:lnTo>
                  <a:lnTo>
                    <a:pt x="177" y="3714"/>
                  </a:lnTo>
                  <a:lnTo>
                    <a:pt x="259" y="3782"/>
                  </a:lnTo>
                  <a:lnTo>
                    <a:pt x="354" y="3823"/>
                  </a:lnTo>
                  <a:lnTo>
                    <a:pt x="463" y="3850"/>
                  </a:lnTo>
                  <a:lnTo>
                    <a:pt x="585" y="3864"/>
                  </a:lnTo>
                  <a:lnTo>
                    <a:pt x="599" y="3864"/>
                  </a:lnTo>
                  <a:lnTo>
                    <a:pt x="708" y="3850"/>
                  </a:lnTo>
                  <a:lnTo>
                    <a:pt x="803" y="3810"/>
                  </a:lnTo>
                  <a:lnTo>
                    <a:pt x="898" y="3755"/>
                  </a:lnTo>
                  <a:lnTo>
                    <a:pt x="980" y="3687"/>
                  </a:lnTo>
                  <a:lnTo>
                    <a:pt x="1048" y="3606"/>
                  </a:lnTo>
                  <a:lnTo>
                    <a:pt x="1089" y="3510"/>
                  </a:lnTo>
                  <a:lnTo>
                    <a:pt x="1130" y="3415"/>
                  </a:lnTo>
                  <a:lnTo>
                    <a:pt x="1143" y="3306"/>
                  </a:lnTo>
                  <a:lnTo>
                    <a:pt x="114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29"/>
            <p:cNvSpPr/>
            <p:nvPr/>
          </p:nvSpPr>
          <p:spPr>
            <a:xfrm>
              <a:off x="3336447" y="4559360"/>
              <a:ext cx="1235538" cy="146671"/>
            </a:xfrm>
            <a:custGeom>
              <a:avLst/>
              <a:gdLst/>
              <a:ahLst/>
              <a:cxnLst/>
              <a:rect l="l" t="t" r="r" b="b"/>
              <a:pathLst>
                <a:path w="34959" h="4150" extrusionOk="0">
                  <a:moveTo>
                    <a:pt x="17480" y="1"/>
                  </a:moveTo>
                  <a:lnTo>
                    <a:pt x="15698" y="14"/>
                  </a:lnTo>
                  <a:lnTo>
                    <a:pt x="13957" y="42"/>
                  </a:lnTo>
                  <a:lnTo>
                    <a:pt x="12283" y="96"/>
                  </a:lnTo>
                  <a:lnTo>
                    <a:pt x="10678" y="164"/>
                  </a:lnTo>
                  <a:lnTo>
                    <a:pt x="9155" y="246"/>
                  </a:lnTo>
                  <a:lnTo>
                    <a:pt x="7713" y="354"/>
                  </a:lnTo>
                  <a:lnTo>
                    <a:pt x="6366" y="477"/>
                  </a:lnTo>
                  <a:lnTo>
                    <a:pt x="5128" y="613"/>
                  </a:lnTo>
                  <a:lnTo>
                    <a:pt x="3999" y="762"/>
                  </a:lnTo>
                  <a:lnTo>
                    <a:pt x="2993" y="912"/>
                  </a:lnTo>
                  <a:lnTo>
                    <a:pt x="2530" y="994"/>
                  </a:lnTo>
                  <a:lnTo>
                    <a:pt x="2109" y="1089"/>
                  </a:lnTo>
                  <a:lnTo>
                    <a:pt x="1728" y="1171"/>
                  </a:lnTo>
                  <a:lnTo>
                    <a:pt x="1374" y="1266"/>
                  </a:lnTo>
                  <a:lnTo>
                    <a:pt x="1061" y="1361"/>
                  </a:lnTo>
                  <a:lnTo>
                    <a:pt x="789" y="1456"/>
                  </a:lnTo>
                  <a:lnTo>
                    <a:pt x="558" y="1551"/>
                  </a:lnTo>
                  <a:lnTo>
                    <a:pt x="354" y="1660"/>
                  </a:lnTo>
                  <a:lnTo>
                    <a:pt x="204" y="1755"/>
                  </a:lnTo>
                  <a:lnTo>
                    <a:pt x="96" y="1864"/>
                  </a:lnTo>
                  <a:lnTo>
                    <a:pt x="55" y="1919"/>
                  </a:lnTo>
                  <a:lnTo>
                    <a:pt x="28" y="1973"/>
                  </a:lnTo>
                  <a:lnTo>
                    <a:pt x="14" y="2027"/>
                  </a:lnTo>
                  <a:lnTo>
                    <a:pt x="0" y="2082"/>
                  </a:lnTo>
                  <a:lnTo>
                    <a:pt x="14" y="2123"/>
                  </a:lnTo>
                  <a:lnTo>
                    <a:pt x="28" y="2177"/>
                  </a:lnTo>
                  <a:lnTo>
                    <a:pt x="55" y="2232"/>
                  </a:lnTo>
                  <a:lnTo>
                    <a:pt x="96" y="2286"/>
                  </a:lnTo>
                  <a:lnTo>
                    <a:pt x="204" y="2395"/>
                  </a:lnTo>
                  <a:lnTo>
                    <a:pt x="354" y="2490"/>
                  </a:lnTo>
                  <a:lnTo>
                    <a:pt x="558" y="2599"/>
                  </a:lnTo>
                  <a:lnTo>
                    <a:pt x="789" y="2694"/>
                  </a:lnTo>
                  <a:lnTo>
                    <a:pt x="1061" y="2789"/>
                  </a:lnTo>
                  <a:lnTo>
                    <a:pt x="1374" y="2884"/>
                  </a:lnTo>
                  <a:lnTo>
                    <a:pt x="1728" y="2980"/>
                  </a:lnTo>
                  <a:lnTo>
                    <a:pt x="2109" y="3061"/>
                  </a:lnTo>
                  <a:lnTo>
                    <a:pt x="2530" y="3156"/>
                  </a:lnTo>
                  <a:lnTo>
                    <a:pt x="2993" y="3238"/>
                  </a:lnTo>
                  <a:lnTo>
                    <a:pt x="3999" y="3401"/>
                  </a:lnTo>
                  <a:lnTo>
                    <a:pt x="5128" y="3537"/>
                  </a:lnTo>
                  <a:lnTo>
                    <a:pt x="6366" y="3673"/>
                  </a:lnTo>
                  <a:lnTo>
                    <a:pt x="7713" y="3796"/>
                  </a:lnTo>
                  <a:lnTo>
                    <a:pt x="9155" y="3905"/>
                  </a:lnTo>
                  <a:lnTo>
                    <a:pt x="10678" y="3986"/>
                  </a:lnTo>
                  <a:lnTo>
                    <a:pt x="12283" y="4054"/>
                  </a:lnTo>
                  <a:lnTo>
                    <a:pt x="13957" y="4109"/>
                  </a:lnTo>
                  <a:lnTo>
                    <a:pt x="15698" y="4136"/>
                  </a:lnTo>
                  <a:lnTo>
                    <a:pt x="17480" y="4149"/>
                  </a:lnTo>
                  <a:lnTo>
                    <a:pt x="19262" y="4136"/>
                  </a:lnTo>
                  <a:lnTo>
                    <a:pt x="21003" y="4109"/>
                  </a:lnTo>
                  <a:lnTo>
                    <a:pt x="22676" y="4054"/>
                  </a:lnTo>
                  <a:lnTo>
                    <a:pt x="24281" y="3986"/>
                  </a:lnTo>
                  <a:lnTo>
                    <a:pt x="25804" y="3905"/>
                  </a:lnTo>
                  <a:lnTo>
                    <a:pt x="27246" y="3796"/>
                  </a:lnTo>
                  <a:lnTo>
                    <a:pt x="28593" y="3673"/>
                  </a:lnTo>
                  <a:lnTo>
                    <a:pt x="29831" y="3537"/>
                  </a:lnTo>
                  <a:lnTo>
                    <a:pt x="30960" y="3401"/>
                  </a:lnTo>
                  <a:lnTo>
                    <a:pt x="31966" y="3238"/>
                  </a:lnTo>
                  <a:lnTo>
                    <a:pt x="32429" y="3156"/>
                  </a:lnTo>
                  <a:lnTo>
                    <a:pt x="32851" y="3061"/>
                  </a:lnTo>
                  <a:lnTo>
                    <a:pt x="33231" y="2980"/>
                  </a:lnTo>
                  <a:lnTo>
                    <a:pt x="33585" y="2884"/>
                  </a:lnTo>
                  <a:lnTo>
                    <a:pt x="33898" y="2789"/>
                  </a:lnTo>
                  <a:lnTo>
                    <a:pt x="34170" y="2694"/>
                  </a:lnTo>
                  <a:lnTo>
                    <a:pt x="34401" y="2599"/>
                  </a:lnTo>
                  <a:lnTo>
                    <a:pt x="34605" y="2490"/>
                  </a:lnTo>
                  <a:lnTo>
                    <a:pt x="34755" y="2395"/>
                  </a:lnTo>
                  <a:lnTo>
                    <a:pt x="34864" y="2286"/>
                  </a:lnTo>
                  <a:lnTo>
                    <a:pt x="34905" y="2232"/>
                  </a:lnTo>
                  <a:lnTo>
                    <a:pt x="34932" y="2177"/>
                  </a:lnTo>
                  <a:lnTo>
                    <a:pt x="34945" y="2123"/>
                  </a:lnTo>
                  <a:lnTo>
                    <a:pt x="34959" y="2082"/>
                  </a:lnTo>
                  <a:lnTo>
                    <a:pt x="34945" y="2027"/>
                  </a:lnTo>
                  <a:lnTo>
                    <a:pt x="34932" y="1973"/>
                  </a:lnTo>
                  <a:lnTo>
                    <a:pt x="34905" y="1919"/>
                  </a:lnTo>
                  <a:lnTo>
                    <a:pt x="34864" y="1864"/>
                  </a:lnTo>
                  <a:lnTo>
                    <a:pt x="34755" y="1755"/>
                  </a:lnTo>
                  <a:lnTo>
                    <a:pt x="34605" y="1660"/>
                  </a:lnTo>
                  <a:lnTo>
                    <a:pt x="34401" y="1551"/>
                  </a:lnTo>
                  <a:lnTo>
                    <a:pt x="34170" y="1456"/>
                  </a:lnTo>
                  <a:lnTo>
                    <a:pt x="33898" y="1361"/>
                  </a:lnTo>
                  <a:lnTo>
                    <a:pt x="33585" y="1266"/>
                  </a:lnTo>
                  <a:lnTo>
                    <a:pt x="33231" y="1171"/>
                  </a:lnTo>
                  <a:lnTo>
                    <a:pt x="32851" y="1089"/>
                  </a:lnTo>
                  <a:lnTo>
                    <a:pt x="32429" y="994"/>
                  </a:lnTo>
                  <a:lnTo>
                    <a:pt x="31966" y="912"/>
                  </a:lnTo>
                  <a:lnTo>
                    <a:pt x="30960" y="762"/>
                  </a:lnTo>
                  <a:lnTo>
                    <a:pt x="29831" y="613"/>
                  </a:lnTo>
                  <a:lnTo>
                    <a:pt x="28593" y="477"/>
                  </a:lnTo>
                  <a:lnTo>
                    <a:pt x="27246" y="354"/>
                  </a:lnTo>
                  <a:lnTo>
                    <a:pt x="25804" y="246"/>
                  </a:lnTo>
                  <a:lnTo>
                    <a:pt x="24281" y="164"/>
                  </a:lnTo>
                  <a:lnTo>
                    <a:pt x="22676" y="96"/>
                  </a:lnTo>
                  <a:lnTo>
                    <a:pt x="21003" y="42"/>
                  </a:lnTo>
                  <a:lnTo>
                    <a:pt x="19262" y="14"/>
                  </a:lnTo>
                  <a:lnTo>
                    <a:pt x="17480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29"/>
            <p:cNvSpPr/>
            <p:nvPr/>
          </p:nvSpPr>
          <p:spPr>
            <a:xfrm>
              <a:off x="3168638" y="3276730"/>
              <a:ext cx="788491" cy="663944"/>
            </a:xfrm>
            <a:custGeom>
              <a:avLst/>
              <a:gdLst/>
              <a:ahLst/>
              <a:cxnLst/>
              <a:rect l="l" t="t" r="r" b="b"/>
              <a:pathLst>
                <a:path w="22310" h="18786" extrusionOk="0">
                  <a:moveTo>
                    <a:pt x="5864" y="0"/>
                  </a:moveTo>
                  <a:lnTo>
                    <a:pt x="5782" y="14"/>
                  </a:lnTo>
                  <a:lnTo>
                    <a:pt x="5700" y="41"/>
                  </a:lnTo>
                  <a:lnTo>
                    <a:pt x="5619" y="82"/>
                  </a:lnTo>
                  <a:lnTo>
                    <a:pt x="5551" y="136"/>
                  </a:lnTo>
                  <a:lnTo>
                    <a:pt x="5496" y="191"/>
                  </a:lnTo>
                  <a:lnTo>
                    <a:pt x="5456" y="272"/>
                  </a:lnTo>
                  <a:lnTo>
                    <a:pt x="5428" y="354"/>
                  </a:lnTo>
                  <a:lnTo>
                    <a:pt x="5428" y="449"/>
                  </a:lnTo>
                  <a:lnTo>
                    <a:pt x="5428" y="17901"/>
                  </a:lnTo>
                  <a:lnTo>
                    <a:pt x="450" y="17901"/>
                  </a:lnTo>
                  <a:lnTo>
                    <a:pt x="355" y="17915"/>
                  </a:lnTo>
                  <a:lnTo>
                    <a:pt x="273" y="17928"/>
                  </a:lnTo>
                  <a:lnTo>
                    <a:pt x="191" y="17969"/>
                  </a:lnTo>
                  <a:lnTo>
                    <a:pt x="137" y="18024"/>
                  </a:lnTo>
                  <a:lnTo>
                    <a:pt x="83" y="18092"/>
                  </a:lnTo>
                  <a:lnTo>
                    <a:pt x="42" y="18173"/>
                  </a:lnTo>
                  <a:lnTo>
                    <a:pt x="15" y="18255"/>
                  </a:lnTo>
                  <a:lnTo>
                    <a:pt x="1" y="18336"/>
                  </a:lnTo>
                  <a:lnTo>
                    <a:pt x="15" y="18432"/>
                  </a:lnTo>
                  <a:lnTo>
                    <a:pt x="42" y="18513"/>
                  </a:lnTo>
                  <a:lnTo>
                    <a:pt x="83" y="18595"/>
                  </a:lnTo>
                  <a:lnTo>
                    <a:pt x="137" y="18649"/>
                  </a:lnTo>
                  <a:lnTo>
                    <a:pt x="191" y="18704"/>
                  </a:lnTo>
                  <a:lnTo>
                    <a:pt x="273" y="18744"/>
                  </a:lnTo>
                  <a:lnTo>
                    <a:pt x="355" y="18772"/>
                  </a:lnTo>
                  <a:lnTo>
                    <a:pt x="450" y="18785"/>
                  </a:lnTo>
                  <a:lnTo>
                    <a:pt x="5864" y="18785"/>
                  </a:lnTo>
                  <a:lnTo>
                    <a:pt x="5959" y="18772"/>
                  </a:lnTo>
                  <a:lnTo>
                    <a:pt x="6041" y="18744"/>
                  </a:lnTo>
                  <a:lnTo>
                    <a:pt x="6109" y="18704"/>
                  </a:lnTo>
                  <a:lnTo>
                    <a:pt x="6177" y="18649"/>
                  </a:lnTo>
                  <a:lnTo>
                    <a:pt x="6231" y="18595"/>
                  </a:lnTo>
                  <a:lnTo>
                    <a:pt x="6272" y="18513"/>
                  </a:lnTo>
                  <a:lnTo>
                    <a:pt x="6299" y="18432"/>
                  </a:lnTo>
                  <a:lnTo>
                    <a:pt x="6313" y="18336"/>
                  </a:lnTo>
                  <a:lnTo>
                    <a:pt x="6313" y="884"/>
                  </a:lnTo>
                  <a:lnTo>
                    <a:pt x="21425" y="884"/>
                  </a:lnTo>
                  <a:lnTo>
                    <a:pt x="21425" y="4217"/>
                  </a:lnTo>
                  <a:lnTo>
                    <a:pt x="21439" y="4312"/>
                  </a:lnTo>
                  <a:lnTo>
                    <a:pt x="21466" y="4394"/>
                  </a:lnTo>
                  <a:lnTo>
                    <a:pt x="21507" y="4462"/>
                  </a:lnTo>
                  <a:lnTo>
                    <a:pt x="21561" y="4530"/>
                  </a:lnTo>
                  <a:lnTo>
                    <a:pt x="21616" y="4584"/>
                  </a:lnTo>
                  <a:lnTo>
                    <a:pt x="21697" y="4625"/>
                  </a:lnTo>
                  <a:lnTo>
                    <a:pt x="21779" y="4652"/>
                  </a:lnTo>
                  <a:lnTo>
                    <a:pt x="21874" y="4666"/>
                  </a:lnTo>
                  <a:lnTo>
                    <a:pt x="21956" y="4652"/>
                  </a:lnTo>
                  <a:lnTo>
                    <a:pt x="22037" y="4625"/>
                  </a:lnTo>
                  <a:lnTo>
                    <a:pt x="22119" y="4584"/>
                  </a:lnTo>
                  <a:lnTo>
                    <a:pt x="22187" y="4530"/>
                  </a:lnTo>
                  <a:lnTo>
                    <a:pt x="22241" y="4462"/>
                  </a:lnTo>
                  <a:lnTo>
                    <a:pt x="22282" y="4394"/>
                  </a:lnTo>
                  <a:lnTo>
                    <a:pt x="22296" y="4312"/>
                  </a:lnTo>
                  <a:lnTo>
                    <a:pt x="22309" y="4217"/>
                  </a:lnTo>
                  <a:lnTo>
                    <a:pt x="22309" y="449"/>
                  </a:lnTo>
                  <a:lnTo>
                    <a:pt x="22296" y="354"/>
                  </a:lnTo>
                  <a:lnTo>
                    <a:pt x="22282" y="272"/>
                  </a:lnTo>
                  <a:lnTo>
                    <a:pt x="22241" y="191"/>
                  </a:lnTo>
                  <a:lnTo>
                    <a:pt x="22187" y="136"/>
                  </a:lnTo>
                  <a:lnTo>
                    <a:pt x="22119" y="82"/>
                  </a:lnTo>
                  <a:lnTo>
                    <a:pt x="22037" y="41"/>
                  </a:lnTo>
                  <a:lnTo>
                    <a:pt x="21956" y="14"/>
                  </a:lnTo>
                  <a:lnTo>
                    <a:pt x="2187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29"/>
            <p:cNvSpPr/>
            <p:nvPr/>
          </p:nvSpPr>
          <p:spPr>
            <a:xfrm>
              <a:off x="3082119" y="3865649"/>
              <a:ext cx="118786" cy="118291"/>
            </a:xfrm>
            <a:custGeom>
              <a:avLst/>
              <a:gdLst/>
              <a:ahLst/>
              <a:cxnLst/>
              <a:rect l="l" t="t" r="r" b="b"/>
              <a:pathLst>
                <a:path w="3361" h="3347" extrusionOk="0">
                  <a:moveTo>
                    <a:pt x="1" y="0"/>
                  </a:moveTo>
                  <a:lnTo>
                    <a:pt x="1" y="3346"/>
                  </a:lnTo>
                  <a:lnTo>
                    <a:pt x="1905" y="3346"/>
                  </a:lnTo>
                  <a:lnTo>
                    <a:pt x="2055" y="3319"/>
                  </a:lnTo>
                  <a:lnTo>
                    <a:pt x="2218" y="3278"/>
                  </a:lnTo>
                  <a:lnTo>
                    <a:pt x="2367" y="3224"/>
                  </a:lnTo>
                  <a:lnTo>
                    <a:pt x="2503" y="3156"/>
                  </a:lnTo>
                  <a:lnTo>
                    <a:pt x="2639" y="3074"/>
                  </a:lnTo>
                  <a:lnTo>
                    <a:pt x="2762" y="2979"/>
                  </a:lnTo>
                  <a:lnTo>
                    <a:pt x="2884" y="2884"/>
                  </a:lnTo>
                  <a:lnTo>
                    <a:pt x="2979" y="2762"/>
                  </a:lnTo>
                  <a:lnTo>
                    <a:pt x="3075" y="2639"/>
                  </a:lnTo>
                  <a:lnTo>
                    <a:pt x="3156" y="2503"/>
                  </a:lnTo>
                  <a:lnTo>
                    <a:pt x="3224" y="2367"/>
                  </a:lnTo>
                  <a:lnTo>
                    <a:pt x="3279" y="2217"/>
                  </a:lnTo>
                  <a:lnTo>
                    <a:pt x="3320" y="2054"/>
                  </a:lnTo>
                  <a:lnTo>
                    <a:pt x="3347" y="1905"/>
                  </a:lnTo>
                  <a:lnTo>
                    <a:pt x="3360" y="1728"/>
                  </a:lnTo>
                  <a:lnTo>
                    <a:pt x="3360" y="1619"/>
                  </a:lnTo>
                  <a:lnTo>
                    <a:pt x="3347" y="1456"/>
                  </a:lnTo>
                  <a:lnTo>
                    <a:pt x="3320" y="1293"/>
                  </a:lnTo>
                  <a:lnTo>
                    <a:pt x="3279" y="1143"/>
                  </a:lnTo>
                  <a:lnTo>
                    <a:pt x="3224" y="993"/>
                  </a:lnTo>
                  <a:lnTo>
                    <a:pt x="3156" y="857"/>
                  </a:lnTo>
                  <a:lnTo>
                    <a:pt x="3075" y="721"/>
                  </a:lnTo>
                  <a:lnTo>
                    <a:pt x="2979" y="599"/>
                  </a:lnTo>
                  <a:lnTo>
                    <a:pt x="2884" y="476"/>
                  </a:lnTo>
                  <a:lnTo>
                    <a:pt x="2762" y="368"/>
                  </a:lnTo>
                  <a:lnTo>
                    <a:pt x="2639" y="286"/>
                  </a:lnTo>
                  <a:lnTo>
                    <a:pt x="2503" y="204"/>
                  </a:lnTo>
                  <a:lnTo>
                    <a:pt x="2367" y="136"/>
                  </a:lnTo>
                  <a:lnTo>
                    <a:pt x="2218" y="82"/>
                  </a:lnTo>
                  <a:lnTo>
                    <a:pt x="2055" y="41"/>
                  </a:lnTo>
                  <a:lnTo>
                    <a:pt x="1905" y="14"/>
                  </a:lnTo>
                  <a:lnTo>
                    <a:pt x="1728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29"/>
            <p:cNvSpPr/>
            <p:nvPr/>
          </p:nvSpPr>
          <p:spPr>
            <a:xfrm>
              <a:off x="3586922" y="3474297"/>
              <a:ext cx="709147" cy="1161036"/>
            </a:xfrm>
            <a:custGeom>
              <a:avLst/>
              <a:gdLst/>
              <a:ahLst/>
              <a:cxnLst/>
              <a:rect l="l" t="t" r="r" b="b"/>
              <a:pathLst>
                <a:path w="20065" h="32851" extrusionOk="0">
                  <a:moveTo>
                    <a:pt x="1211" y="1"/>
                  </a:moveTo>
                  <a:lnTo>
                    <a:pt x="1034" y="14"/>
                  </a:lnTo>
                  <a:lnTo>
                    <a:pt x="871" y="55"/>
                  </a:lnTo>
                  <a:lnTo>
                    <a:pt x="708" y="110"/>
                  </a:lnTo>
                  <a:lnTo>
                    <a:pt x="572" y="191"/>
                  </a:lnTo>
                  <a:lnTo>
                    <a:pt x="449" y="286"/>
                  </a:lnTo>
                  <a:lnTo>
                    <a:pt x="340" y="382"/>
                  </a:lnTo>
                  <a:lnTo>
                    <a:pt x="245" y="490"/>
                  </a:lnTo>
                  <a:lnTo>
                    <a:pt x="163" y="627"/>
                  </a:lnTo>
                  <a:lnTo>
                    <a:pt x="95" y="763"/>
                  </a:lnTo>
                  <a:lnTo>
                    <a:pt x="41" y="899"/>
                  </a:lnTo>
                  <a:lnTo>
                    <a:pt x="14" y="1062"/>
                  </a:lnTo>
                  <a:lnTo>
                    <a:pt x="0" y="1211"/>
                  </a:lnTo>
                  <a:lnTo>
                    <a:pt x="0" y="31640"/>
                  </a:lnTo>
                  <a:lnTo>
                    <a:pt x="14" y="31763"/>
                  </a:lnTo>
                  <a:lnTo>
                    <a:pt x="27" y="31885"/>
                  </a:lnTo>
                  <a:lnTo>
                    <a:pt x="55" y="32008"/>
                  </a:lnTo>
                  <a:lnTo>
                    <a:pt x="95" y="32116"/>
                  </a:lnTo>
                  <a:lnTo>
                    <a:pt x="150" y="32225"/>
                  </a:lnTo>
                  <a:lnTo>
                    <a:pt x="218" y="32320"/>
                  </a:lnTo>
                  <a:lnTo>
                    <a:pt x="286" y="32416"/>
                  </a:lnTo>
                  <a:lnTo>
                    <a:pt x="354" y="32497"/>
                  </a:lnTo>
                  <a:lnTo>
                    <a:pt x="449" y="32579"/>
                  </a:lnTo>
                  <a:lnTo>
                    <a:pt x="544" y="32647"/>
                  </a:lnTo>
                  <a:lnTo>
                    <a:pt x="640" y="32701"/>
                  </a:lnTo>
                  <a:lnTo>
                    <a:pt x="748" y="32756"/>
                  </a:lnTo>
                  <a:lnTo>
                    <a:pt x="857" y="32796"/>
                  </a:lnTo>
                  <a:lnTo>
                    <a:pt x="966" y="32824"/>
                  </a:lnTo>
                  <a:lnTo>
                    <a:pt x="1088" y="32851"/>
                  </a:lnTo>
                  <a:lnTo>
                    <a:pt x="18976" y="32851"/>
                  </a:lnTo>
                  <a:lnTo>
                    <a:pt x="19098" y="32824"/>
                  </a:lnTo>
                  <a:lnTo>
                    <a:pt x="19221" y="32796"/>
                  </a:lnTo>
                  <a:lnTo>
                    <a:pt x="19330" y="32756"/>
                  </a:lnTo>
                  <a:lnTo>
                    <a:pt x="19438" y="32701"/>
                  </a:lnTo>
                  <a:lnTo>
                    <a:pt x="19534" y="32647"/>
                  </a:lnTo>
                  <a:lnTo>
                    <a:pt x="19629" y="32579"/>
                  </a:lnTo>
                  <a:lnTo>
                    <a:pt x="19710" y="32497"/>
                  </a:lnTo>
                  <a:lnTo>
                    <a:pt x="19792" y="32402"/>
                  </a:lnTo>
                  <a:lnTo>
                    <a:pt x="19860" y="32320"/>
                  </a:lnTo>
                  <a:lnTo>
                    <a:pt x="19914" y="32212"/>
                  </a:lnTo>
                  <a:lnTo>
                    <a:pt x="19969" y="32116"/>
                  </a:lnTo>
                  <a:lnTo>
                    <a:pt x="20010" y="32008"/>
                  </a:lnTo>
                  <a:lnTo>
                    <a:pt x="20037" y="31885"/>
                  </a:lnTo>
                  <a:lnTo>
                    <a:pt x="20051" y="31763"/>
                  </a:lnTo>
                  <a:lnTo>
                    <a:pt x="20064" y="31640"/>
                  </a:lnTo>
                  <a:lnTo>
                    <a:pt x="20064" y="1211"/>
                  </a:lnTo>
                  <a:lnTo>
                    <a:pt x="20051" y="1089"/>
                  </a:lnTo>
                  <a:lnTo>
                    <a:pt x="20037" y="967"/>
                  </a:lnTo>
                  <a:lnTo>
                    <a:pt x="20010" y="858"/>
                  </a:lnTo>
                  <a:lnTo>
                    <a:pt x="19969" y="749"/>
                  </a:lnTo>
                  <a:lnTo>
                    <a:pt x="19914" y="640"/>
                  </a:lnTo>
                  <a:lnTo>
                    <a:pt x="19860" y="531"/>
                  </a:lnTo>
                  <a:lnTo>
                    <a:pt x="19792" y="450"/>
                  </a:lnTo>
                  <a:lnTo>
                    <a:pt x="19710" y="354"/>
                  </a:lnTo>
                  <a:lnTo>
                    <a:pt x="19615" y="286"/>
                  </a:lnTo>
                  <a:lnTo>
                    <a:pt x="19534" y="205"/>
                  </a:lnTo>
                  <a:lnTo>
                    <a:pt x="19425" y="150"/>
                  </a:lnTo>
                  <a:lnTo>
                    <a:pt x="19330" y="96"/>
                  </a:lnTo>
                  <a:lnTo>
                    <a:pt x="19207" y="55"/>
                  </a:lnTo>
                  <a:lnTo>
                    <a:pt x="19098" y="28"/>
                  </a:lnTo>
                  <a:lnTo>
                    <a:pt x="18976" y="14"/>
                  </a:lnTo>
                  <a:lnTo>
                    <a:pt x="188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29"/>
            <p:cNvSpPr/>
            <p:nvPr/>
          </p:nvSpPr>
          <p:spPr>
            <a:xfrm>
              <a:off x="3751797" y="3622843"/>
              <a:ext cx="475039" cy="59199"/>
            </a:xfrm>
            <a:custGeom>
              <a:avLst/>
              <a:gdLst/>
              <a:ahLst/>
              <a:cxnLst/>
              <a:rect l="l" t="t" r="r" b="b"/>
              <a:pathLst>
                <a:path w="13441" h="1675" extrusionOk="0">
                  <a:moveTo>
                    <a:pt x="749" y="1"/>
                  </a:moveTo>
                  <a:lnTo>
                    <a:pt x="667" y="15"/>
                  </a:lnTo>
                  <a:lnTo>
                    <a:pt x="586" y="42"/>
                  </a:lnTo>
                  <a:lnTo>
                    <a:pt x="518" y="69"/>
                  </a:lnTo>
                  <a:lnTo>
                    <a:pt x="368" y="151"/>
                  </a:lnTo>
                  <a:lnTo>
                    <a:pt x="246" y="246"/>
                  </a:lnTo>
                  <a:lnTo>
                    <a:pt x="151" y="368"/>
                  </a:lnTo>
                  <a:lnTo>
                    <a:pt x="69" y="504"/>
                  </a:lnTo>
                  <a:lnTo>
                    <a:pt x="42" y="586"/>
                  </a:lnTo>
                  <a:lnTo>
                    <a:pt x="15" y="668"/>
                  </a:lnTo>
                  <a:lnTo>
                    <a:pt x="1" y="749"/>
                  </a:lnTo>
                  <a:lnTo>
                    <a:pt x="1" y="831"/>
                  </a:lnTo>
                  <a:lnTo>
                    <a:pt x="1" y="926"/>
                  </a:lnTo>
                  <a:lnTo>
                    <a:pt x="15" y="1008"/>
                  </a:lnTo>
                  <a:lnTo>
                    <a:pt x="42" y="1089"/>
                  </a:lnTo>
                  <a:lnTo>
                    <a:pt x="69" y="1157"/>
                  </a:lnTo>
                  <a:lnTo>
                    <a:pt x="151" y="1307"/>
                  </a:lnTo>
                  <a:lnTo>
                    <a:pt x="246" y="1429"/>
                  </a:lnTo>
                  <a:lnTo>
                    <a:pt x="368" y="1524"/>
                  </a:lnTo>
                  <a:lnTo>
                    <a:pt x="518" y="1606"/>
                  </a:lnTo>
                  <a:lnTo>
                    <a:pt x="586" y="1633"/>
                  </a:lnTo>
                  <a:lnTo>
                    <a:pt x="667" y="1647"/>
                  </a:lnTo>
                  <a:lnTo>
                    <a:pt x="749" y="1660"/>
                  </a:lnTo>
                  <a:lnTo>
                    <a:pt x="831" y="1674"/>
                  </a:lnTo>
                  <a:lnTo>
                    <a:pt x="12611" y="1674"/>
                  </a:lnTo>
                  <a:lnTo>
                    <a:pt x="12692" y="1660"/>
                  </a:lnTo>
                  <a:lnTo>
                    <a:pt x="12774" y="1647"/>
                  </a:lnTo>
                  <a:lnTo>
                    <a:pt x="12855" y="1633"/>
                  </a:lnTo>
                  <a:lnTo>
                    <a:pt x="12937" y="1606"/>
                  </a:lnTo>
                  <a:lnTo>
                    <a:pt x="13073" y="1524"/>
                  </a:lnTo>
                  <a:lnTo>
                    <a:pt x="13195" y="1429"/>
                  </a:lnTo>
                  <a:lnTo>
                    <a:pt x="13304" y="1307"/>
                  </a:lnTo>
                  <a:lnTo>
                    <a:pt x="13386" y="1157"/>
                  </a:lnTo>
                  <a:lnTo>
                    <a:pt x="13413" y="1089"/>
                  </a:lnTo>
                  <a:lnTo>
                    <a:pt x="13427" y="1008"/>
                  </a:lnTo>
                  <a:lnTo>
                    <a:pt x="13440" y="926"/>
                  </a:lnTo>
                  <a:lnTo>
                    <a:pt x="13440" y="831"/>
                  </a:lnTo>
                  <a:lnTo>
                    <a:pt x="13440" y="749"/>
                  </a:lnTo>
                  <a:lnTo>
                    <a:pt x="13427" y="668"/>
                  </a:lnTo>
                  <a:lnTo>
                    <a:pt x="13413" y="586"/>
                  </a:lnTo>
                  <a:lnTo>
                    <a:pt x="13386" y="504"/>
                  </a:lnTo>
                  <a:lnTo>
                    <a:pt x="13304" y="368"/>
                  </a:lnTo>
                  <a:lnTo>
                    <a:pt x="13195" y="246"/>
                  </a:lnTo>
                  <a:lnTo>
                    <a:pt x="13073" y="151"/>
                  </a:lnTo>
                  <a:lnTo>
                    <a:pt x="12937" y="69"/>
                  </a:lnTo>
                  <a:lnTo>
                    <a:pt x="12855" y="42"/>
                  </a:lnTo>
                  <a:lnTo>
                    <a:pt x="12774" y="15"/>
                  </a:lnTo>
                  <a:lnTo>
                    <a:pt x="12692" y="1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29"/>
            <p:cNvSpPr/>
            <p:nvPr/>
          </p:nvSpPr>
          <p:spPr>
            <a:xfrm>
              <a:off x="3751797" y="3757005"/>
              <a:ext cx="475039" cy="59163"/>
            </a:xfrm>
            <a:custGeom>
              <a:avLst/>
              <a:gdLst/>
              <a:ahLst/>
              <a:cxnLst/>
              <a:rect l="l" t="t" r="r" b="b"/>
              <a:pathLst>
                <a:path w="13441" h="1674" extrusionOk="0">
                  <a:moveTo>
                    <a:pt x="749" y="0"/>
                  </a:moveTo>
                  <a:lnTo>
                    <a:pt x="667" y="14"/>
                  </a:lnTo>
                  <a:lnTo>
                    <a:pt x="586" y="41"/>
                  </a:lnTo>
                  <a:lnTo>
                    <a:pt x="518" y="68"/>
                  </a:lnTo>
                  <a:lnTo>
                    <a:pt x="368" y="150"/>
                  </a:lnTo>
                  <a:lnTo>
                    <a:pt x="246" y="245"/>
                  </a:lnTo>
                  <a:lnTo>
                    <a:pt x="151" y="367"/>
                  </a:lnTo>
                  <a:lnTo>
                    <a:pt x="69" y="517"/>
                  </a:lnTo>
                  <a:lnTo>
                    <a:pt x="42" y="585"/>
                  </a:lnTo>
                  <a:lnTo>
                    <a:pt x="15" y="667"/>
                  </a:lnTo>
                  <a:lnTo>
                    <a:pt x="1" y="748"/>
                  </a:lnTo>
                  <a:lnTo>
                    <a:pt x="1" y="830"/>
                  </a:lnTo>
                  <a:lnTo>
                    <a:pt x="1" y="925"/>
                  </a:lnTo>
                  <a:lnTo>
                    <a:pt x="15" y="1007"/>
                  </a:lnTo>
                  <a:lnTo>
                    <a:pt x="42" y="1088"/>
                  </a:lnTo>
                  <a:lnTo>
                    <a:pt x="69" y="1156"/>
                  </a:lnTo>
                  <a:lnTo>
                    <a:pt x="151" y="1306"/>
                  </a:lnTo>
                  <a:lnTo>
                    <a:pt x="246" y="1428"/>
                  </a:lnTo>
                  <a:lnTo>
                    <a:pt x="368" y="1524"/>
                  </a:lnTo>
                  <a:lnTo>
                    <a:pt x="518" y="1605"/>
                  </a:lnTo>
                  <a:lnTo>
                    <a:pt x="586" y="1632"/>
                  </a:lnTo>
                  <a:lnTo>
                    <a:pt x="667" y="1646"/>
                  </a:lnTo>
                  <a:lnTo>
                    <a:pt x="749" y="1660"/>
                  </a:lnTo>
                  <a:lnTo>
                    <a:pt x="831" y="1673"/>
                  </a:lnTo>
                  <a:lnTo>
                    <a:pt x="12611" y="1673"/>
                  </a:lnTo>
                  <a:lnTo>
                    <a:pt x="12692" y="1660"/>
                  </a:lnTo>
                  <a:lnTo>
                    <a:pt x="12774" y="1646"/>
                  </a:lnTo>
                  <a:lnTo>
                    <a:pt x="12855" y="1632"/>
                  </a:lnTo>
                  <a:lnTo>
                    <a:pt x="12937" y="1605"/>
                  </a:lnTo>
                  <a:lnTo>
                    <a:pt x="13073" y="1524"/>
                  </a:lnTo>
                  <a:lnTo>
                    <a:pt x="13195" y="1428"/>
                  </a:lnTo>
                  <a:lnTo>
                    <a:pt x="13304" y="1306"/>
                  </a:lnTo>
                  <a:lnTo>
                    <a:pt x="13386" y="1156"/>
                  </a:lnTo>
                  <a:lnTo>
                    <a:pt x="13413" y="1088"/>
                  </a:lnTo>
                  <a:lnTo>
                    <a:pt x="13427" y="1007"/>
                  </a:lnTo>
                  <a:lnTo>
                    <a:pt x="13440" y="925"/>
                  </a:lnTo>
                  <a:lnTo>
                    <a:pt x="13440" y="830"/>
                  </a:lnTo>
                  <a:lnTo>
                    <a:pt x="13440" y="748"/>
                  </a:lnTo>
                  <a:lnTo>
                    <a:pt x="13427" y="667"/>
                  </a:lnTo>
                  <a:lnTo>
                    <a:pt x="13413" y="585"/>
                  </a:lnTo>
                  <a:lnTo>
                    <a:pt x="13386" y="517"/>
                  </a:lnTo>
                  <a:lnTo>
                    <a:pt x="13304" y="367"/>
                  </a:lnTo>
                  <a:lnTo>
                    <a:pt x="13195" y="245"/>
                  </a:lnTo>
                  <a:lnTo>
                    <a:pt x="13073" y="150"/>
                  </a:lnTo>
                  <a:lnTo>
                    <a:pt x="12937" y="68"/>
                  </a:lnTo>
                  <a:lnTo>
                    <a:pt x="12855" y="41"/>
                  </a:lnTo>
                  <a:lnTo>
                    <a:pt x="12774" y="14"/>
                  </a:lnTo>
                  <a:lnTo>
                    <a:pt x="12692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29"/>
            <p:cNvSpPr/>
            <p:nvPr/>
          </p:nvSpPr>
          <p:spPr>
            <a:xfrm>
              <a:off x="3751797" y="3891131"/>
              <a:ext cx="475039" cy="59163"/>
            </a:xfrm>
            <a:custGeom>
              <a:avLst/>
              <a:gdLst/>
              <a:ahLst/>
              <a:cxnLst/>
              <a:rect l="l" t="t" r="r" b="b"/>
              <a:pathLst>
                <a:path w="13441" h="1674" extrusionOk="0">
                  <a:moveTo>
                    <a:pt x="831" y="0"/>
                  </a:moveTo>
                  <a:lnTo>
                    <a:pt x="749" y="14"/>
                  </a:lnTo>
                  <a:lnTo>
                    <a:pt x="667" y="27"/>
                  </a:lnTo>
                  <a:lnTo>
                    <a:pt x="586" y="41"/>
                  </a:lnTo>
                  <a:lnTo>
                    <a:pt x="518" y="68"/>
                  </a:lnTo>
                  <a:lnTo>
                    <a:pt x="368" y="150"/>
                  </a:lnTo>
                  <a:lnTo>
                    <a:pt x="246" y="245"/>
                  </a:lnTo>
                  <a:lnTo>
                    <a:pt x="151" y="367"/>
                  </a:lnTo>
                  <a:lnTo>
                    <a:pt x="69" y="517"/>
                  </a:lnTo>
                  <a:lnTo>
                    <a:pt x="42" y="585"/>
                  </a:lnTo>
                  <a:lnTo>
                    <a:pt x="15" y="667"/>
                  </a:lnTo>
                  <a:lnTo>
                    <a:pt x="1" y="748"/>
                  </a:lnTo>
                  <a:lnTo>
                    <a:pt x="1" y="844"/>
                  </a:lnTo>
                  <a:lnTo>
                    <a:pt x="1" y="925"/>
                  </a:lnTo>
                  <a:lnTo>
                    <a:pt x="15" y="1007"/>
                  </a:lnTo>
                  <a:lnTo>
                    <a:pt x="42" y="1088"/>
                  </a:lnTo>
                  <a:lnTo>
                    <a:pt x="69" y="1156"/>
                  </a:lnTo>
                  <a:lnTo>
                    <a:pt x="151" y="1306"/>
                  </a:lnTo>
                  <a:lnTo>
                    <a:pt x="246" y="1428"/>
                  </a:lnTo>
                  <a:lnTo>
                    <a:pt x="368" y="1524"/>
                  </a:lnTo>
                  <a:lnTo>
                    <a:pt x="518" y="1605"/>
                  </a:lnTo>
                  <a:lnTo>
                    <a:pt x="586" y="1632"/>
                  </a:lnTo>
                  <a:lnTo>
                    <a:pt x="667" y="1660"/>
                  </a:lnTo>
                  <a:lnTo>
                    <a:pt x="749" y="1673"/>
                  </a:lnTo>
                  <a:lnTo>
                    <a:pt x="12692" y="1673"/>
                  </a:lnTo>
                  <a:lnTo>
                    <a:pt x="12774" y="1660"/>
                  </a:lnTo>
                  <a:lnTo>
                    <a:pt x="12855" y="1632"/>
                  </a:lnTo>
                  <a:lnTo>
                    <a:pt x="12937" y="1605"/>
                  </a:lnTo>
                  <a:lnTo>
                    <a:pt x="13073" y="1524"/>
                  </a:lnTo>
                  <a:lnTo>
                    <a:pt x="13195" y="1428"/>
                  </a:lnTo>
                  <a:lnTo>
                    <a:pt x="13304" y="1306"/>
                  </a:lnTo>
                  <a:lnTo>
                    <a:pt x="13386" y="1156"/>
                  </a:lnTo>
                  <a:lnTo>
                    <a:pt x="13413" y="1088"/>
                  </a:lnTo>
                  <a:lnTo>
                    <a:pt x="13427" y="1007"/>
                  </a:lnTo>
                  <a:lnTo>
                    <a:pt x="13440" y="925"/>
                  </a:lnTo>
                  <a:lnTo>
                    <a:pt x="13440" y="844"/>
                  </a:lnTo>
                  <a:lnTo>
                    <a:pt x="13440" y="748"/>
                  </a:lnTo>
                  <a:lnTo>
                    <a:pt x="13427" y="667"/>
                  </a:lnTo>
                  <a:lnTo>
                    <a:pt x="13413" y="585"/>
                  </a:lnTo>
                  <a:lnTo>
                    <a:pt x="13386" y="517"/>
                  </a:lnTo>
                  <a:lnTo>
                    <a:pt x="13304" y="367"/>
                  </a:lnTo>
                  <a:lnTo>
                    <a:pt x="13195" y="245"/>
                  </a:lnTo>
                  <a:lnTo>
                    <a:pt x="13073" y="150"/>
                  </a:lnTo>
                  <a:lnTo>
                    <a:pt x="12937" y="68"/>
                  </a:lnTo>
                  <a:lnTo>
                    <a:pt x="12855" y="41"/>
                  </a:lnTo>
                  <a:lnTo>
                    <a:pt x="12774" y="27"/>
                  </a:lnTo>
                  <a:lnTo>
                    <a:pt x="12692" y="14"/>
                  </a:lnTo>
                  <a:lnTo>
                    <a:pt x="12611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29"/>
            <p:cNvSpPr/>
            <p:nvPr/>
          </p:nvSpPr>
          <p:spPr>
            <a:xfrm>
              <a:off x="3751797" y="4025258"/>
              <a:ext cx="475039" cy="59163"/>
            </a:xfrm>
            <a:custGeom>
              <a:avLst/>
              <a:gdLst/>
              <a:ahLst/>
              <a:cxnLst/>
              <a:rect l="l" t="t" r="r" b="b"/>
              <a:pathLst>
                <a:path w="13441" h="1674" extrusionOk="0">
                  <a:moveTo>
                    <a:pt x="831" y="0"/>
                  </a:moveTo>
                  <a:lnTo>
                    <a:pt x="749" y="14"/>
                  </a:lnTo>
                  <a:lnTo>
                    <a:pt x="667" y="28"/>
                  </a:lnTo>
                  <a:lnTo>
                    <a:pt x="586" y="41"/>
                  </a:lnTo>
                  <a:lnTo>
                    <a:pt x="518" y="68"/>
                  </a:lnTo>
                  <a:lnTo>
                    <a:pt x="368" y="150"/>
                  </a:lnTo>
                  <a:lnTo>
                    <a:pt x="246" y="245"/>
                  </a:lnTo>
                  <a:lnTo>
                    <a:pt x="151" y="368"/>
                  </a:lnTo>
                  <a:lnTo>
                    <a:pt x="69" y="517"/>
                  </a:lnTo>
                  <a:lnTo>
                    <a:pt x="42" y="585"/>
                  </a:lnTo>
                  <a:lnTo>
                    <a:pt x="15" y="667"/>
                  </a:lnTo>
                  <a:lnTo>
                    <a:pt x="1" y="748"/>
                  </a:lnTo>
                  <a:lnTo>
                    <a:pt x="1" y="844"/>
                  </a:lnTo>
                  <a:lnTo>
                    <a:pt x="1" y="925"/>
                  </a:lnTo>
                  <a:lnTo>
                    <a:pt x="15" y="1007"/>
                  </a:lnTo>
                  <a:lnTo>
                    <a:pt x="42" y="1089"/>
                  </a:lnTo>
                  <a:lnTo>
                    <a:pt x="69" y="1170"/>
                  </a:lnTo>
                  <a:lnTo>
                    <a:pt x="151" y="1306"/>
                  </a:lnTo>
                  <a:lnTo>
                    <a:pt x="246" y="1429"/>
                  </a:lnTo>
                  <a:lnTo>
                    <a:pt x="368" y="1537"/>
                  </a:lnTo>
                  <a:lnTo>
                    <a:pt x="518" y="1605"/>
                  </a:lnTo>
                  <a:lnTo>
                    <a:pt x="586" y="1633"/>
                  </a:lnTo>
                  <a:lnTo>
                    <a:pt x="667" y="1660"/>
                  </a:lnTo>
                  <a:lnTo>
                    <a:pt x="749" y="1673"/>
                  </a:lnTo>
                  <a:lnTo>
                    <a:pt x="12692" y="1673"/>
                  </a:lnTo>
                  <a:lnTo>
                    <a:pt x="12774" y="1660"/>
                  </a:lnTo>
                  <a:lnTo>
                    <a:pt x="12855" y="1633"/>
                  </a:lnTo>
                  <a:lnTo>
                    <a:pt x="12937" y="1605"/>
                  </a:lnTo>
                  <a:lnTo>
                    <a:pt x="13073" y="1537"/>
                  </a:lnTo>
                  <a:lnTo>
                    <a:pt x="13195" y="1429"/>
                  </a:lnTo>
                  <a:lnTo>
                    <a:pt x="13304" y="1306"/>
                  </a:lnTo>
                  <a:lnTo>
                    <a:pt x="13386" y="1170"/>
                  </a:lnTo>
                  <a:lnTo>
                    <a:pt x="13413" y="1089"/>
                  </a:lnTo>
                  <a:lnTo>
                    <a:pt x="13427" y="1007"/>
                  </a:lnTo>
                  <a:lnTo>
                    <a:pt x="13440" y="925"/>
                  </a:lnTo>
                  <a:lnTo>
                    <a:pt x="13440" y="844"/>
                  </a:lnTo>
                  <a:lnTo>
                    <a:pt x="13440" y="748"/>
                  </a:lnTo>
                  <a:lnTo>
                    <a:pt x="13427" y="667"/>
                  </a:lnTo>
                  <a:lnTo>
                    <a:pt x="13413" y="585"/>
                  </a:lnTo>
                  <a:lnTo>
                    <a:pt x="13386" y="517"/>
                  </a:lnTo>
                  <a:lnTo>
                    <a:pt x="13304" y="368"/>
                  </a:lnTo>
                  <a:lnTo>
                    <a:pt x="13195" y="245"/>
                  </a:lnTo>
                  <a:lnTo>
                    <a:pt x="13073" y="150"/>
                  </a:lnTo>
                  <a:lnTo>
                    <a:pt x="12937" y="68"/>
                  </a:lnTo>
                  <a:lnTo>
                    <a:pt x="12855" y="41"/>
                  </a:lnTo>
                  <a:lnTo>
                    <a:pt x="12774" y="28"/>
                  </a:lnTo>
                  <a:lnTo>
                    <a:pt x="12692" y="14"/>
                  </a:lnTo>
                  <a:lnTo>
                    <a:pt x="12611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29"/>
            <p:cNvSpPr/>
            <p:nvPr/>
          </p:nvSpPr>
          <p:spPr>
            <a:xfrm>
              <a:off x="3751797" y="4159879"/>
              <a:ext cx="475039" cy="58669"/>
            </a:xfrm>
            <a:custGeom>
              <a:avLst/>
              <a:gdLst/>
              <a:ahLst/>
              <a:cxnLst/>
              <a:rect l="l" t="t" r="r" b="b"/>
              <a:pathLst>
                <a:path w="13441" h="1660" extrusionOk="0">
                  <a:moveTo>
                    <a:pt x="749" y="0"/>
                  </a:moveTo>
                  <a:lnTo>
                    <a:pt x="667" y="14"/>
                  </a:lnTo>
                  <a:lnTo>
                    <a:pt x="586" y="27"/>
                  </a:lnTo>
                  <a:lnTo>
                    <a:pt x="518" y="54"/>
                  </a:lnTo>
                  <a:lnTo>
                    <a:pt x="368" y="136"/>
                  </a:lnTo>
                  <a:lnTo>
                    <a:pt x="246" y="245"/>
                  </a:lnTo>
                  <a:lnTo>
                    <a:pt x="151" y="367"/>
                  </a:lnTo>
                  <a:lnTo>
                    <a:pt x="69" y="503"/>
                  </a:lnTo>
                  <a:lnTo>
                    <a:pt x="42" y="585"/>
                  </a:lnTo>
                  <a:lnTo>
                    <a:pt x="15" y="653"/>
                  </a:lnTo>
                  <a:lnTo>
                    <a:pt x="1" y="748"/>
                  </a:lnTo>
                  <a:lnTo>
                    <a:pt x="1" y="830"/>
                  </a:lnTo>
                  <a:lnTo>
                    <a:pt x="1" y="911"/>
                  </a:lnTo>
                  <a:lnTo>
                    <a:pt x="15" y="993"/>
                  </a:lnTo>
                  <a:lnTo>
                    <a:pt x="42" y="1075"/>
                  </a:lnTo>
                  <a:lnTo>
                    <a:pt x="69" y="1156"/>
                  </a:lnTo>
                  <a:lnTo>
                    <a:pt x="151" y="1292"/>
                  </a:lnTo>
                  <a:lnTo>
                    <a:pt x="246" y="1415"/>
                  </a:lnTo>
                  <a:lnTo>
                    <a:pt x="368" y="1523"/>
                  </a:lnTo>
                  <a:lnTo>
                    <a:pt x="518" y="1592"/>
                  </a:lnTo>
                  <a:lnTo>
                    <a:pt x="586" y="1619"/>
                  </a:lnTo>
                  <a:lnTo>
                    <a:pt x="667" y="1646"/>
                  </a:lnTo>
                  <a:lnTo>
                    <a:pt x="749" y="1660"/>
                  </a:lnTo>
                  <a:lnTo>
                    <a:pt x="12692" y="1660"/>
                  </a:lnTo>
                  <a:lnTo>
                    <a:pt x="12774" y="1646"/>
                  </a:lnTo>
                  <a:lnTo>
                    <a:pt x="12855" y="1619"/>
                  </a:lnTo>
                  <a:lnTo>
                    <a:pt x="12937" y="1592"/>
                  </a:lnTo>
                  <a:lnTo>
                    <a:pt x="13073" y="1523"/>
                  </a:lnTo>
                  <a:lnTo>
                    <a:pt x="13195" y="1415"/>
                  </a:lnTo>
                  <a:lnTo>
                    <a:pt x="13304" y="1292"/>
                  </a:lnTo>
                  <a:lnTo>
                    <a:pt x="13386" y="1156"/>
                  </a:lnTo>
                  <a:lnTo>
                    <a:pt x="13413" y="1075"/>
                  </a:lnTo>
                  <a:lnTo>
                    <a:pt x="13427" y="993"/>
                  </a:lnTo>
                  <a:lnTo>
                    <a:pt x="13440" y="911"/>
                  </a:lnTo>
                  <a:lnTo>
                    <a:pt x="13440" y="830"/>
                  </a:lnTo>
                  <a:lnTo>
                    <a:pt x="13440" y="748"/>
                  </a:lnTo>
                  <a:lnTo>
                    <a:pt x="13427" y="653"/>
                  </a:lnTo>
                  <a:lnTo>
                    <a:pt x="13413" y="585"/>
                  </a:lnTo>
                  <a:lnTo>
                    <a:pt x="13386" y="503"/>
                  </a:lnTo>
                  <a:lnTo>
                    <a:pt x="13304" y="367"/>
                  </a:lnTo>
                  <a:lnTo>
                    <a:pt x="13195" y="245"/>
                  </a:lnTo>
                  <a:lnTo>
                    <a:pt x="13073" y="136"/>
                  </a:lnTo>
                  <a:lnTo>
                    <a:pt x="12937" y="54"/>
                  </a:lnTo>
                  <a:lnTo>
                    <a:pt x="12855" y="27"/>
                  </a:lnTo>
                  <a:lnTo>
                    <a:pt x="12774" y="14"/>
                  </a:lnTo>
                  <a:lnTo>
                    <a:pt x="12692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29"/>
            <p:cNvSpPr/>
            <p:nvPr/>
          </p:nvSpPr>
          <p:spPr>
            <a:xfrm>
              <a:off x="3751797" y="4294005"/>
              <a:ext cx="475039" cy="58669"/>
            </a:xfrm>
            <a:custGeom>
              <a:avLst/>
              <a:gdLst/>
              <a:ahLst/>
              <a:cxnLst/>
              <a:rect l="l" t="t" r="r" b="b"/>
              <a:pathLst>
                <a:path w="13441" h="1660" extrusionOk="0">
                  <a:moveTo>
                    <a:pt x="749" y="0"/>
                  </a:moveTo>
                  <a:lnTo>
                    <a:pt x="667" y="14"/>
                  </a:lnTo>
                  <a:lnTo>
                    <a:pt x="586" y="27"/>
                  </a:lnTo>
                  <a:lnTo>
                    <a:pt x="518" y="68"/>
                  </a:lnTo>
                  <a:lnTo>
                    <a:pt x="368" y="136"/>
                  </a:lnTo>
                  <a:lnTo>
                    <a:pt x="246" y="245"/>
                  </a:lnTo>
                  <a:lnTo>
                    <a:pt x="151" y="367"/>
                  </a:lnTo>
                  <a:lnTo>
                    <a:pt x="69" y="503"/>
                  </a:lnTo>
                  <a:lnTo>
                    <a:pt x="42" y="585"/>
                  </a:lnTo>
                  <a:lnTo>
                    <a:pt x="15" y="667"/>
                  </a:lnTo>
                  <a:lnTo>
                    <a:pt x="1" y="748"/>
                  </a:lnTo>
                  <a:lnTo>
                    <a:pt x="1" y="830"/>
                  </a:lnTo>
                  <a:lnTo>
                    <a:pt x="1" y="911"/>
                  </a:lnTo>
                  <a:lnTo>
                    <a:pt x="15" y="993"/>
                  </a:lnTo>
                  <a:lnTo>
                    <a:pt x="42" y="1075"/>
                  </a:lnTo>
                  <a:lnTo>
                    <a:pt x="69" y="1156"/>
                  </a:lnTo>
                  <a:lnTo>
                    <a:pt x="151" y="1292"/>
                  </a:lnTo>
                  <a:lnTo>
                    <a:pt x="246" y="1415"/>
                  </a:lnTo>
                  <a:lnTo>
                    <a:pt x="368" y="1524"/>
                  </a:lnTo>
                  <a:lnTo>
                    <a:pt x="518" y="1592"/>
                  </a:lnTo>
                  <a:lnTo>
                    <a:pt x="586" y="1619"/>
                  </a:lnTo>
                  <a:lnTo>
                    <a:pt x="667" y="1646"/>
                  </a:lnTo>
                  <a:lnTo>
                    <a:pt x="749" y="1660"/>
                  </a:lnTo>
                  <a:lnTo>
                    <a:pt x="12692" y="1660"/>
                  </a:lnTo>
                  <a:lnTo>
                    <a:pt x="12774" y="1646"/>
                  </a:lnTo>
                  <a:lnTo>
                    <a:pt x="12855" y="1619"/>
                  </a:lnTo>
                  <a:lnTo>
                    <a:pt x="12937" y="1592"/>
                  </a:lnTo>
                  <a:lnTo>
                    <a:pt x="13073" y="1524"/>
                  </a:lnTo>
                  <a:lnTo>
                    <a:pt x="13195" y="1415"/>
                  </a:lnTo>
                  <a:lnTo>
                    <a:pt x="13304" y="1292"/>
                  </a:lnTo>
                  <a:lnTo>
                    <a:pt x="13386" y="1156"/>
                  </a:lnTo>
                  <a:lnTo>
                    <a:pt x="13413" y="1075"/>
                  </a:lnTo>
                  <a:lnTo>
                    <a:pt x="13427" y="993"/>
                  </a:lnTo>
                  <a:lnTo>
                    <a:pt x="13440" y="911"/>
                  </a:lnTo>
                  <a:lnTo>
                    <a:pt x="13440" y="830"/>
                  </a:lnTo>
                  <a:lnTo>
                    <a:pt x="13440" y="748"/>
                  </a:lnTo>
                  <a:lnTo>
                    <a:pt x="13427" y="667"/>
                  </a:lnTo>
                  <a:lnTo>
                    <a:pt x="13413" y="585"/>
                  </a:lnTo>
                  <a:lnTo>
                    <a:pt x="13386" y="503"/>
                  </a:lnTo>
                  <a:lnTo>
                    <a:pt x="13304" y="367"/>
                  </a:lnTo>
                  <a:lnTo>
                    <a:pt x="13195" y="245"/>
                  </a:lnTo>
                  <a:lnTo>
                    <a:pt x="13073" y="136"/>
                  </a:lnTo>
                  <a:lnTo>
                    <a:pt x="12937" y="68"/>
                  </a:lnTo>
                  <a:lnTo>
                    <a:pt x="12855" y="27"/>
                  </a:lnTo>
                  <a:lnTo>
                    <a:pt x="12774" y="14"/>
                  </a:lnTo>
                  <a:lnTo>
                    <a:pt x="12692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29"/>
            <p:cNvSpPr/>
            <p:nvPr/>
          </p:nvSpPr>
          <p:spPr>
            <a:xfrm>
              <a:off x="3751797" y="4428132"/>
              <a:ext cx="475039" cy="58669"/>
            </a:xfrm>
            <a:custGeom>
              <a:avLst/>
              <a:gdLst/>
              <a:ahLst/>
              <a:cxnLst/>
              <a:rect l="l" t="t" r="r" b="b"/>
              <a:pathLst>
                <a:path w="13441" h="1660" extrusionOk="0">
                  <a:moveTo>
                    <a:pt x="749" y="0"/>
                  </a:moveTo>
                  <a:lnTo>
                    <a:pt x="667" y="14"/>
                  </a:lnTo>
                  <a:lnTo>
                    <a:pt x="586" y="41"/>
                  </a:lnTo>
                  <a:lnTo>
                    <a:pt x="518" y="68"/>
                  </a:lnTo>
                  <a:lnTo>
                    <a:pt x="368" y="136"/>
                  </a:lnTo>
                  <a:lnTo>
                    <a:pt x="246" y="245"/>
                  </a:lnTo>
                  <a:lnTo>
                    <a:pt x="151" y="367"/>
                  </a:lnTo>
                  <a:lnTo>
                    <a:pt x="69" y="504"/>
                  </a:lnTo>
                  <a:lnTo>
                    <a:pt x="42" y="585"/>
                  </a:lnTo>
                  <a:lnTo>
                    <a:pt x="15" y="667"/>
                  </a:lnTo>
                  <a:lnTo>
                    <a:pt x="1" y="748"/>
                  </a:lnTo>
                  <a:lnTo>
                    <a:pt x="1" y="830"/>
                  </a:lnTo>
                  <a:lnTo>
                    <a:pt x="1" y="912"/>
                  </a:lnTo>
                  <a:lnTo>
                    <a:pt x="15" y="993"/>
                  </a:lnTo>
                  <a:lnTo>
                    <a:pt x="42" y="1075"/>
                  </a:lnTo>
                  <a:lnTo>
                    <a:pt x="69" y="1156"/>
                  </a:lnTo>
                  <a:lnTo>
                    <a:pt x="151" y="1292"/>
                  </a:lnTo>
                  <a:lnTo>
                    <a:pt x="246" y="1415"/>
                  </a:lnTo>
                  <a:lnTo>
                    <a:pt x="368" y="1524"/>
                  </a:lnTo>
                  <a:lnTo>
                    <a:pt x="518" y="1605"/>
                  </a:lnTo>
                  <a:lnTo>
                    <a:pt x="586" y="1633"/>
                  </a:lnTo>
                  <a:lnTo>
                    <a:pt x="667" y="1646"/>
                  </a:lnTo>
                  <a:lnTo>
                    <a:pt x="749" y="1660"/>
                  </a:lnTo>
                  <a:lnTo>
                    <a:pt x="12692" y="1660"/>
                  </a:lnTo>
                  <a:lnTo>
                    <a:pt x="12774" y="1646"/>
                  </a:lnTo>
                  <a:lnTo>
                    <a:pt x="12855" y="1633"/>
                  </a:lnTo>
                  <a:lnTo>
                    <a:pt x="12937" y="1605"/>
                  </a:lnTo>
                  <a:lnTo>
                    <a:pt x="13073" y="1524"/>
                  </a:lnTo>
                  <a:lnTo>
                    <a:pt x="13195" y="1415"/>
                  </a:lnTo>
                  <a:lnTo>
                    <a:pt x="13304" y="1292"/>
                  </a:lnTo>
                  <a:lnTo>
                    <a:pt x="13386" y="1156"/>
                  </a:lnTo>
                  <a:lnTo>
                    <a:pt x="13413" y="1075"/>
                  </a:lnTo>
                  <a:lnTo>
                    <a:pt x="13427" y="993"/>
                  </a:lnTo>
                  <a:lnTo>
                    <a:pt x="13440" y="912"/>
                  </a:lnTo>
                  <a:lnTo>
                    <a:pt x="13440" y="830"/>
                  </a:lnTo>
                  <a:lnTo>
                    <a:pt x="13440" y="748"/>
                  </a:lnTo>
                  <a:lnTo>
                    <a:pt x="13427" y="667"/>
                  </a:lnTo>
                  <a:lnTo>
                    <a:pt x="13413" y="585"/>
                  </a:lnTo>
                  <a:lnTo>
                    <a:pt x="13386" y="504"/>
                  </a:lnTo>
                  <a:lnTo>
                    <a:pt x="13304" y="367"/>
                  </a:lnTo>
                  <a:lnTo>
                    <a:pt x="13195" y="245"/>
                  </a:lnTo>
                  <a:lnTo>
                    <a:pt x="13073" y="136"/>
                  </a:lnTo>
                  <a:lnTo>
                    <a:pt x="12937" y="68"/>
                  </a:lnTo>
                  <a:lnTo>
                    <a:pt x="12855" y="41"/>
                  </a:lnTo>
                  <a:lnTo>
                    <a:pt x="12774" y="14"/>
                  </a:lnTo>
                  <a:lnTo>
                    <a:pt x="12692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29"/>
            <p:cNvSpPr/>
            <p:nvPr/>
          </p:nvSpPr>
          <p:spPr>
            <a:xfrm>
              <a:off x="3667681" y="3622843"/>
              <a:ext cx="25517" cy="25517"/>
            </a:xfrm>
            <a:custGeom>
              <a:avLst/>
              <a:gdLst/>
              <a:ahLst/>
              <a:cxnLst/>
              <a:rect l="l" t="t" r="r" b="b"/>
              <a:pathLst>
                <a:path w="722" h="722" extrusionOk="0">
                  <a:moveTo>
                    <a:pt x="354" y="1"/>
                  </a:moveTo>
                  <a:lnTo>
                    <a:pt x="286" y="15"/>
                  </a:lnTo>
                  <a:lnTo>
                    <a:pt x="218" y="28"/>
                  </a:lnTo>
                  <a:lnTo>
                    <a:pt x="164" y="69"/>
                  </a:lnTo>
                  <a:lnTo>
                    <a:pt x="109" y="110"/>
                  </a:lnTo>
                  <a:lnTo>
                    <a:pt x="69" y="164"/>
                  </a:lnTo>
                  <a:lnTo>
                    <a:pt x="28" y="219"/>
                  </a:lnTo>
                  <a:lnTo>
                    <a:pt x="14" y="287"/>
                  </a:lnTo>
                  <a:lnTo>
                    <a:pt x="1" y="355"/>
                  </a:lnTo>
                  <a:lnTo>
                    <a:pt x="14" y="436"/>
                  </a:lnTo>
                  <a:lnTo>
                    <a:pt x="28" y="491"/>
                  </a:lnTo>
                  <a:lnTo>
                    <a:pt x="69" y="559"/>
                  </a:lnTo>
                  <a:lnTo>
                    <a:pt x="109" y="613"/>
                  </a:lnTo>
                  <a:lnTo>
                    <a:pt x="164" y="654"/>
                  </a:lnTo>
                  <a:lnTo>
                    <a:pt x="218" y="681"/>
                  </a:lnTo>
                  <a:lnTo>
                    <a:pt x="286" y="708"/>
                  </a:lnTo>
                  <a:lnTo>
                    <a:pt x="354" y="722"/>
                  </a:lnTo>
                  <a:lnTo>
                    <a:pt x="436" y="708"/>
                  </a:lnTo>
                  <a:lnTo>
                    <a:pt x="504" y="681"/>
                  </a:lnTo>
                  <a:lnTo>
                    <a:pt x="558" y="654"/>
                  </a:lnTo>
                  <a:lnTo>
                    <a:pt x="613" y="613"/>
                  </a:lnTo>
                  <a:lnTo>
                    <a:pt x="653" y="559"/>
                  </a:lnTo>
                  <a:lnTo>
                    <a:pt x="681" y="491"/>
                  </a:lnTo>
                  <a:lnTo>
                    <a:pt x="708" y="436"/>
                  </a:lnTo>
                  <a:lnTo>
                    <a:pt x="721" y="355"/>
                  </a:lnTo>
                  <a:lnTo>
                    <a:pt x="708" y="287"/>
                  </a:lnTo>
                  <a:lnTo>
                    <a:pt x="681" y="219"/>
                  </a:lnTo>
                  <a:lnTo>
                    <a:pt x="653" y="164"/>
                  </a:lnTo>
                  <a:lnTo>
                    <a:pt x="613" y="110"/>
                  </a:lnTo>
                  <a:lnTo>
                    <a:pt x="558" y="69"/>
                  </a:lnTo>
                  <a:lnTo>
                    <a:pt x="504" y="28"/>
                  </a:lnTo>
                  <a:lnTo>
                    <a:pt x="436" y="15"/>
                  </a:lnTo>
                  <a:lnTo>
                    <a:pt x="354" y="1"/>
                  </a:lnTo>
                  <a:close/>
                </a:path>
              </a:pathLst>
            </a:custGeom>
            <a:solidFill>
              <a:srgbClr val="1739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29"/>
            <p:cNvSpPr/>
            <p:nvPr/>
          </p:nvSpPr>
          <p:spPr>
            <a:xfrm>
              <a:off x="3667681" y="3656525"/>
              <a:ext cx="25517" cy="25517"/>
            </a:xfrm>
            <a:custGeom>
              <a:avLst/>
              <a:gdLst/>
              <a:ahLst/>
              <a:cxnLst/>
              <a:rect l="l" t="t" r="r" b="b"/>
              <a:pathLst>
                <a:path w="722" h="722" extrusionOk="0">
                  <a:moveTo>
                    <a:pt x="354" y="0"/>
                  </a:moveTo>
                  <a:lnTo>
                    <a:pt x="286" y="14"/>
                  </a:lnTo>
                  <a:lnTo>
                    <a:pt x="218" y="27"/>
                  </a:lnTo>
                  <a:lnTo>
                    <a:pt x="164" y="68"/>
                  </a:lnTo>
                  <a:lnTo>
                    <a:pt x="109" y="109"/>
                  </a:lnTo>
                  <a:lnTo>
                    <a:pt x="69" y="163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35"/>
                  </a:lnTo>
                  <a:lnTo>
                    <a:pt x="28" y="503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94"/>
                  </a:lnTo>
                  <a:lnTo>
                    <a:pt x="286" y="707"/>
                  </a:lnTo>
                  <a:lnTo>
                    <a:pt x="354" y="721"/>
                  </a:lnTo>
                  <a:lnTo>
                    <a:pt x="436" y="707"/>
                  </a:lnTo>
                  <a:lnTo>
                    <a:pt x="504" y="694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503"/>
                  </a:lnTo>
                  <a:lnTo>
                    <a:pt x="708" y="435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63"/>
                  </a:lnTo>
                  <a:lnTo>
                    <a:pt x="613" y="109"/>
                  </a:lnTo>
                  <a:lnTo>
                    <a:pt x="558" y="68"/>
                  </a:lnTo>
                  <a:lnTo>
                    <a:pt x="504" y="27"/>
                  </a:lnTo>
                  <a:lnTo>
                    <a:pt x="436" y="14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29"/>
            <p:cNvSpPr/>
            <p:nvPr/>
          </p:nvSpPr>
          <p:spPr>
            <a:xfrm>
              <a:off x="3667681" y="3757005"/>
              <a:ext cx="25517" cy="25517"/>
            </a:xfrm>
            <a:custGeom>
              <a:avLst/>
              <a:gdLst/>
              <a:ahLst/>
              <a:cxnLst/>
              <a:rect l="l" t="t" r="r" b="b"/>
              <a:pathLst>
                <a:path w="722" h="722" extrusionOk="0">
                  <a:moveTo>
                    <a:pt x="354" y="0"/>
                  </a:moveTo>
                  <a:lnTo>
                    <a:pt x="286" y="14"/>
                  </a:lnTo>
                  <a:lnTo>
                    <a:pt x="218" y="27"/>
                  </a:lnTo>
                  <a:lnTo>
                    <a:pt x="164" y="68"/>
                  </a:lnTo>
                  <a:lnTo>
                    <a:pt x="109" y="109"/>
                  </a:lnTo>
                  <a:lnTo>
                    <a:pt x="69" y="163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35"/>
                  </a:lnTo>
                  <a:lnTo>
                    <a:pt x="28" y="503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94"/>
                  </a:lnTo>
                  <a:lnTo>
                    <a:pt x="286" y="707"/>
                  </a:lnTo>
                  <a:lnTo>
                    <a:pt x="354" y="721"/>
                  </a:lnTo>
                  <a:lnTo>
                    <a:pt x="436" y="707"/>
                  </a:lnTo>
                  <a:lnTo>
                    <a:pt x="504" y="694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503"/>
                  </a:lnTo>
                  <a:lnTo>
                    <a:pt x="708" y="435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63"/>
                  </a:lnTo>
                  <a:lnTo>
                    <a:pt x="613" y="109"/>
                  </a:lnTo>
                  <a:lnTo>
                    <a:pt x="558" y="68"/>
                  </a:lnTo>
                  <a:lnTo>
                    <a:pt x="504" y="27"/>
                  </a:lnTo>
                  <a:lnTo>
                    <a:pt x="436" y="14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29"/>
            <p:cNvSpPr/>
            <p:nvPr/>
          </p:nvSpPr>
          <p:spPr>
            <a:xfrm>
              <a:off x="3667681" y="3790652"/>
              <a:ext cx="25517" cy="25517"/>
            </a:xfrm>
            <a:custGeom>
              <a:avLst/>
              <a:gdLst/>
              <a:ahLst/>
              <a:cxnLst/>
              <a:rect l="l" t="t" r="r" b="b"/>
              <a:pathLst>
                <a:path w="722" h="722" extrusionOk="0">
                  <a:moveTo>
                    <a:pt x="354" y="0"/>
                  </a:moveTo>
                  <a:lnTo>
                    <a:pt x="286" y="14"/>
                  </a:lnTo>
                  <a:lnTo>
                    <a:pt x="218" y="27"/>
                  </a:lnTo>
                  <a:lnTo>
                    <a:pt x="164" y="68"/>
                  </a:lnTo>
                  <a:lnTo>
                    <a:pt x="109" y="109"/>
                  </a:lnTo>
                  <a:lnTo>
                    <a:pt x="69" y="163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36"/>
                  </a:lnTo>
                  <a:lnTo>
                    <a:pt x="28" y="504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94"/>
                  </a:lnTo>
                  <a:lnTo>
                    <a:pt x="286" y="708"/>
                  </a:lnTo>
                  <a:lnTo>
                    <a:pt x="354" y="721"/>
                  </a:lnTo>
                  <a:lnTo>
                    <a:pt x="436" y="708"/>
                  </a:lnTo>
                  <a:lnTo>
                    <a:pt x="504" y="694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504"/>
                  </a:lnTo>
                  <a:lnTo>
                    <a:pt x="708" y="436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63"/>
                  </a:lnTo>
                  <a:lnTo>
                    <a:pt x="613" y="109"/>
                  </a:lnTo>
                  <a:lnTo>
                    <a:pt x="558" y="68"/>
                  </a:lnTo>
                  <a:lnTo>
                    <a:pt x="504" y="27"/>
                  </a:lnTo>
                  <a:lnTo>
                    <a:pt x="436" y="14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29"/>
            <p:cNvSpPr/>
            <p:nvPr/>
          </p:nvSpPr>
          <p:spPr>
            <a:xfrm>
              <a:off x="3667681" y="4025258"/>
              <a:ext cx="25517" cy="25517"/>
            </a:xfrm>
            <a:custGeom>
              <a:avLst/>
              <a:gdLst/>
              <a:ahLst/>
              <a:cxnLst/>
              <a:rect l="l" t="t" r="r" b="b"/>
              <a:pathLst>
                <a:path w="722" h="722" extrusionOk="0">
                  <a:moveTo>
                    <a:pt x="354" y="0"/>
                  </a:moveTo>
                  <a:lnTo>
                    <a:pt x="286" y="14"/>
                  </a:lnTo>
                  <a:lnTo>
                    <a:pt x="218" y="41"/>
                  </a:lnTo>
                  <a:lnTo>
                    <a:pt x="164" y="68"/>
                  </a:lnTo>
                  <a:lnTo>
                    <a:pt x="109" y="109"/>
                  </a:lnTo>
                  <a:lnTo>
                    <a:pt x="69" y="164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68"/>
                  </a:lnTo>
                  <a:lnTo>
                    <a:pt x="14" y="436"/>
                  </a:lnTo>
                  <a:lnTo>
                    <a:pt x="28" y="504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94"/>
                  </a:lnTo>
                  <a:lnTo>
                    <a:pt x="286" y="708"/>
                  </a:lnTo>
                  <a:lnTo>
                    <a:pt x="354" y="721"/>
                  </a:lnTo>
                  <a:lnTo>
                    <a:pt x="436" y="708"/>
                  </a:lnTo>
                  <a:lnTo>
                    <a:pt x="504" y="694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504"/>
                  </a:lnTo>
                  <a:lnTo>
                    <a:pt x="708" y="436"/>
                  </a:lnTo>
                  <a:lnTo>
                    <a:pt x="721" y="368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64"/>
                  </a:lnTo>
                  <a:lnTo>
                    <a:pt x="613" y="109"/>
                  </a:lnTo>
                  <a:lnTo>
                    <a:pt x="558" y="68"/>
                  </a:lnTo>
                  <a:lnTo>
                    <a:pt x="504" y="41"/>
                  </a:lnTo>
                  <a:lnTo>
                    <a:pt x="436" y="14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29"/>
            <p:cNvSpPr/>
            <p:nvPr/>
          </p:nvSpPr>
          <p:spPr>
            <a:xfrm>
              <a:off x="3667681" y="4059399"/>
              <a:ext cx="25517" cy="25022"/>
            </a:xfrm>
            <a:custGeom>
              <a:avLst/>
              <a:gdLst/>
              <a:ahLst/>
              <a:cxnLst/>
              <a:rect l="l" t="t" r="r" b="b"/>
              <a:pathLst>
                <a:path w="722" h="708" extrusionOk="0">
                  <a:moveTo>
                    <a:pt x="286" y="0"/>
                  </a:moveTo>
                  <a:lnTo>
                    <a:pt x="218" y="27"/>
                  </a:lnTo>
                  <a:lnTo>
                    <a:pt x="164" y="54"/>
                  </a:lnTo>
                  <a:lnTo>
                    <a:pt x="109" y="95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72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44"/>
                  </a:lnTo>
                  <a:lnTo>
                    <a:pt x="109" y="599"/>
                  </a:lnTo>
                  <a:lnTo>
                    <a:pt x="164" y="653"/>
                  </a:lnTo>
                  <a:lnTo>
                    <a:pt x="218" y="680"/>
                  </a:lnTo>
                  <a:lnTo>
                    <a:pt x="286" y="694"/>
                  </a:lnTo>
                  <a:lnTo>
                    <a:pt x="354" y="707"/>
                  </a:lnTo>
                  <a:lnTo>
                    <a:pt x="436" y="694"/>
                  </a:lnTo>
                  <a:lnTo>
                    <a:pt x="504" y="680"/>
                  </a:lnTo>
                  <a:lnTo>
                    <a:pt x="558" y="653"/>
                  </a:lnTo>
                  <a:lnTo>
                    <a:pt x="613" y="599"/>
                  </a:lnTo>
                  <a:lnTo>
                    <a:pt x="653" y="544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72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95"/>
                  </a:lnTo>
                  <a:lnTo>
                    <a:pt x="558" y="54"/>
                  </a:lnTo>
                  <a:lnTo>
                    <a:pt x="504" y="27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29"/>
            <p:cNvSpPr/>
            <p:nvPr/>
          </p:nvSpPr>
          <p:spPr>
            <a:xfrm>
              <a:off x="3667681" y="3891131"/>
              <a:ext cx="25517" cy="25517"/>
            </a:xfrm>
            <a:custGeom>
              <a:avLst/>
              <a:gdLst/>
              <a:ahLst/>
              <a:cxnLst/>
              <a:rect l="l" t="t" r="r" b="b"/>
              <a:pathLst>
                <a:path w="722" h="722" extrusionOk="0">
                  <a:moveTo>
                    <a:pt x="354" y="0"/>
                  </a:moveTo>
                  <a:lnTo>
                    <a:pt x="286" y="14"/>
                  </a:lnTo>
                  <a:lnTo>
                    <a:pt x="218" y="27"/>
                  </a:lnTo>
                  <a:lnTo>
                    <a:pt x="164" y="68"/>
                  </a:lnTo>
                  <a:lnTo>
                    <a:pt x="109" y="109"/>
                  </a:lnTo>
                  <a:lnTo>
                    <a:pt x="69" y="163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67"/>
                  </a:lnTo>
                  <a:lnTo>
                    <a:pt x="14" y="435"/>
                  </a:lnTo>
                  <a:lnTo>
                    <a:pt x="28" y="503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94"/>
                  </a:lnTo>
                  <a:lnTo>
                    <a:pt x="286" y="708"/>
                  </a:lnTo>
                  <a:lnTo>
                    <a:pt x="354" y="721"/>
                  </a:lnTo>
                  <a:lnTo>
                    <a:pt x="436" y="708"/>
                  </a:lnTo>
                  <a:lnTo>
                    <a:pt x="504" y="694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503"/>
                  </a:lnTo>
                  <a:lnTo>
                    <a:pt x="708" y="435"/>
                  </a:lnTo>
                  <a:lnTo>
                    <a:pt x="721" y="367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63"/>
                  </a:lnTo>
                  <a:lnTo>
                    <a:pt x="613" y="109"/>
                  </a:lnTo>
                  <a:lnTo>
                    <a:pt x="558" y="68"/>
                  </a:lnTo>
                  <a:lnTo>
                    <a:pt x="504" y="27"/>
                  </a:lnTo>
                  <a:lnTo>
                    <a:pt x="436" y="14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1739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29"/>
            <p:cNvSpPr/>
            <p:nvPr/>
          </p:nvSpPr>
          <p:spPr>
            <a:xfrm>
              <a:off x="3667681" y="3924778"/>
              <a:ext cx="25517" cy="25517"/>
            </a:xfrm>
            <a:custGeom>
              <a:avLst/>
              <a:gdLst/>
              <a:ahLst/>
              <a:cxnLst/>
              <a:rect l="l" t="t" r="r" b="b"/>
              <a:pathLst>
                <a:path w="722" h="722" extrusionOk="0">
                  <a:moveTo>
                    <a:pt x="354" y="0"/>
                  </a:moveTo>
                  <a:lnTo>
                    <a:pt x="286" y="14"/>
                  </a:lnTo>
                  <a:lnTo>
                    <a:pt x="218" y="28"/>
                  </a:lnTo>
                  <a:lnTo>
                    <a:pt x="164" y="68"/>
                  </a:lnTo>
                  <a:lnTo>
                    <a:pt x="109" y="109"/>
                  </a:lnTo>
                  <a:lnTo>
                    <a:pt x="69" y="164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68"/>
                  </a:lnTo>
                  <a:lnTo>
                    <a:pt x="14" y="436"/>
                  </a:lnTo>
                  <a:lnTo>
                    <a:pt x="28" y="504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94"/>
                  </a:lnTo>
                  <a:lnTo>
                    <a:pt x="286" y="708"/>
                  </a:lnTo>
                  <a:lnTo>
                    <a:pt x="354" y="721"/>
                  </a:lnTo>
                  <a:lnTo>
                    <a:pt x="436" y="708"/>
                  </a:lnTo>
                  <a:lnTo>
                    <a:pt x="504" y="694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504"/>
                  </a:lnTo>
                  <a:lnTo>
                    <a:pt x="708" y="436"/>
                  </a:lnTo>
                  <a:lnTo>
                    <a:pt x="721" y="368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64"/>
                  </a:lnTo>
                  <a:lnTo>
                    <a:pt x="613" y="109"/>
                  </a:lnTo>
                  <a:lnTo>
                    <a:pt x="558" y="68"/>
                  </a:lnTo>
                  <a:lnTo>
                    <a:pt x="504" y="28"/>
                  </a:lnTo>
                  <a:lnTo>
                    <a:pt x="436" y="14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29"/>
            <p:cNvSpPr/>
            <p:nvPr/>
          </p:nvSpPr>
          <p:spPr>
            <a:xfrm>
              <a:off x="3667681" y="4159879"/>
              <a:ext cx="25517" cy="25022"/>
            </a:xfrm>
            <a:custGeom>
              <a:avLst/>
              <a:gdLst/>
              <a:ahLst/>
              <a:cxnLst/>
              <a:rect l="l" t="t" r="r" b="b"/>
              <a:pathLst>
                <a:path w="722" h="708" extrusionOk="0">
                  <a:moveTo>
                    <a:pt x="286" y="0"/>
                  </a:moveTo>
                  <a:lnTo>
                    <a:pt x="218" y="27"/>
                  </a:lnTo>
                  <a:lnTo>
                    <a:pt x="164" y="54"/>
                  </a:lnTo>
                  <a:lnTo>
                    <a:pt x="109" y="95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44"/>
                  </a:lnTo>
                  <a:lnTo>
                    <a:pt x="109" y="599"/>
                  </a:lnTo>
                  <a:lnTo>
                    <a:pt x="164" y="653"/>
                  </a:lnTo>
                  <a:lnTo>
                    <a:pt x="218" y="680"/>
                  </a:lnTo>
                  <a:lnTo>
                    <a:pt x="286" y="707"/>
                  </a:lnTo>
                  <a:lnTo>
                    <a:pt x="436" y="707"/>
                  </a:lnTo>
                  <a:lnTo>
                    <a:pt x="504" y="680"/>
                  </a:lnTo>
                  <a:lnTo>
                    <a:pt x="558" y="653"/>
                  </a:lnTo>
                  <a:lnTo>
                    <a:pt x="613" y="599"/>
                  </a:lnTo>
                  <a:lnTo>
                    <a:pt x="653" y="544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95"/>
                  </a:lnTo>
                  <a:lnTo>
                    <a:pt x="558" y="54"/>
                  </a:lnTo>
                  <a:lnTo>
                    <a:pt x="504" y="27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1739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29"/>
            <p:cNvSpPr/>
            <p:nvPr/>
          </p:nvSpPr>
          <p:spPr>
            <a:xfrm>
              <a:off x="3667681" y="4193526"/>
              <a:ext cx="25517" cy="25022"/>
            </a:xfrm>
            <a:custGeom>
              <a:avLst/>
              <a:gdLst/>
              <a:ahLst/>
              <a:cxnLst/>
              <a:rect l="l" t="t" r="r" b="b"/>
              <a:pathLst>
                <a:path w="722" h="708" extrusionOk="0">
                  <a:moveTo>
                    <a:pt x="286" y="0"/>
                  </a:moveTo>
                  <a:lnTo>
                    <a:pt x="218" y="27"/>
                  </a:lnTo>
                  <a:lnTo>
                    <a:pt x="164" y="55"/>
                  </a:lnTo>
                  <a:lnTo>
                    <a:pt x="109" y="95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58"/>
                  </a:lnTo>
                  <a:lnTo>
                    <a:pt x="109" y="599"/>
                  </a:lnTo>
                  <a:lnTo>
                    <a:pt x="164" y="653"/>
                  </a:lnTo>
                  <a:lnTo>
                    <a:pt x="218" y="680"/>
                  </a:lnTo>
                  <a:lnTo>
                    <a:pt x="286" y="708"/>
                  </a:lnTo>
                  <a:lnTo>
                    <a:pt x="436" y="708"/>
                  </a:lnTo>
                  <a:lnTo>
                    <a:pt x="504" y="680"/>
                  </a:lnTo>
                  <a:lnTo>
                    <a:pt x="558" y="653"/>
                  </a:lnTo>
                  <a:lnTo>
                    <a:pt x="613" y="599"/>
                  </a:lnTo>
                  <a:lnTo>
                    <a:pt x="653" y="558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95"/>
                  </a:lnTo>
                  <a:lnTo>
                    <a:pt x="558" y="55"/>
                  </a:lnTo>
                  <a:lnTo>
                    <a:pt x="504" y="27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29"/>
            <p:cNvSpPr/>
            <p:nvPr/>
          </p:nvSpPr>
          <p:spPr>
            <a:xfrm>
              <a:off x="3667681" y="4294005"/>
              <a:ext cx="25517" cy="25022"/>
            </a:xfrm>
            <a:custGeom>
              <a:avLst/>
              <a:gdLst/>
              <a:ahLst/>
              <a:cxnLst/>
              <a:rect l="l" t="t" r="r" b="b"/>
              <a:pathLst>
                <a:path w="722" h="708" extrusionOk="0">
                  <a:moveTo>
                    <a:pt x="286" y="0"/>
                  </a:moveTo>
                  <a:lnTo>
                    <a:pt x="218" y="27"/>
                  </a:lnTo>
                  <a:lnTo>
                    <a:pt x="164" y="55"/>
                  </a:lnTo>
                  <a:lnTo>
                    <a:pt x="109" y="95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58"/>
                  </a:lnTo>
                  <a:lnTo>
                    <a:pt x="109" y="599"/>
                  </a:lnTo>
                  <a:lnTo>
                    <a:pt x="164" y="653"/>
                  </a:lnTo>
                  <a:lnTo>
                    <a:pt x="218" y="680"/>
                  </a:lnTo>
                  <a:lnTo>
                    <a:pt x="286" y="707"/>
                  </a:lnTo>
                  <a:lnTo>
                    <a:pt x="436" y="707"/>
                  </a:lnTo>
                  <a:lnTo>
                    <a:pt x="504" y="680"/>
                  </a:lnTo>
                  <a:lnTo>
                    <a:pt x="558" y="653"/>
                  </a:lnTo>
                  <a:lnTo>
                    <a:pt x="613" y="599"/>
                  </a:lnTo>
                  <a:lnTo>
                    <a:pt x="653" y="558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95"/>
                  </a:lnTo>
                  <a:lnTo>
                    <a:pt x="558" y="55"/>
                  </a:lnTo>
                  <a:lnTo>
                    <a:pt x="504" y="27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29"/>
            <p:cNvSpPr/>
            <p:nvPr/>
          </p:nvSpPr>
          <p:spPr>
            <a:xfrm>
              <a:off x="3667681" y="4327652"/>
              <a:ext cx="25517" cy="25022"/>
            </a:xfrm>
            <a:custGeom>
              <a:avLst/>
              <a:gdLst/>
              <a:ahLst/>
              <a:cxnLst/>
              <a:rect l="l" t="t" r="r" b="b"/>
              <a:pathLst>
                <a:path w="722" h="708" extrusionOk="0">
                  <a:moveTo>
                    <a:pt x="286" y="0"/>
                  </a:moveTo>
                  <a:lnTo>
                    <a:pt x="218" y="27"/>
                  </a:lnTo>
                  <a:lnTo>
                    <a:pt x="164" y="55"/>
                  </a:lnTo>
                  <a:lnTo>
                    <a:pt x="109" y="96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80"/>
                  </a:lnTo>
                  <a:lnTo>
                    <a:pt x="286" y="708"/>
                  </a:lnTo>
                  <a:lnTo>
                    <a:pt x="436" y="708"/>
                  </a:lnTo>
                  <a:lnTo>
                    <a:pt x="504" y="680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96"/>
                  </a:lnTo>
                  <a:lnTo>
                    <a:pt x="558" y="55"/>
                  </a:lnTo>
                  <a:lnTo>
                    <a:pt x="504" y="27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29"/>
            <p:cNvSpPr/>
            <p:nvPr/>
          </p:nvSpPr>
          <p:spPr>
            <a:xfrm>
              <a:off x="3667681" y="4428132"/>
              <a:ext cx="25517" cy="25022"/>
            </a:xfrm>
            <a:custGeom>
              <a:avLst/>
              <a:gdLst/>
              <a:ahLst/>
              <a:cxnLst/>
              <a:rect l="l" t="t" r="r" b="b"/>
              <a:pathLst>
                <a:path w="722" h="708" extrusionOk="0">
                  <a:moveTo>
                    <a:pt x="286" y="0"/>
                  </a:moveTo>
                  <a:lnTo>
                    <a:pt x="218" y="27"/>
                  </a:lnTo>
                  <a:lnTo>
                    <a:pt x="164" y="55"/>
                  </a:lnTo>
                  <a:lnTo>
                    <a:pt x="109" y="109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80"/>
                  </a:lnTo>
                  <a:lnTo>
                    <a:pt x="286" y="708"/>
                  </a:lnTo>
                  <a:lnTo>
                    <a:pt x="436" y="708"/>
                  </a:lnTo>
                  <a:lnTo>
                    <a:pt x="504" y="680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109"/>
                  </a:lnTo>
                  <a:lnTo>
                    <a:pt x="558" y="55"/>
                  </a:lnTo>
                  <a:lnTo>
                    <a:pt x="504" y="27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1739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29"/>
            <p:cNvSpPr/>
            <p:nvPr/>
          </p:nvSpPr>
          <p:spPr>
            <a:xfrm>
              <a:off x="3667681" y="4461778"/>
              <a:ext cx="25517" cy="25022"/>
            </a:xfrm>
            <a:custGeom>
              <a:avLst/>
              <a:gdLst/>
              <a:ahLst/>
              <a:cxnLst/>
              <a:rect l="l" t="t" r="r" b="b"/>
              <a:pathLst>
                <a:path w="722" h="708" extrusionOk="0">
                  <a:moveTo>
                    <a:pt x="286" y="0"/>
                  </a:moveTo>
                  <a:lnTo>
                    <a:pt x="218" y="28"/>
                  </a:lnTo>
                  <a:lnTo>
                    <a:pt x="164" y="55"/>
                  </a:lnTo>
                  <a:lnTo>
                    <a:pt x="109" y="109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58"/>
                  </a:lnTo>
                  <a:lnTo>
                    <a:pt x="109" y="613"/>
                  </a:lnTo>
                  <a:lnTo>
                    <a:pt x="164" y="653"/>
                  </a:lnTo>
                  <a:lnTo>
                    <a:pt x="218" y="681"/>
                  </a:lnTo>
                  <a:lnTo>
                    <a:pt x="286" y="708"/>
                  </a:lnTo>
                  <a:lnTo>
                    <a:pt x="436" y="708"/>
                  </a:lnTo>
                  <a:lnTo>
                    <a:pt x="504" y="681"/>
                  </a:lnTo>
                  <a:lnTo>
                    <a:pt x="558" y="653"/>
                  </a:lnTo>
                  <a:lnTo>
                    <a:pt x="613" y="613"/>
                  </a:lnTo>
                  <a:lnTo>
                    <a:pt x="653" y="558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109"/>
                  </a:lnTo>
                  <a:lnTo>
                    <a:pt x="558" y="55"/>
                  </a:lnTo>
                  <a:lnTo>
                    <a:pt x="504" y="28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29"/>
            <p:cNvSpPr/>
            <p:nvPr/>
          </p:nvSpPr>
          <p:spPr>
            <a:xfrm>
              <a:off x="3722497" y="3425736"/>
              <a:ext cx="438459" cy="48596"/>
            </a:xfrm>
            <a:custGeom>
              <a:avLst/>
              <a:gdLst/>
              <a:ahLst/>
              <a:cxnLst/>
              <a:rect l="l" t="t" r="r" b="b"/>
              <a:pathLst>
                <a:path w="12406" h="1375" extrusionOk="0">
                  <a:moveTo>
                    <a:pt x="1374" y="1"/>
                  </a:moveTo>
                  <a:lnTo>
                    <a:pt x="1224" y="15"/>
                  </a:lnTo>
                  <a:lnTo>
                    <a:pt x="1088" y="28"/>
                  </a:lnTo>
                  <a:lnTo>
                    <a:pt x="966" y="69"/>
                  </a:lnTo>
                  <a:lnTo>
                    <a:pt x="830" y="110"/>
                  </a:lnTo>
                  <a:lnTo>
                    <a:pt x="708" y="164"/>
                  </a:lnTo>
                  <a:lnTo>
                    <a:pt x="599" y="246"/>
                  </a:lnTo>
                  <a:lnTo>
                    <a:pt x="490" y="314"/>
                  </a:lnTo>
                  <a:lnTo>
                    <a:pt x="395" y="409"/>
                  </a:lnTo>
                  <a:lnTo>
                    <a:pt x="313" y="504"/>
                  </a:lnTo>
                  <a:lnTo>
                    <a:pt x="231" y="613"/>
                  </a:lnTo>
                  <a:lnTo>
                    <a:pt x="163" y="722"/>
                  </a:lnTo>
                  <a:lnTo>
                    <a:pt x="109" y="844"/>
                  </a:lnTo>
                  <a:lnTo>
                    <a:pt x="55" y="967"/>
                  </a:lnTo>
                  <a:lnTo>
                    <a:pt x="27" y="1103"/>
                  </a:lnTo>
                  <a:lnTo>
                    <a:pt x="0" y="1239"/>
                  </a:lnTo>
                  <a:lnTo>
                    <a:pt x="0" y="1375"/>
                  </a:lnTo>
                  <a:lnTo>
                    <a:pt x="12406" y="1375"/>
                  </a:lnTo>
                  <a:lnTo>
                    <a:pt x="12392" y="1239"/>
                  </a:lnTo>
                  <a:lnTo>
                    <a:pt x="12379" y="1103"/>
                  </a:lnTo>
                  <a:lnTo>
                    <a:pt x="12338" y="967"/>
                  </a:lnTo>
                  <a:lnTo>
                    <a:pt x="12297" y="844"/>
                  </a:lnTo>
                  <a:lnTo>
                    <a:pt x="12229" y="722"/>
                  </a:lnTo>
                  <a:lnTo>
                    <a:pt x="12161" y="613"/>
                  </a:lnTo>
                  <a:lnTo>
                    <a:pt x="12093" y="504"/>
                  </a:lnTo>
                  <a:lnTo>
                    <a:pt x="11998" y="409"/>
                  </a:lnTo>
                  <a:lnTo>
                    <a:pt x="11902" y="314"/>
                  </a:lnTo>
                  <a:lnTo>
                    <a:pt x="11794" y="246"/>
                  </a:lnTo>
                  <a:lnTo>
                    <a:pt x="11685" y="164"/>
                  </a:lnTo>
                  <a:lnTo>
                    <a:pt x="11562" y="110"/>
                  </a:lnTo>
                  <a:lnTo>
                    <a:pt x="11440" y="69"/>
                  </a:lnTo>
                  <a:lnTo>
                    <a:pt x="11304" y="28"/>
                  </a:lnTo>
                  <a:lnTo>
                    <a:pt x="11168" y="15"/>
                  </a:lnTo>
                  <a:lnTo>
                    <a:pt x="1103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351;p17"/>
          <p:cNvSpPr txBox="1"/>
          <p:nvPr/>
        </p:nvSpPr>
        <p:spPr>
          <a:xfrm>
            <a:off x="635410" y="1670148"/>
            <a:ext cx="4872694" cy="264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00050" indent="-285750">
              <a:buFont typeface="Arial" pitchFamily="34" charset="0"/>
              <a:buChar char="•"/>
            </a:pPr>
            <a:r>
              <a:rPr lang="en-US" sz="1800" dirty="0" smtClean="0"/>
              <a:t>ID is the highest GMV given, because ID is the </a:t>
            </a:r>
            <a:r>
              <a:rPr lang="en-US" sz="1800" dirty="0"/>
              <a:t>first country to open </a:t>
            </a:r>
            <a:r>
              <a:rPr lang="en-US" sz="1800" dirty="0" smtClean="0"/>
              <a:t>branches</a:t>
            </a:r>
          </a:p>
          <a:p>
            <a:pPr marL="400050" indent="-285750">
              <a:buFont typeface="Arial" pitchFamily="34" charset="0"/>
              <a:buChar char="•"/>
            </a:pPr>
            <a:r>
              <a:rPr lang="en-US" sz="1800" dirty="0" smtClean="0"/>
              <a:t>There are several problems we should fix, such:</a:t>
            </a:r>
          </a:p>
          <a:p>
            <a:pPr marL="630238" indent="-268288">
              <a:buFont typeface="+mj-lt"/>
              <a:buAutoNum type="arabicPeriod"/>
            </a:pPr>
            <a:r>
              <a:rPr lang="en-US" sz="1800" dirty="0" smtClean="0"/>
              <a:t>Many items have more than 1 price tag</a:t>
            </a:r>
          </a:p>
          <a:p>
            <a:pPr marL="630238" lvl="0" indent="-268288">
              <a:buFont typeface="+mj-lt"/>
              <a:buAutoNum type="arabicPeriod"/>
            </a:pPr>
            <a:r>
              <a:rPr lang="en-US" sz="1800" dirty="0"/>
              <a:t>many users buy before </a:t>
            </a:r>
            <a:r>
              <a:rPr lang="en-US" sz="1800" dirty="0" smtClean="0"/>
              <a:t>register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305950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19"/>
          <p:cNvSpPr txBox="1">
            <a:spLocks noGrp="1"/>
          </p:cNvSpPr>
          <p:nvPr>
            <p:ph type="title"/>
          </p:nvPr>
        </p:nvSpPr>
        <p:spPr>
          <a:xfrm>
            <a:off x="1064148" y="2272358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 smtClean="0">
                <a:solidFill>
                  <a:schemeClr val="accent3"/>
                </a:solidFill>
              </a:rPr>
              <a:t>THANK YOU</a:t>
            </a:r>
            <a:endParaRPr sz="7200" dirty="0">
              <a:solidFill>
                <a:schemeClr val="accent3"/>
              </a:solidFill>
            </a:endParaRPr>
          </a:p>
        </p:txBody>
      </p:sp>
      <p:grpSp>
        <p:nvGrpSpPr>
          <p:cNvPr id="493" name="Google Shape;493;p19"/>
          <p:cNvGrpSpPr/>
          <p:nvPr/>
        </p:nvGrpSpPr>
        <p:grpSpPr>
          <a:xfrm>
            <a:off x="971600" y="1114550"/>
            <a:ext cx="1371604" cy="3617430"/>
            <a:chOff x="3886200" y="1114550"/>
            <a:chExt cx="1371604" cy="3617430"/>
          </a:xfrm>
        </p:grpSpPr>
        <p:grpSp>
          <p:nvGrpSpPr>
            <p:cNvPr id="494" name="Google Shape;494;p19"/>
            <p:cNvGrpSpPr/>
            <p:nvPr/>
          </p:nvGrpSpPr>
          <p:grpSpPr>
            <a:xfrm>
              <a:off x="3886200" y="1114550"/>
              <a:ext cx="1371604" cy="3617430"/>
              <a:chOff x="1657350" y="1114550"/>
              <a:chExt cx="1371604" cy="3617430"/>
            </a:xfrm>
          </p:grpSpPr>
          <p:sp>
            <p:nvSpPr>
              <p:cNvPr id="495" name="Google Shape;495;p19"/>
              <p:cNvSpPr/>
              <p:nvPr/>
            </p:nvSpPr>
            <p:spPr>
              <a:xfrm>
                <a:off x="1914024" y="3062466"/>
                <a:ext cx="208914" cy="934473"/>
              </a:xfrm>
              <a:custGeom>
                <a:avLst/>
                <a:gdLst/>
                <a:ahLst/>
                <a:cxnLst/>
                <a:rect l="l" t="t" r="r" b="b"/>
                <a:pathLst>
                  <a:path w="6277" h="28077" extrusionOk="0">
                    <a:moveTo>
                      <a:pt x="2747" y="1"/>
                    </a:moveTo>
                    <a:lnTo>
                      <a:pt x="2648" y="214"/>
                    </a:lnTo>
                    <a:lnTo>
                      <a:pt x="2420" y="741"/>
                    </a:lnTo>
                    <a:lnTo>
                      <a:pt x="2263" y="1125"/>
                    </a:lnTo>
                    <a:lnTo>
                      <a:pt x="2078" y="1580"/>
                    </a:lnTo>
                    <a:lnTo>
                      <a:pt x="1893" y="2107"/>
                    </a:lnTo>
                    <a:lnTo>
                      <a:pt x="1680" y="2704"/>
                    </a:lnTo>
                    <a:lnTo>
                      <a:pt x="1481" y="3359"/>
                    </a:lnTo>
                    <a:lnTo>
                      <a:pt x="1267" y="4070"/>
                    </a:lnTo>
                    <a:lnTo>
                      <a:pt x="1054" y="4839"/>
                    </a:lnTo>
                    <a:lnTo>
                      <a:pt x="840" y="5664"/>
                    </a:lnTo>
                    <a:lnTo>
                      <a:pt x="655" y="6532"/>
                    </a:lnTo>
                    <a:lnTo>
                      <a:pt x="485" y="7457"/>
                    </a:lnTo>
                    <a:lnTo>
                      <a:pt x="328" y="8411"/>
                    </a:lnTo>
                    <a:lnTo>
                      <a:pt x="200" y="9421"/>
                    </a:lnTo>
                    <a:lnTo>
                      <a:pt x="143" y="9933"/>
                    </a:lnTo>
                    <a:lnTo>
                      <a:pt x="100" y="10460"/>
                    </a:lnTo>
                    <a:lnTo>
                      <a:pt x="58" y="10986"/>
                    </a:lnTo>
                    <a:lnTo>
                      <a:pt x="29" y="11527"/>
                    </a:lnTo>
                    <a:lnTo>
                      <a:pt x="15" y="12068"/>
                    </a:lnTo>
                    <a:lnTo>
                      <a:pt x="1" y="12623"/>
                    </a:lnTo>
                    <a:lnTo>
                      <a:pt x="1" y="13178"/>
                    </a:lnTo>
                    <a:lnTo>
                      <a:pt x="29" y="13747"/>
                    </a:lnTo>
                    <a:lnTo>
                      <a:pt x="44" y="14316"/>
                    </a:lnTo>
                    <a:lnTo>
                      <a:pt x="86" y="14899"/>
                    </a:lnTo>
                    <a:lnTo>
                      <a:pt x="143" y="15483"/>
                    </a:lnTo>
                    <a:lnTo>
                      <a:pt x="214" y="16066"/>
                    </a:lnTo>
                    <a:lnTo>
                      <a:pt x="285" y="16650"/>
                    </a:lnTo>
                    <a:lnTo>
                      <a:pt x="385" y="17247"/>
                    </a:lnTo>
                    <a:lnTo>
                      <a:pt x="499" y="17845"/>
                    </a:lnTo>
                    <a:lnTo>
                      <a:pt x="627" y="18443"/>
                    </a:lnTo>
                    <a:lnTo>
                      <a:pt x="769" y="19040"/>
                    </a:lnTo>
                    <a:lnTo>
                      <a:pt x="940" y="19652"/>
                    </a:lnTo>
                    <a:lnTo>
                      <a:pt x="1111" y="20250"/>
                    </a:lnTo>
                    <a:lnTo>
                      <a:pt x="1310" y="20862"/>
                    </a:lnTo>
                    <a:lnTo>
                      <a:pt x="1538" y="21474"/>
                    </a:lnTo>
                    <a:lnTo>
                      <a:pt x="1765" y="22071"/>
                    </a:lnTo>
                    <a:lnTo>
                      <a:pt x="2022" y="22683"/>
                    </a:lnTo>
                    <a:lnTo>
                      <a:pt x="2306" y="23295"/>
                    </a:lnTo>
                    <a:lnTo>
                      <a:pt x="2605" y="23893"/>
                    </a:lnTo>
                    <a:lnTo>
                      <a:pt x="2932" y="24505"/>
                    </a:lnTo>
                    <a:lnTo>
                      <a:pt x="3274" y="25102"/>
                    </a:lnTo>
                    <a:lnTo>
                      <a:pt x="3630" y="25700"/>
                    </a:lnTo>
                    <a:lnTo>
                      <a:pt x="4028" y="26298"/>
                    </a:lnTo>
                    <a:lnTo>
                      <a:pt x="4441" y="26895"/>
                    </a:lnTo>
                    <a:lnTo>
                      <a:pt x="4882" y="27493"/>
                    </a:lnTo>
                    <a:lnTo>
                      <a:pt x="5351" y="28076"/>
                    </a:lnTo>
                    <a:lnTo>
                      <a:pt x="6276" y="27322"/>
                    </a:lnTo>
                    <a:lnTo>
                      <a:pt x="5821" y="26767"/>
                    </a:lnTo>
                    <a:lnTo>
                      <a:pt x="5408" y="26198"/>
                    </a:lnTo>
                    <a:lnTo>
                      <a:pt x="5010" y="25629"/>
                    </a:lnTo>
                    <a:lnTo>
                      <a:pt x="4640" y="25060"/>
                    </a:lnTo>
                    <a:lnTo>
                      <a:pt x="4298" y="24490"/>
                    </a:lnTo>
                    <a:lnTo>
                      <a:pt x="3971" y="23921"/>
                    </a:lnTo>
                    <a:lnTo>
                      <a:pt x="3658" y="23338"/>
                    </a:lnTo>
                    <a:lnTo>
                      <a:pt x="3373" y="22769"/>
                    </a:lnTo>
                    <a:lnTo>
                      <a:pt x="3117" y="22185"/>
                    </a:lnTo>
                    <a:lnTo>
                      <a:pt x="2861" y="21602"/>
                    </a:lnTo>
                    <a:lnTo>
                      <a:pt x="2648" y="21033"/>
                    </a:lnTo>
                    <a:lnTo>
                      <a:pt x="2434" y="20449"/>
                    </a:lnTo>
                    <a:lnTo>
                      <a:pt x="2249" y="19866"/>
                    </a:lnTo>
                    <a:lnTo>
                      <a:pt x="2078" y="19297"/>
                    </a:lnTo>
                    <a:lnTo>
                      <a:pt x="1922" y="18713"/>
                    </a:lnTo>
                    <a:lnTo>
                      <a:pt x="1780" y="18144"/>
                    </a:lnTo>
                    <a:lnTo>
                      <a:pt x="1666" y="17575"/>
                    </a:lnTo>
                    <a:lnTo>
                      <a:pt x="1552" y="17005"/>
                    </a:lnTo>
                    <a:lnTo>
                      <a:pt x="1467" y="16436"/>
                    </a:lnTo>
                    <a:lnTo>
                      <a:pt x="1381" y="15867"/>
                    </a:lnTo>
                    <a:lnTo>
                      <a:pt x="1324" y="15312"/>
                    </a:lnTo>
                    <a:lnTo>
                      <a:pt x="1267" y="14757"/>
                    </a:lnTo>
                    <a:lnTo>
                      <a:pt x="1239" y="14216"/>
                    </a:lnTo>
                    <a:lnTo>
                      <a:pt x="1210" y="13661"/>
                    </a:lnTo>
                    <a:lnTo>
                      <a:pt x="1196" y="13121"/>
                    </a:lnTo>
                    <a:lnTo>
                      <a:pt x="1196" y="12594"/>
                    </a:lnTo>
                    <a:lnTo>
                      <a:pt x="1196" y="12068"/>
                    </a:lnTo>
                    <a:lnTo>
                      <a:pt x="1225" y="11541"/>
                    </a:lnTo>
                    <a:lnTo>
                      <a:pt x="1239" y="11029"/>
                    </a:lnTo>
                    <a:lnTo>
                      <a:pt x="1282" y="10517"/>
                    </a:lnTo>
                    <a:lnTo>
                      <a:pt x="1324" y="10019"/>
                    </a:lnTo>
                    <a:lnTo>
                      <a:pt x="1381" y="9535"/>
                    </a:lnTo>
                    <a:lnTo>
                      <a:pt x="1495" y="8581"/>
                    </a:lnTo>
                    <a:lnTo>
                      <a:pt x="1652" y="7656"/>
                    </a:lnTo>
                    <a:lnTo>
                      <a:pt x="1822" y="6774"/>
                    </a:lnTo>
                    <a:lnTo>
                      <a:pt x="2007" y="5949"/>
                    </a:lnTo>
                    <a:lnTo>
                      <a:pt x="2192" y="5166"/>
                    </a:lnTo>
                    <a:lnTo>
                      <a:pt x="2392" y="4426"/>
                    </a:lnTo>
                    <a:lnTo>
                      <a:pt x="2605" y="3743"/>
                    </a:lnTo>
                    <a:lnTo>
                      <a:pt x="2804" y="3117"/>
                    </a:lnTo>
                    <a:lnTo>
                      <a:pt x="3003" y="2548"/>
                    </a:lnTo>
                    <a:lnTo>
                      <a:pt x="3174" y="2050"/>
                    </a:lnTo>
                    <a:lnTo>
                      <a:pt x="3501" y="1253"/>
                    </a:lnTo>
                    <a:lnTo>
                      <a:pt x="3715" y="741"/>
                    </a:lnTo>
                    <a:lnTo>
                      <a:pt x="3814" y="541"/>
                    </a:lnTo>
                    <a:lnTo>
                      <a:pt x="2747" y="1"/>
                    </a:lnTo>
                    <a:close/>
                  </a:path>
                </a:pathLst>
              </a:custGeom>
              <a:solidFill>
                <a:srgbClr val="21191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19"/>
              <p:cNvSpPr/>
              <p:nvPr/>
            </p:nvSpPr>
            <p:spPr>
              <a:xfrm>
                <a:off x="2211002" y="3288386"/>
                <a:ext cx="168609" cy="466055"/>
              </a:xfrm>
              <a:custGeom>
                <a:avLst/>
                <a:gdLst/>
                <a:ahLst/>
                <a:cxnLst/>
                <a:rect l="l" t="t" r="r" b="b"/>
                <a:pathLst>
                  <a:path w="5066" h="14003" extrusionOk="0">
                    <a:moveTo>
                      <a:pt x="0" y="0"/>
                    </a:moveTo>
                    <a:lnTo>
                      <a:pt x="0" y="14003"/>
                    </a:lnTo>
                    <a:lnTo>
                      <a:pt x="5066" y="14003"/>
                    </a:lnTo>
                    <a:lnTo>
                      <a:pt x="5066" y="0"/>
                    </a:lnTo>
                    <a:close/>
                  </a:path>
                </a:pathLst>
              </a:custGeom>
              <a:solidFill>
                <a:srgbClr val="7271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19"/>
              <p:cNvSpPr/>
              <p:nvPr/>
            </p:nvSpPr>
            <p:spPr>
              <a:xfrm>
                <a:off x="2496099" y="3258532"/>
                <a:ext cx="168642" cy="495909"/>
              </a:xfrm>
              <a:custGeom>
                <a:avLst/>
                <a:gdLst/>
                <a:ahLst/>
                <a:cxnLst/>
                <a:rect l="l" t="t" r="r" b="b"/>
                <a:pathLst>
                  <a:path w="5067" h="14900" extrusionOk="0">
                    <a:moveTo>
                      <a:pt x="0" y="1"/>
                    </a:moveTo>
                    <a:lnTo>
                      <a:pt x="0" y="14900"/>
                    </a:lnTo>
                    <a:lnTo>
                      <a:pt x="5066" y="14900"/>
                    </a:lnTo>
                    <a:lnTo>
                      <a:pt x="5066" y="1"/>
                    </a:lnTo>
                    <a:close/>
                  </a:path>
                </a:pathLst>
              </a:custGeom>
              <a:solidFill>
                <a:srgbClr val="7271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19"/>
              <p:cNvSpPr/>
              <p:nvPr/>
            </p:nvSpPr>
            <p:spPr>
              <a:xfrm>
                <a:off x="2107261" y="3650232"/>
                <a:ext cx="667813" cy="1081748"/>
              </a:xfrm>
              <a:custGeom>
                <a:avLst/>
                <a:gdLst/>
                <a:ahLst/>
                <a:cxnLst/>
                <a:rect l="l" t="t" r="r" b="b"/>
                <a:pathLst>
                  <a:path w="20065" h="32502" extrusionOk="0">
                    <a:moveTo>
                      <a:pt x="10033" y="0"/>
                    </a:moveTo>
                    <a:lnTo>
                      <a:pt x="9520" y="14"/>
                    </a:lnTo>
                    <a:lnTo>
                      <a:pt x="9008" y="57"/>
                    </a:lnTo>
                    <a:lnTo>
                      <a:pt x="8510" y="128"/>
                    </a:lnTo>
                    <a:lnTo>
                      <a:pt x="8012" y="214"/>
                    </a:lnTo>
                    <a:lnTo>
                      <a:pt x="7528" y="327"/>
                    </a:lnTo>
                    <a:lnTo>
                      <a:pt x="7044" y="455"/>
                    </a:lnTo>
                    <a:lnTo>
                      <a:pt x="6589" y="612"/>
                    </a:lnTo>
                    <a:lnTo>
                      <a:pt x="6134" y="797"/>
                    </a:lnTo>
                    <a:lnTo>
                      <a:pt x="5678" y="996"/>
                    </a:lnTo>
                    <a:lnTo>
                      <a:pt x="5252" y="1224"/>
                    </a:lnTo>
                    <a:lnTo>
                      <a:pt x="4825" y="1466"/>
                    </a:lnTo>
                    <a:lnTo>
                      <a:pt x="4426" y="1722"/>
                    </a:lnTo>
                    <a:lnTo>
                      <a:pt x="4028" y="2006"/>
                    </a:lnTo>
                    <a:lnTo>
                      <a:pt x="3658" y="2291"/>
                    </a:lnTo>
                    <a:lnTo>
                      <a:pt x="3288" y="2618"/>
                    </a:lnTo>
                    <a:lnTo>
                      <a:pt x="2946" y="2946"/>
                    </a:lnTo>
                    <a:lnTo>
                      <a:pt x="2605" y="3287"/>
                    </a:lnTo>
                    <a:lnTo>
                      <a:pt x="2292" y="3657"/>
                    </a:lnTo>
                    <a:lnTo>
                      <a:pt x="1993" y="4041"/>
                    </a:lnTo>
                    <a:lnTo>
                      <a:pt x="1708" y="4426"/>
                    </a:lnTo>
                    <a:lnTo>
                      <a:pt x="1452" y="4838"/>
                    </a:lnTo>
                    <a:lnTo>
                      <a:pt x="1210" y="5251"/>
                    </a:lnTo>
                    <a:lnTo>
                      <a:pt x="997" y="5692"/>
                    </a:lnTo>
                    <a:lnTo>
                      <a:pt x="798" y="6133"/>
                    </a:lnTo>
                    <a:lnTo>
                      <a:pt x="613" y="6589"/>
                    </a:lnTo>
                    <a:lnTo>
                      <a:pt x="456" y="7058"/>
                    </a:lnTo>
                    <a:lnTo>
                      <a:pt x="314" y="7528"/>
                    </a:lnTo>
                    <a:lnTo>
                      <a:pt x="200" y="8012"/>
                    </a:lnTo>
                    <a:lnTo>
                      <a:pt x="115" y="8510"/>
                    </a:lnTo>
                    <a:lnTo>
                      <a:pt x="58" y="9008"/>
                    </a:lnTo>
                    <a:lnTo>
                      <a:pt x="15" y="9520"/>
                    </a:lnTo>
                    <a:lnTo>
                      <a:pt x="1" y="10032"/>
                    </a:lnTo>
                    <a:lnTo>
                      <a:pt x="1" y="22483"/>
                    </a:lnTo>
                    <a:lnTo>
                      <a:pt x="15" y="22996"/>
                    </a:lnTo>
                    <a:lnTo>
                      <a:pt x="58" y="23508"/>
                    </a:lnTo>
                    <a:lnTo>
                      <a:pt x="115" y="24006"/>
                    </a:lnTo>
                    <a:lnTo>
                      <a:pt x="200" y="24504"/>
                    </a:lnTo>
                    <a:lnTo>
                      <a:pt x="314" y="24988"/>
                    </a:lnTo>
                    <a:lnTo>
                      <a:pt x="456" y="25457"/>
                    </a:lnTo>
                    <a:lnTo>
                      <a:pt x="613" y="25927"/>
                    </a:lnTo>
                    <a:lnTo>
                      <a:pt x="798" y="26382"/>
                    </a:lnTo>
                    <a:lnTo>
                      <a:pt x="997" y="26823"/>
                    </a:lnTo>
                    <a:lnTo>
                      <a:pt x="1210" y="27265"/>
                    </a:lnTo>
                    <a:lnTo>
                      <a:pt x="1452" y="27677"/>
                    </a:lnTo>
                    <a:lnTo>
                      <a:pt x="1708" y="28090"/>
                    </a:lnTo>
                    <a:lnTo>
                      <a:pt x="1993" y="28474"/>
                    </a:lnTo>
                    <a:lnTo>
                      <a:pt x="2292" y="28858"/>
                    </a:lnTo>
                    <a:lnTo>
                      <a:pt x="2605" y="29214"/>
                    </a:lnTo>
                    <a:lnTo>
                      <a:pt x="2946" y="29570"/>
                    </a:lnTo>
                    <a:lnTo>
                      <a:pt x="3288" y="29897"/>
                    </a:lnTo>
                    <a:lnTo>
                      <a:pt x="3658" y="30210"/>
                    </a:lnTo>
                    <a:lnTo>
                      <a:pt x="4028" y="30509"/>
                    </a:lnTo>
                    <a:lnTo>
                      <a:pt x="4426" y="30794"/>
                    </a:lnTo>
                    <a:lnTo>
                      <a:pt x="4825" y="31050"/>
                    </a:lnTo>
                    <a:lnTo>
                      <a:pt x="5252" y="31292"/>
                    </a:lnTo>
                    <a:lnTo>
                      <a:pt x="5678" y="31519"/>
                    </a:lnTo>
                    <a:lnTo>
                      <a:pt x="6134" y="31719"/>
                    </a:lnTo>
                    <a:lnTo>
                      <a:pt x="6589" y="31904"/>
                    </a:lnTo>
                    <a:lnTo>
                      <a:pt x="7044" y="32060"/>
                    </a:lnTo>
                    <a:lnTo>
                      <a:pt x="7528" y="32188"/>
                    </a:lnTo>
                    <a:lnTo>
                      <a:pt x="8012" y="32302"/>
                    </a:lnTo>
                    <a:lnTo>
                      <a:pt x="8510" y="32387"/>
                    </a:lnTo>
                    <a:lnTo>
                      <a:pt x="9008" y="32459"/>
                    </a:lnTo>
                    <a:lnTo>
                      <a:pt x="9520" y="32487"/>
                    </a:lnTo>
                    <a:lnTo>
                      <a:pt x="10033" y="32501"/>
                    </a:lnTo>
                    <a:lnTo>
                      <a:pt x="10545" y="32487"/>
                    </a:lnTo>
                    <a:lnTo>
                      <a:pt x="11057" y="32459"/>
                    </a:lnTo>
                    <a:lnTo>
                      <a:pt x="11555" y="32387"/>
                    </a:lnTo>
                    <a:lnTo>
                      <a:pt x="12053" y="32302"/>
                    </a:lnTo>
                    <a:lnTo>
                      <a:pt x="12537" y="32188"/>
                    </a:lnTo>
                    <a:lnTo>
                      <a:pt x="13021" y="32060"/>
                    </a:lnTo>
                    <a:lnTo>
                      <a:pt x="13476" y="31904"/>
                    </a:lnTo>
                    <a:lnTo>
                      <a:pt x="13932" y="31719"/>
                    </a:lnTo>
                    <a:lnTo>
                      <a:pt x="14387" y="31519"/>
                    </a:lnTo>
                    <a:lnTo>
                      <a:pt x="14814" y="31292"/>
                    </a:lnTo>
                    <a:lnTo>
                      <a:pt x="15227" y="31050"/>
                    </a:lnTo>
                    <a:lnTo>
                      <a:pt x="15639" y="30794"/>
                    </a:lnTo>
                    <a:lnTo>
                      <a:pt x="16038" y="30509"/>
                    </a:lnTo>
                    <a:lnTo>
                      <a:pt x="16408" y="30210"/>
                    </a:lnTo>
                    <a:lnTo>
                      <a:pt x="16778" y="29897"/>
                    </a:lnTo>
                    <a:lnTo>
                      <a:pt x="17119" y="29570"/>
                    </a:lnTo>
                    <a:lnTo>
                      <a:pt x="17461" y="29214"/>
                    </a:lnTo>
                    <a:lnTo>
                      <a:pt x="17774" y="28858"/>
                    </a:lnTo>
                    <a:lnTo>
                      <a:pt x="18073" y="28474"/>
                    </a:lnTo>
                    <a:lnTo>
                      <a:pt x="18343" y="28090"/>
                    </a:lnTo>
                    <a:lnTo>
                      <a:pt x="18613" y="27677"/>
                    </a:lnTo>
                    <a:lnTo>
                      <a:pt x="18855" y="27265"/>
                    </a:lnTo>
                    <a:lnTo>
                      <a:pt x="19069" y="26823"/>
                    </a:lnTo>
                    <a:lnTo>
                      <a:pt x="19268" y="26382"/>
                    </a:lnTo>
                    <a:lnTo>
                      <a:pt x="19453" y="25927"/>
                    </a:lnTo>
                    <a:lnTo>
                      <a:pt x="19609" y="25457"/>
                    </a:lnTo>
                    <a:lnTo>
                      <a:pt x="19752" y="24988"/>
                    </a:lnTo>
                    <a:lnTo>
                      <a:pt x="19866" y="24504"/>
                    </a:lnTo>
                    <a:lnTo>
                      <a:pt x="19951" y="24006"/>
                    </a:lnTo>
                    <a:lnTo>
                      <a:pt x="20008" y="23508"/>
                    </a:lnTo>
                    <a:lnTo>
                      <a:pt x="20051" y="22996"/>
                    </a:lnTo>
                    <a:lnTo>
                      <a:pt x="20065" y="22483"/>
                    </a:lnTo>
                    <a:lnTo>
                      <a:pt x="20065" y="10032"/>
                    </a:lnTo>
                    <a:lnTo>
                      <a:pt x="20051" y="9520"/>
                    </a:lnTo>
                    <a:lnTo>
                      <a:pt x="20008" y="9008"/>
                    </a:lnTo>
                    <a:lnTo>
                      <a:pt x="19951" y="8510"/>
                    </a:lnTo>
                    <a:lnTo>
                      <a:pt x="19866" y="8012"/>
                    </a:lnTo>
                    <a:lnTo>
                      <a:pt x="19752" y="7528"/>
                    </a:lnTo>
                    <a:lnTo>
                      <a:pt x="19609" y="7058"/>
                    </a:lnTo>
                    <a:lnTo>
                      <a:pt x="19453" y="6589"/>
                    </a:lnTo>
                    <a:lnTo>
                      <a:pt x="19268" y="6133"/>
                    </a:lnTo>
                    <a:lnTo>
                      <a:pt x="19069" y="5692"/>
                    </a:lnTo>
                    <a:lnTo>
                      <a:pt x="18855" y="5251"/>
                    </a:lnTo>
                    <a:lnTo>
                      <a:pt x="18613" y="4838"/>
                    </a:lnTo>
                    <a:lnTo>
                      <a:pt x="18343" y="4426"/>
                    </a:lnTo>
                    <a:lnTo>
                      <a:pt x="18073" y="4041"/>
                    </a:lnTo>
                    <a:lnTo>
                      <a:pt x="17774" y="3657"/>
                    </a:lnTo>
                    <a:lnTo>
                      <a:pt x="17461" y="3287"/>
                    </a:lnTo>
                    <a:lnTo>
                      <a:pt x="17119" y="2946"/>
                    </a:lnTo>
                    <a:lnTo>
                      <a:pt x="16778" y="2618"/>
                    </a:lnTo>
                    <a:lnTo>
                      <a:pt x="16408" y="2291"/>
                    </a:lnTo>
                    <a:lnTo>
                      <a:pt x="16038" y="2006"/>
                    </a:lnTo>
                    <a:lnTo>
                      <a:pt x="15639" y="1722"/>
                    </a:lnTo>
                    <a:lnTo>
                      <a:pt x="15227" y="1466"/>
                    </a:lnTo>
                    <a:lnTo>
                      <a:pt x="14814" y="1224"/>
                    </a:lnTo>
                    <a:lnTo>
                      <a:pt x="14387" y="996"/>
                    </a:lnTo>
                    <a:lnTo>
                      <a:pt x="13932" y="797"/>
                    </a:lnTo>
                    <a:lnTo>
                      <a:pt x="13476" y="612"/>
                    </a:lnTo>
                    <a:lnTo>
                      <a:pt x="13021" y="455"/>
                    </a:lnTo>
                    <a:lnTo>
                      <a:pt x="12537" y="327"/>
                    </a:lnTo>
                    <a:lnTo>
                      <a:pt x="12053" y="214"/>
                    </a:lnTo>
                    <a:lnTo>
                      <a:pt x="11555" y="128"/>
                    </a:lnTo>
                    <a:lnTo>
                      <a:pt x="11057" y="57"/>
                    </a:lnTo>
                    <a:lnTo>
                      <a:pt x="10545" y="14"/>
                    </a:lnTo>
                    <a:lnTo>
                      <a:pt x="1003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19"/>
              <p:cNvSpPr/>
              <p:nvPr/>
            </p:nvSpPr>
            <p:spPr>
              <a:xfrm>
                <a:off x="2107261" y="3236766"/>
                <a:ext cx="667813" cy="185683"/>
              </a:xfrm>
              <a:custGeom>
                <a:avLst/>
                <a:gdLst/>
                <a:ahLst/>
                <a:cxnLst/>
                <a:rect l="l" t="t" r="r" b="b"/>
                <a:pathLst>
                  <a:path w="20065" h="5579" extrusionOk="0">
                    <a:moveTo>
                      <a:pt x="2790" y="0"/>
                    </a:moveTo>
                    <a:lnTo>
                      <a:pt x="2505" y="15"/>
                    </a:lnTo>
                    <a:lnTo>
                      <a:pt x="2235" y="57"/>
                    </a:lnTo>
                    <a:lnTo>
                      <a:pt x="1964" y="128"/>
                    </a:lnTo>
                    <a:lnTo>
                      <a:pt x="1708" y="214"/>
                    </a:lnTo>
                    <a:lnTo>
                      <a:pt x="1466" y="342"/>
                    </a:lnTo>
                    <a:lnTo>
                      <a:pt x="1239" y="470"/>
                    </a:lnTo>
                    <a:lnTo>
                      <a:pt x="1025" y="641"/>
                    </a:lnTo>
                    <a:lnTo>
                      <a:pt x="826" y="811"/>
                    </a:lnTo>
                    <a:lnTo>
                      <a:pt x="641" y="1011"/>
                    </a:lnTo>
                    <a:lnTo>
                      <a:pt x="484" y="1224"/>
                    </a:lnTo>
                    <a:lnTo>
                      <a:pt x="342" y="1466"/>
                    </a:lnTo>
                    <a:lnTo>
                      <a:pt x="228" y="1708"/>
                    </a:lnTo>
                    <a:lnTo>
                      <a:pt x="129" y="1964"/>
                    </a:lnTo>
                    <a:lnTo>
                      <a:pt x="58" y="2220"/>
                    </a:lnTo>
                    <a:lnTo>
                      <a:pt x="15" y="2505"/>
                    </a:lnTo>
                    <a:lnTo>
                      <a:pt x="1" y="2789"/>
                    </a:lnTo>
                    <a:lnTo>
                      <a:pt x="15" y="3074"/>
                    </a:lnTo>
                    <a:lnTo>
                      <a:pt x="58" y="3344"/>
                    </a:lnTo>
                    <a:lnTo>
                      <a:pt x="129" y="3615"/>
                    </a:lnTo>
                    <a:lnTo>
                      <a:pt x="228" y="3871"/>
                    </a:lnTo>
                    <a:lnTo>
                      <a:pt x="342" y="4113"/>
                    </a:lnTo>
                    <a:lnTo>
                      <a:pt x="484" y="4340"/>
                    </a:lnTo>
                    <a:lnTo>
                      <a:pt x="641" y="4554"/>
                    </a:lnTo>
                    <a:lnTo>
                      <a:pt x="826" y="4753"/>
                    </a:lnTo>
                    <a:lnTo>
                      <a:pt x="1025" y="4938"/>
                    </a:lnTo>
                    <a:lnTo>
                      <a:pt x="1239" y="5095"/>
                    </a:lnTo>
                    <a:lnTo>
                      <a:pt x="1466" y="5237"/>
                    </a:lnTo>
                    <a:lnTo>
                      <a:pt x="1708" y="5351"/>
                    </a:lnTo>
                    <a:lnTo>
                      <a:pt x="1964" y="5450"/>
                    </a:lnTo>
                    <a:lnTo>
                      <a:pt x="2235" y="5522"/>
                    </a:lnTo>
                    <a:lnTo>
                      <a:pt x="2505" y="5564"/>
                    </a:lnTo>
                    <a:lnTo>
                      <a:pt x="2790" y="5578"/>
                    </a:lnTo>
                    <a:lnTo>
                      <a:pt x="17276" y="5578"/>
                    </a:lnTo>
                    <a:lnTo>
                      <a:pt x="17560" y="5564"/>
                    </a:lnTo>
                    <a:lnTo>
                      <a:pt x="17831" y="5522"/>
                    </a:lnTo>
                    <a:lnTo>
                      <a:pt x="18101" y="5450"/>
                    </a:lnTo>
                    <a:lnTo>
                      <a:pt x="18357" y="5351"/>
                    </a:lnTo>
                    <a:lnTo>
                      <a:pt x="18599" y="5237"/>
                    </a:lnTo>
                    <a:lnTo>
                      <a:pt x="18827" y="5095"/>
                    </a:lnTo>
                    <a:lnTo>
                      <a:pt x="19040" y="4938"/>
                    </a:lnTo>
                    <a:lnTo>
                      <a:pt x="19239" y="4753"/>
                    </a:lnTo>
                    <a:lnTo>
                      <a:pt x="19424" y="4554"/>
                    </a:lnTo>
                    <a:lnTo>
                      <a:pt x="19581" y="4340"/>
                    </a:lnTo>
                    <a:lnTo>
                      <a:pt x="19723" y="4113"/>
                    </a:lnTo>
                    <a:lnTo>
                      <a:pt x="19837" y="3871"/>
                    </a:lnTo>
                    <a:lnTo>
                      <a:pt x="19937" y="3615"/>
                    </a:lnTo>
                    <a:lnTo>
                      <a:pt x="20008" y="3344"/>
                    </a:lnTo>
                    <a:lnTo>
                      <a:pt x="20051" y="3074"/>
                    </a:lnTo>
                    <a:lnTo>
                      <a:pt x="20065" y="2789"/>
                    </a:lnTo>
                    <a:lnTo>
                      <a:pt x="20051" y="2505"/>
                    </a:lnTo>
                    <a:lnTo>
                      <a:pt x="20008" y="2220"/>
                    </a:lnTo>
                    <a:lnTo>
                      <a:pt x="19937" y="1964"/>
                    </a:lnTo>
                    <a:lnTo>
                      <a:pt x="19837" y="1708"/>
                    </a:lnTo>
                    <a:lnTo>
                      <a:pt x="19723" y="1466"/>
                    </a:lnTo>
                    <a:lnTo>
                      <a:pt x="19581" y="1224"/>
                    </a:lnTo>
                    <a:lnTo>
                      <a:pt x="19424" y="1011"/>
                    </a:lnTo>
                    <a:lnTo>
                      <a:pt x="19239" y="811"/>
                    </a:lnTo>
                    <a:lnTo>
                      <a:pt x="19040" y="641"/>
                    </a:lnTo>
                    <a:lnTo>
                      <a:pt x="18827" y="470"/>
                    </a:lnTo>
                    <a:lnTo>
                      <a:pt x="18599" y="342"/>
                    </a:lnTo>
                    <a:lnTo>
                      <a:pt x="18357" y="214"/>
                    </a:lnTo>
                    <a:lnTo>
                      <a:pt x="18101" y="128"/>
                    </a:lnTo>
                    <a:lnTo>
                      <a:pt x="17831" y="57"/>
                    </a:lnTo>
                    <a:lnTo>
                      <a:pt x="17560" y="15"/>
                    </a:lnTo>
                    <a:lnTo>
                      <a:pt x="17276" y="0"/>
                    </a:lnTo>
                    <a:close/>
                  </a:path>
                </a:pathLst>
              </a:custGeom>
              <a:solidFill>
                <a:srgbClr val="21191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19"/>
              <p:cNvSpPr/>
              <p:nvPr/>
            </p:nvSpPr>
            <p:spPr>
              <a:xfrm>
                <a:off x="1821199" y="2075012"/>
                <a:ext cx="1207755" cy="1252720"/>
              </a:xfrm>
              <a:custGeom>
                <a:avLst/>
                <a:gdLst/>
                <a:ahLst/>
                <a:cxnLst/>
                <a:rect l="l" t="t" r="r" b="b"/>
                <a:pathLst>
                  <a:path w="36288" h="37639" extrusionOk="0">
                    <a:moveTo>
                      <a:pt x="9734" y="0"/>
                    </a:moveTo>
                    <a:lnTo>
                      <a:pt x="9236" y="15"/>
                    </a:lnTo>
                    <a:lnTo>
                      <a:pt x="8738" y="43"/>
                    </a:lnTo>
                    <a:lnTo>
                      <a:pt x="8254" y="114"/>
                    </a:lnTo>
                    <a:lnTo>
                      <a:pt x="7785" y="200"/>
                    </a:lnTo>
                    <a:lnTo>
                      <a:pt x="7315" y="313"/>
                    </a:lnTo>
                    <a:lnTo>
                      <a:pt x="6845" y="441"/>
                    </a:lnTo>
                    <a:lnTo>
                      <a:pt x="6390" y="598"/>
                    </a:lnTo>
                    <a:lnTo>
                      <a:pt x="5949" y="769"/>
                    </a:lnTo>
                    <a:lnTo>
                      <a:pt x="5522" y="968"/>
                    </a:lnTo>
                    <a:lnTo>
                      <a:pt x="5109" y="1181"/>
                    </a:lnTo>
                    <a:lnTo>
                      <a:pt x="4697" y="1409"/>
                    </a:lnTo>
                    <a:lnTo>
                      <a:pt x="4298" y="1665"/>
                    </a:lnTo>
                    <a:lnTo>
                      <a:pt x="3914" y="1936"/>
                    </a:lnTo>
                    <a:lnTo>
                      <a:pt x="3558" y="2234"/>
                    </a:lnTo>
                    <a:lnTo>
                      <a:pt x="3203" y="2533"/>
                    </a:lnTo>
                    <a:lnTo>
                      <a:pt x="2861" y="2861"/>
                    </a:lnTo>
                    <a:lnTo>
                      <a:pt x="2534" y="3202"/>
                    </a:lnTo>
                    <a:lnTo>
                      <a:pt x="2235" y="3544"/>
                    </a:lnTo>
                    <a:lnTo>
                      <a:pt x="1936" y="3914"/>
                    </a:lnTo>
                    <a:lnTo>
                      <a:pt x="1666" y="4298"/>
                    </a:lnTo>
                    <a:lnTo>
                      <a:pt x="1410" y="4696"/>
                    </a:lnTo>
                    <a:lnTo>
                      <a:pt x="1182" y="5109"/>
                    </a:lnTo>
                    <a:lnTo>
                      <a:pt x="968" y="5522"/>
                    </a:lnTo>
                    <a:lnTo>
                      <a:pt x="769" y="5948"/>
                    </a:lnTo>
                    <a:lnTo>
                      <a:pt x="598" y="6390"/>
                    </a:lnTo>
                    <a:lnTo>
                      <a:pt x="442" y="6845"/>
                    </a:lnTo>
                    <a:lnTo>
                      <a:pt x="314" y="7300"/>
                    </a:lnTo>
                    <a:lnTo>
                      <a:pt x="200" y="7770"/>
                    </a:lnTo>
                    <a:lnTo>
                      <a:pt x="115" y="8254"/>
                    </a:lnTo>
                    <a:lnTo>
                      <a:pt x="58" y="8737"/>
                    </a:lnTo>
                    <a:lnTo>
                      <a:pt x="15" y="9236"/>
                    </a:lnTo>
                    <a:lnTo>
                      <a:pt x="1" y="9734"/>
                    </a:lnTo>
                    <a:lnTo>
                      <a:pt x="1" y="19495"/>
                    </a:lnTo>
                    <a:lnTo>
                      <a:pt x="1" y="19965"/>
                    </a:lnTo>
                    <a:lnTo>
                      <a:pt x="29" y="20434"/>
                    </a:lnTo>
                    <a:lnTo>
                      <a:pt x="58" y="20890"/>
                    </a:lnTo>
                    <a:lnTo>
                      <a:pt x="100" y="21345"/>
                    </a:lnTo>
                    <a:lnTo>
                      <a:pt x="143" y="21801"/>
                    </a:lnTo>
                    <a:lnTo>
                      <a:pt x="214" y="22256"/>
                    </a:lnTo>
                    <a:lnTo>
                      <a:pt x="285" y="22697"/>
                    </a:lnTo>
                    <a:lnTo>
                      <a:pt x="371" y="23138"/>
                    </a:lnTo>
                    <a:lnTo>
                      <a:pt x="470" y="23579"/>
                    </a:lnTo>
                    <a:lnTo>
                      <a:pt x="570" y="24020"/>
                    </a:lnTo>
                    <a:lnTo>
                      <a:pt x="698" y="24447"/>
                    </a:lnTo>
                    <a:lnTo>
                      <a:pt x="826" y="24874"/>
                    </a:lnTo>
                    <a:lnTo>
                      <a:pt x="954" y="25301"/>
                    </a:lnTo>
                    <a:lnTo>
                      <a:pt x="1111" y="25714"/>
                    </a:lnTo>
                    <a:lnTo>
                      <a:pt x="1267" y="26141"/>
                    </a:lnTo>
                    <a:lnTo>
                      <a:pt x="1438" y="26539"/>
                    </a:lnTo>
                    <a:lnTo>
                      <a:pt x="1609" y="26952"/>
                    </a:lnTo>
                    <a:lnTo>
                      <a:pt x="1794" y="27350"/>
                    </a:lnTo>
                    <a:lnTo>
                      <a:pt x="1993" y="27734"/>
                    </a:lnTo>
                    <a:lnTo>
                      <a:pt x="2206" y="28133"/>
                    </a:lnTo>
                    <a:lnTo>
                      <a:pt x="2420" y="28517"/>
                    </a:lnTo>
                    <a:lnTo>
                      <a:pt x="2633" y="28887"/>
                    </a:lnTo>
                    <a:lnTo>
                      <a:pt x="2875" y="29257"/>
                    </a:lnTo>
                    <a:lnTo>
                      <a:pt x="3117" y="29627"/>
                    </a:lnTo>
                    <a:lnTo>
                      <a:pt x="3359" y="29983"/>
                    </a:lnTo>
                    <a:lnTo>
                      <a:pt x="3615" y="30339"/>
                    </a:lnTo>
                    <a:lnTo>
                      <a:pt x="3886" y="30680"/>
                    </a:lnTo>
                    <a:lnTo>
                      <a:pt x="4156" y="31022"/>
                    </a:lnTo>
                    <a:lnTo>
                      <a:pt x="4441" y="31349"/>
                    </a:lnTo>
                    <a:lnTo>
                      <a:pt x="4725" y="31676"/>
                    </a:lnTo>
                    <a:lnTo>
                      <a:pt x="5024" y="32003"/>
                    </a:lnTo>
                    <a:lnTo>
                      <a:pt x="5337" y="32316"/>
                    </a:lnTo>
                    <a:lnTo>
                      <a:pt x="5650" y="32615"/>
                    </a:lnTo>
                    <a:lnTo>
                      <a:pt x="5963" y="32914"/>
                    </a:lnTo>
                    <a:lnTo>
                      <a:pt x="6290" y="33199"/>
                    </a:lnTo>
                    <a:lnTo>
                      <a:pt x="6618" y="33483"/>
                    </a:lnTo>
                    <a:lnTo>
                      <a:pt x="6959" y="33754"/>
                    </a:lnTo>
                    <a:lnTo>
                      <a:pt x="7301" y="34024"/>
                    </a:lnTo>
                    <a:lnTo>
                      <a:pt x="7657" y="34280"/>
                    </a:lnTo>
                    <a:lnTo>
                      <a:pt x="8012" y="34536"/>
                    </a:lnTo>
                    <a:lnTo>
                      <a:pt x="8382" y="34778"/>
                    </a:lnTo>
                    <a:lnTo>
                      <a:pt x="8752" y="35006"/>
                    </a:lnTo>
                    <a:lnTo>
                      <a:pt x="9136" y="35234"/>
                    </a:lnTo>
                    <a:lnTo>
                      <a:pt x="9521" y="35447"/>
                    </a:lnTo>
                    <a:lnTo>
                      <a:pt x="9905" y="35646"/>
                    </a:lnTo>
                    <a:lnTo>
                      <a:pt x="10303" y="35846"/>
                    </a:lnTo>
                    <a:lnTo>
                      <a:pt x="10702" y="36031"/>
                    </a:lnTo>
                    <a:lnTo>
                      <a:pt x="11100" y="36215"/>
                    </a:lnTo>
                    <a:lnTo>
                      <a:pt x="11513" y="36372"/>
                    </a:lnTo>
                    <a:lnTo>
                      <a:pt x="11925" y="36543"/>
                    </a:lnTo>
                    <a:lnTo>
                      <a:pt x="12338" y="36685"/>
                    </a:lnTo>
                    <a:lnTo>
                      <a:pt x="12765" y="36827"/>
                    </a:lnTo>
                    <a:lnTo>
                      <a:pt x="13192" y="36955"/>
                    </a:lnTo>
                    <a:lnTo>
                      <a:pt x="13619" y="37069"/>
                    </a:lnTo>
                    <a:lnTo>
                      <a:pt x="14060" y="37169"/>
                    </a:lnTo>
                    <a:lnTo>
                      <a:pt x="14501" y="37269"/>
                    </a:lnTo>
                    <a:lnTo>
                      <a:pt x="14942" y="37354"/>
                    </a:lnTo>
                    <a:lnTo>
                      <a:pt x="15398" y="37425"/>
                    </a:lnTo>
                    <a:lnTo>
                      <a:pt x="15839" y="37496"/>
                    </a:lnTo>
                    <a:lnTo>
                      <a:pt x="16294" y="37553"/>
                    </a:lnTo>
                    <a:lnTo>
                      <a:pt x="16749" y="37596"/>
                    </a:lnTo>
                    <a:lnTo>
                      <a:pt x="17219" y="37624"/>
                    </a:lnTo>
                    <a:lnTo>
                      <a:pt x="17674" y="37638"/>
                    </a:lnTo>
                    <a:lnTo>
                      <a:pt x="18614" y="37638"/>
                    </a:lnTo>
                    <a:lnTo>
                      <a:pt x="19069" y="37624"/>
                    </a:lnTo>
                    <a:lnTo>
                      <a:pt x="19538" y="37596"/>
                    </a:lnTo>
                    <a:lnTo>
                      <a:pt x="19994" y="37553"/>
                    </a:lnTo>
                    <a:lnTo>
                      <a:pt x="20449" y="37496"/>
                    </a:lnTo>
                    <a:lnTo>
                      <a:pt x="20905" y="37425"/>
                    </a:lnTo>
                    <a:lnTo>
                      <a:pt x="21346" y="37354"/>
                    </a:lnTo>
                    <a:lnTo>
                      <a:pt x="21787" y="37269"/>
                    </a:lnTo>
                    <a:lnTo>
                      <a:pt x="22228" y="37169"/>
                    </a:lnTo>
                    <a:lnTo>
                      <a:pt x="22669" y="37069"/>
                    </a:lnTo>
                    <a:lnTo>
                      <a:pt x="23096" y="36955"/>
                    </a:lnTo>
                    <a:lnTo>
                      <a:pt x="23523" y="36827"/>
                    </a:lnTo>
                    <a:lnTo>
                      <a:pt x="23950" y="36685"/>
                    </a:lnTo>
                    <a:lnTo>
                      <a:pt x="24362" y="36543"/>
                    </a:lnTo>
                    <a:lnTo>
                      <a:pt x="24775" y="36372"/>
                    </a:lnTo>
                    <a:lnTo>
                      <a:pt x="25188" y="36215"/>
                    </a:lnTo>
                    <a:lnTo>
                      <a:pt x="25600" y="36031"/>
                    </a:lnTo>
                    <a:lnTo>
                      <a:pt x="25999" y="35846"/>
                    </a:lnTo>
                    <a:lnTo>
                      <a:pt x="26383" y="35646"/>
                    </a:lnTo>
                    <a:lnTo>
                      <a:pt x="26781" y="35447"/>
                    </a:lnTo>
                    <a:lnTo>
                      <a:pt x="27151" y="35234"/>
                    </a:lnTo>
                    <a:lnTo>
                      <a:pt x="27536" y="35006"/>
                    </a:lnTo>
                    <a:lnTo>
                      <a:pt x="27906" y="34778"/>
                    </a:lnTo>
                    <a:lnTo>
                      <a:pt x="28276" y="34536"/>
                    </a:lnTo>
                    <a:lnTo>
                      <a:pt x="28631" y="34280"/>
                    </a:lnTo>
                    <a:lnTo>
                      <a:pt x="28987" y="34024"/>
                    </a:lnTo>
                    <a:lnTo>
                      <a:pt x="29329" y="33754"/>
                    </a:lnTo>
                    <a:lnTo>
                      <a:pt x="29670" y="33483"/>
                    </a:lnTo>
                    <a:lnTo>
                      <a:pt x="29997" y="33199"/>
                    </a:lnTo>
                    <a:lnTo>
                      <a:pt x="30325" y="32914"/>
                    </a:lnTo>
                    <a:lnTo>
                      <a:pt x="30652" y="32615"/>
                    </a:lnTo>
                    <a:lnTo>
                      <a:pt x="30965" y="32316"/>
                    </a:lnTo>
                    <a:lnTo>
                      <a:pt x="31264" y="32003"/>
                    </a:lnTo>
                    <a:lnTo>
                      <a:pt x="31563" y="31676"/>
                    </a:lnTo>
                    <a:lnTo>
                      <a:pt x="31847" y="31349"/>
                    </a:lnTo>
                    <a:lnTo>
                      <a:pt x="32132" y="31022"/>
                    </a:lnTo>
                    <a:lnTo>
                      <a:pt x="32402" y="30680"/>
                    </a:lnTo>
                    <a:lnTo>
                      <a:pt x="32673" y="30339"/>
                    </a:lnTo>
                    <a:lnTo>
                      <a:pt x="32929" y="29983"/>
                    </a:lnTo>
                    <a:lnTo>
                      <a:pt x="33185" y="29627"/>
                    </a:lnTo>
                    <a:lnTo>
                      <a:pt x="33427" y="29257"/>
                    </a:lnTo>
                    <a:lnTo>
                      <a:pt x="33655" y="28887"/>
                    </a:lnTo>
                    <a:lnTo>
                      <a:pt x="33882" y="28517"/>
                    </a:lnTo>
                    <a:lnTo>
                      <a:pt x="34096" y="28133"/>
                    </a:lnTo>
                    <a:lnTo>
                      <a:pt x="34295" y="27734"/>
                    </a:lnTo>
                    <a:lnTo>
                      <a:pt x="34494" y="27350"/>
                    </a:lnTo>
                    <a:lnTo>
                      <a:pt x="34679" y="26952"/>
                    </a:lnTo>
                    <a:lnTo>
                      <a:pt x="34864" y="26539"/>
                    </a:lnTo>
                    <a:lnTo>
                      <a:pt x="35021" y="26141"/>
                    </a:lnTo>
                    <a:lnTo>
                      <a:pt x="35177" y="25714"/>
                    </a:lnTo>
                    <a:lnTo>
                      <a:pt x="35334" y="25301"/>
                    </a:lnTo>
                    <a:lnTo>
                      <a:pt x="35476" y="24874"/>
                    </a:lnTo>
                    <a:lnTo>
                      <a:pt x="35604" y="24447"/>
                    </a:lnTo>
                    <a:lnTo>
                      <a:pt x="35718" y="24020"/>
                    </a:lnTo>
                    <a:lnTo>
                      <a:pt x="35817" y="23579"/>
                    </a:lnTo>
                    <a:lnTo>
                      <a:pt x="35917" y="23138"/>
                    </a:lnTo>
                    <a:lnTo>
                      <a:pt x="36002" y="22697"/>
                    </a:lnTo>
                    <a:lnTo>
                      <a:pt x="36074" y="22256"/>
                    </a:lnTo>
                    <a:lnTo>
                      <a:pt x="36145" y="21801"/>
                    </a:lnTo>
                    <a:lnTo>
                      <a:pt x="36202" y="21345"/>
                    </a:lnTo>
                    <a:lnTo>
                      <a:pt x="36230" y="20890"/>
                    </a:lnTo>
                    <a:lnTo>
                      <a:pt x="36259" y="20434"/>
                    </a:lnTo>
                    <a:lnTo>
                      <a:pt x="36287" y="19965"/>
                    </a:lnTo>
                    <a:lnTo>
                      <a:pt x="36287" y="19495"/>
                    </a:lnTo>
                    <a:lnTo>
                      <a:pt x="36287" y="9734"/>
                    </a:lnTo>
                    <a:lnTo>
                      <a:pt x="36273" y="9236"/>
                    </a:lnTo>
                    <a:lnTo>
                      <a:pt x="36244" y="8737"/>
                    </a:lnTo>
                    <a:lnTo>
                      <a:pt x="36173" y="8254"/>
                    </a:lnTo>
                    <a:lnTo>
                      <a:pt x="36088" y="7770"/>
                    </a:lnTo>
                    <a:lnTo>
                      <a:pt x="35988" y="7300"/>
                    </a:lnTo>
                    <a:lnTo>
                      <a:pt x="35846" y="6845"/>
                    </a:lnTo>
                    <a:lnTo>
                      <a:pt x="35689" y="6390"/>
                    </a:lnTo>
                    <a:lnTo>
                      <a:pt x="35519" y="5948"/>
                    </a:lnTo>
                    <a:lnTo>
                      <a:pt x="35319" y="5522"/>
                    </a:lnTo>
                    <a:lnTo>
                      <a:pt x="35106" y="5109"/>
                    </a:lnTo>
                    <a:lnTo>
                      <a:pt x="34878" y="4696"/>
                    </a:lnTo>
                    <a:lnTo>
                      <a:pt x="34622" y="4298"/>
                    </a:lnTo>
                    <a:lnTo>
                      <a:pt x="34352" y="3914"/>
                    </a:lnTo>
                    <a:lnTo>
                      <a:pt x="34053" y="3544"/>
                    </a:lnTo>
                    <a:lnTo>
                      <a:pt x="33754" y="3202"/>
                    </a:lnTo>
                    <a:lnTo>
                      <a:pt x="33427" y="2861"/>
                    </a:lnTo>
                    <a:lnTo>
                      <a:pt x="33085" y="2533"/>
                    </a:lnTo>
                    <a:lnTo>
                      <a:pt x="32744" y="2234"/>
                    </a:lnTo>
                    <a:lnTo>
                      <a:pt x="32374" y="1936"/>
                    </a:lnTo>
                    <a:lnTo>
                      <a:pt x="31990" y="1665"/>
                    </a:lnTo>
                    <a:lnTo>
                      <a:pt x="31591" y="1409"/>
                    </a:lnTo>
                    <a:lnTo>
                      <a:pt x="31193" y="1181"/>
                    </a:lnTo>
                    <a:lnTo>
                      <a:pt x="30766" y="968"/>
                    </a:lnTo>
                    <a:lnTo>
                      <a:pt x="30339" y="769"/>
                    </a:lnTo>
                    <a:lnTo>
                      <a:pt x="29898" y="598"/>
                    </a:lnTo>
                    <a:lnTo>
                      <a:pt x="29442" y="441"/>
                    </a:lnTo>
                    <a:lnTo>
                      <a:pt x="28987" y="313"/>
                    </a:lnTo>
                    <a:lnTo>
                      <a:pt x="28518" y="200"/>
                    </a:lnTo>
                    <a:lnTo>
                      <a:pt x="28034" y="114"/>
                    </a:lnTo>
                    <a:lnTo>
                      <a:pt x="27550" y="43"/>
                    </a:lnTo>
                    <a:lnTo>
                      <a:pt x="27052" y="15"/>
                    </a:lnTo>
                    <a:lnTo>
                      <a:pt x="2655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19"/>
              <p:cNvSpPr/>
              <p:nvPr/>
            </p:nvSpPr>
            <p:spPr>
              <a:xfrm>
                <a:off x="2038600" y="2210471"/>
                <a:ext cx="765364" cy="765364"/>
              </a:xfrm>
              <a:custGeom>
                <a:avLst/>
                <a:gdLst/>
                <a:ahLst/>
                <a:cxnLst/>
                <a:rect l="l" t="t" r="r" b="b"/>
                <a:pathLst>
                  <a:path w="22996" h="22996" extrusionOk="0">
                    <a:moveTo>
                      <a:pt x="11498" y="0"/>
                    </a:moveTo>
                    <a:lnTo>
                      <a:pt x="10900" y="14"/>
                    </a:lnTo>
                    <a:lnTo>
                      <a:pt x="10317" y="57"/>
                    </a:lnTo>
                    <a:lnTo>
                      <a:pt x="9748" y="128"/>
                    </a:lnTo>
                    <a:lnTo>
                      <a:pt x="9179" y="242"/>
                    </a:lnTo>
                    <a:lnTo>
                      <a:pt x="8624" y="370"/>
                    </a:lnTo>
                    <a:lnTo>
                      <a:pt x="8083" y="512"/>
                    </a:lnTo>
                    <a:lnTo>
                      <a:pt x="7542" y="697"/>
                    </a:lnTo>
                    <a:lnTo>
                      <a:pt x="7030" y="911"/>
                    </a:lnTo>
                    <a:lnTo>
                      <a:pt x="6518" y="1138"/>
                    </a:lnTo>
                    <a:lnTo>
                      <a:pt x="6020" y="1395"/>
                    </a:lnTo>
                    <a:lnTo>
                      <a:pt x="5536" y="1665"/>
                    </a:lnTo>
                    <a:lnTo>
                      <a:pt x="5066" y="1964"/>
                    </a:lnTo>
                    <a:lnTo>
                      <a:pt x="4625" y="2291"/>
                    </a:lnTo>
                    <a:lnTo>
                      <a:pt x="4184" y="2633"/>
                    </a:lnTo>
                    <a:lnTo>
                      <a:pt x="3771" y="2988"/>
                    </a:lnTo>
                    <a:lnTo>
                      <a:pt x="3373" y="3373"/>
                    </a:lnTo>
                    <a:lnTo>
                      <a:pt x="2989" y="3771"/>
                    </a:lnTo>
                    <a:lnTo>
                      <a:pt x="2633" y="4184"/>
                    </a:lnTo>
                    <a:lnTo>
                      <a:pt x="2291" y="4625"/>
                    </a:lnTo>
                    <a:lnTo>
                      <a:pt x="1964" y="5066"/>
                    </a:lnTo>
                    <a:lnTo>
                      <a:pt x="1665" y="5536"/>
                    </a:lnTo>
                    <a:lnTo>
                      <a:pt x="1395" y="6019"/>
                    </a:lnTo>
                    <a:lnTo>
                      <a:pt x="1139" y="6517"/>
                    </a:lnTo>
                    <a:lnTo>
                      <a:pt x="911" y="7015"/>
                    </a:lnTo>
                    <a:lnTo>
                      <a:pt x="698" y="7542"/>
                    </a:lnTo>
                    <a:lnTo>
                      <a:pt x="527" y="8083"/>
                    </a:lnTo>
                    <a:lnTo>
                      <a:pt x="370" y="8623"/>
                    </a:lnTo>
                    <a:lnTo>
                      <a:pt x="242" y="9178"/>
                    </a:lnTo>
                    <a:lnTo>
                      <a:pt x="143" y="9748"/>
                    </a:lnTo>
                    <a:lnTo>
                      <a:pt x="57" y="10317"/>
                    </a:lnTo>
                    <a:lnTo>
                      <a:pt x="15" y="10900"/>
                    </a:lnTo>
                    <a:lnTo>
                      <a:pt x="0" y="11498"/>
                    </a:lnTo>
                    <a:lnTo>
                      <a:pt x="15" y="12081"/>
                    </a:lnTo>
                    <a:lnTo>
                      <a:pt x="57" y="12665"/>
                    </a:lnTo>
                    <a:lnTo>
                      <a:pt x="143" y="13248"/>
                    </a:lnTo>
                    <a:lnTo>
                      <a:pt x="242" y="13817"/>
                    </a:lnTo>
                    <a:lnTo>
                      <a:pt x="370" y="14372"/>
                    </a:lnTo>
                    <a:lnTo>
                      <a:pt x="527" y="14913"/>
                    </a:lnTo>
                    <a:lnTo>
                      <a:pt x="698" y="15454"/>
                    </a:lnTo>
                    <a:lnTo>
                      <a:pt x="911" y="15966"/>
                    </a:lnTo>
                    <a:lnTo>
                      <a:pt x="1139" y="16478"/>
                    </a:lnTo>
                    <a:lnTo>
                      <a:pt x="1395" y="16976"/>
                    </a:lnTo>
                    <a:lnTo>
                      <a:pt x="1665" y="17460"/>
                    </a:lnTo>
                    <a:lnTo>
                      <a:pt x="1964" y="17916"/>
                    </a:lnTo>
                    <a:lnTo>
                      <a:pt x="2291" y="18371"/>
                    </a:lnTo>
                    <a:lnTo>
                      <a:pt x="2633" y="18812"/>
                    </a:lnTo>
                    <a:lnTo>
                      <a:pt x="2989" y="19225"/>
                    </a:lnTo>
                    <a:lnTo>
                      <a:pt x="3373" y="19623"/>
                    </a:lnTo>
                    <a:lnTo>
                      <a:pt x="3771" y="20007"/>
                    </a:lnTo>
                    <a:lnTo>
                      <a:pt x="4184" y="20363"/>
                    </a:lnTo>
                    <a:lnTo>
                      <a:pt x="4625" y="20705"/>
                    </a:lnTo>
                    <a:lnTo>
                      <a:pt x="5066" y="21032"/>
                    </a:lnTo>
                    <a:lnTo>
                      <a:pt x="5536" y="21331"/>
                    </a:lnTo>
                    <a:lnTo>
                      <a:pt x="6020" y="21601"/>
                    </a:lnTo>
                    <a:lnTo>
                      <a:pt x="6518" y="21857"/>
                    </a:lnTo>
                    <a:lnTo>
                      <a:pt x="7030" y="22085"/>
                    </a:lnTo>
                    <a:lnTo>
                      <a:pt x="7542" y="22298"/>
                    </a:lnTo>
                    <a:lnTo>
                      <a:pt x="8083" y="22469"/>
                    </a:lnTo>
                    <a:lnTo>
                      <a:pt x="8624" y="22626"/>
                    </a:lnTo>
                    <a:lnTo>
                      <a:pt x="9179" y="22754"/>
                    </a:lnTo>
                    <a:lnTo>
                      <a:pt x="9748" y="22853"/>
                    </a:lnTo>
                    <a:lnTo>
                      <a:pt x="10317" y="22924"/>
                    </a:lnTo>
                    <a:lnTo>
                      <a:pt x="10900" y="22981"/>
                    </a:lnTo>
                    <a:lnTo>
                      <a:pt x="11498" y="22996"/>
                    </a:lnTo>
                    <a:lnTo>
                      <a:pt x="12096" y="22981"/>
                    </a:lnTo>
                    <a:lnTo>
                      <a:pt x="12679" y="22924"/>
                    </a:lnTo>
                    <a:lnTo>
                      <a:pt x="13248" y="22853"/>
                    </a:lnTo>
                    <a:lnTo>
                      <a:pt x="13818" y="22754"/>
                    </a:lnTo>
                    <a:lnTo>
                      <a:pt x="14373" y="22626"/>
                    </a:lnTo>
                    <a:lnTo>
                      <a:pt x="14913" y="22469"/>
                    </a:lnTo>
                    <a:lnTo>
                      <a:pt x="15454" y="22298"/>
                    </a:lnTo>
                    <a:lnTo>
                      <a:pt x="15966" y="22085"/>
                    </a:lnTo>
                    <a:lnTo>
                      <a:pt x="16479" y="21857"/>
                    </a:lnTo>
                    <a:lnTo>
                      <a:pt x="16977" y="21601"/>
                    </a:lnTo>
                    <a:lnTo>
                      <a:pt x="17460" y="21331"/>
                    </a:lnTo>
                    <a:lnTo>
                      <a:pt x="17930" y="21032"/>
                    </a:lnTo>
                    <a:lnTo>
                      <a:pt x="18371" y="20705"/>
                    </a:lnTo>
                    <a:lnTo>
                      <a:pt x="18812" y="20363"/>
                    </a:lnTo>
                    <a:lnTo>
                      <a:pt x="19225" y="20007"/>
                    </a:lnTo>
                    <a:lnTo>
                      <a:pt x="19623" y="19623"/>
                    </a:lnTo>
                    <a:lnTo>
                      <a:pt x="20008" y="19225"/>
                    </a:lnTo>
                    <a:lnTo>
                      <a:pt x="20363" y="18812"/>
                    </a:lnTo>
                    <a:lnTo>
                      <a:pt x="20705" y="18371"/>
                    </a:lnTo>
                    <a:lnTo>
                      <a:pt x="21032" y="17916"/>
                    </a:lnTo>
                    <a:lnTo>
                      <a:pt x="21331" y="17460"/>
                    </a:lnTo>
                    <a:lnTo>
                      <a:pt x="21601" y="16976"/>
                    </a:lnTo>
                    <a:lnTo>
                      <a:pt x="21857" y="16478"/>
                    </a:lnTo>
                    <a:lnTo>
                      <a:pt x="22085" y="15966"/>
                    </a:lnTo>
                    <a:lnTo>
                      <a:pt x="22299" y="15454"/>
                    </a:lnTo>
                    <a:lnTo>
                      <a:pt x="22469" y="14913"/>
                    </a:lnTo>
                    <a:lnTo>
                      <a:pt x="22626" y="14372"/>
                    </a:lnTo>
                    <a:lnTo>
                      <a:pt x="22754" y="13817"/>
                    </a:lnTo>
                    <a:lnTo>
                      <a:pt x="22854" y="13248"/>
                    </a:lnTo>
                    <a:lnTo>
                      <a:pt x="22939" y="12665"/>
                    </a:lnTo>
                    <a:lnTo>
                      <a:pt x="22982" y="12081"/>
                    </a:lnTo>
                    <a:lnTo>
                      <a:pt x="22996" y="11498"/>
                    </a:lnTo>
                    <a:lnTo>
                      <a:pt x="22982" y="10900"/>
                    </a:lnTo>
                    <a:lnTo>
                      <a:pt x="22939" y="10317"/>
                    </a:lnTo>
                    <a:lnTo>
                      <a:pt x="22854" y="9748"/>
                    </a:lnTo>
                    <a:lnTo>
                      <a:pt x="22754" y="9178"/>
                    </a:lnTo>
                    <a:lnTo>
                      <a:pt x="22626" y="8623"/>
                    </a:lnTo>
                    <a:lnTo>
                      <a:pt x="22469" y="8083"/>
                    </a:lnTo>
                    <a:lnTo>
                      <a:pt x="22299" y="7542"/>
                    </a:lnTo>
                    <a:lnTo>
                      <a:pt x="22085" y="7015"/>
                    </a:lnTo>
                    <a:lnTo>
                      <a:pt x="21857" y="6517"/>
                    </a:lnTo>
                    <a:lnTo>
                      <a:pt x="21601" y="6019"/>
                    </a:lnTo>
                    <a:lnTo>
                      <a:pt x="21331" y="5536"/>
                    </a:lnTo>
                    <a:lnTo>
                      <a:pt x="21032" y="5066"/>
                    </a:lnTo>
                    <a:lnTo>
                      <a:pt x="20705" y="4625"/>
                    </a:lnTo>
                    <a:lnTo>
                      <a:pt x="20363" y="4184"/>
                    </a:lnTo>
                    <a:lnTo>
                      <a:pt x="20008" y="3771"/>
                    </a:lnTo>
                    <a:lnTo>
                      <a:pt x="19623" y="3373"/>
                    </a:lnTo>
                    <a:lnTo>
                      <a:pt x="19225" y="2988"/>
                    </a:lnTo>
                    <a:lnTo>
                      <a:pt x="18812" y="2633"/>
                    </a:lnTo>
                    <a:lnTo>
                      <a:pt x="18371" y="2291"/>
                    </a:lnTo>
                    <a:lnTo>
                      <a:pt x="17930" y="1964"/>
                    </a:lnTo>
                    <a:lnTo>
                      <a:pt x="17460" y="1665"/>
                    </a:lnTo>
                    <a:lnTo>
                      <a:pt x="16977" y="1395"/>
                    </a:lnTo>
                    <a:lnTo>
                      <a:pt x="16479" y="1138"/>
                    </a:lnTo>
                    <a:lnTo>
                      <a:pt x="15966" y="911"/>
                    </a:lnTo>
                    <a:lnTo>
                      <a:pt x="15454" y="697"/>
                    </a:lnTo>
                    <a:lnTo>
                      <a:pt x="14913" y="512"/>
                    </a:lnTo>
                    <a:lnTo>
                      <a:pt x="14373" y="370"/>
                    </a:lnTo>
                    <a:lnTo>
                      <a:pt x="13818" y="242"/>
                    </a:lnTo>
                    <a:lnTo>
                      <a:pt x="13248" y="128"/>
                    </a:lnTo>
                    <a:lnTo>
                      <a:pt x="12679" y="57"/>
                    </a:lnTo>
                    <a:lnTo>
                      <a:pt x="12096" y="14"/>
                    </a:lnTo>
                    <a:lnTo>
                      <a:pt x="1149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19"/>
              <p:cNvSpPr/>
              <p:nvPr/>
            </p:nvSpPr>
            <p:spPr>
              <a:xfrm>
                <a:off x="2190134" y="2362006"/>
                <a:ext cx="462294" cy="462294"/>
              </a:xfrm>
              <a:custGeom>
                <a:avLst/>
                <a:gdLst/>
                <a:ahLst/>
                <a:cxnLst/>
                <a:rect l="l" t="t" r="r" b="b"/>
                <a:pathLst>
                  <a:path w="13890" h="13890" extrusionOk="0">
                    <a:moveTo>
                      <a:pt x="6945" y="1"/>
                    </a:moveTo>
                    <a:lnTo>
                      <a:pt x="6589" y="15"/>
                    </a:lnTo>
                    <a:lnTo>
                      <a:pt x="6234" y="29"/>
                    </a:lnTo>
                    <a:lnTo>
                      <a:pt x="5892" y="86"/>
                    </a:lnTo>
                    <a:lnTo>
                      <a:pt x="5551" y="143"/>
                    </a:lnTo>
                    <a:lnTo>
                      <a:pt x="5209" y="214"/>
                    </a:lnTo>
                    <a:lnTo>
                      <a:pt x="4882" y="314"/>
                    </a:lnTo>
                    <a:lnTo>
                      <a:pt x="4554" y="428"/>
                    </a:lnTo>
                    <a:lnTo>
                      <a:pt x="4241" y="541"/>
                    </a:lnTo>
                    <a:lnTo>
                      <a:pt x="3928" y="684"/>
                    </a:lnTo>
                    <a:lnTo>
                      <a:pt x="3630" y="840"/>
                    </a:lnTo>
                    <a:lnTo>
                      <a:pt x="3345" y="1011"/>
                    </a:lnTo>
                    <a:lnTo>
                      <a:pt x="3060" y="1182"/>
                    </a:lnTo>
                    <a:lnTo>
                      <a:pt x="2790" y="1381"/>
                    </a:lnTo>
                    <a:lnTo>
                      <a:pt x="2534" y="1580"/>
                    </a:lnTo>
                    <a:lnTo>
                      <a:pt x="2278" y="1808"/>
                    </a:lnTo>
                    <a:lnTo>
                      <a:pt x="2036" y="2036"/>
                    </a:lnTo>
                    <a:lnTo>
                      <a:pt x="1808" y="2277"/>
                    </a:lnTo>
                    <a:lnTo>
                      <a:pt x="1580" y="2519"/>
                    </a:lnTo>
                    <a:lnTo>
                      <a:pt x="1381" y="2790"/>
                    </a:lnTo>
                    <a:lnTo>
                      <a:pt x="1182" y="3060"/>
                    </a:lnTo>
                    <a:lnTo>
                      <a:pt x="1011" y="3345"/>
                    </a:lnTo>
                    <a:lnTo>
                      <a:pt x="840" y="3629"/>
                    </a:lnTo>
                    <a:lnTo>
                      <a:pt x="684" y="3928"/>
                    </a:lnTo>
                    <a:lnTo>
                      <a:pt x="542" y="4241"/>
                    </a:lnTo>
                    <a:lnTo>
                      <a:pt x="428" y="4554"/>
                    </a:lnTo>
                    <a:lnTo>
                      <a:pt x="314" y="4882"/>
                    </a:lnTo>
                    <a:lnTo>
                      <a:pt x="214" y="5209"/>
                    </a:lnTo>
                    <a:lnTo>
                      <a:pt x="143" y="5550"/>
                    </a:lnTo>
                    <a:lnTo>
                      <a:pt x="86" y="5892"/>
                    </a:lnTo>
                    <a:lnTo>
                      <a:pt x="44" y="6233"/>
                    </a:lnTo>
                    <a:lnTo>
                      <a:pt x="15" y="6589"/>
                    </a:lnTo>
                    <a:lnTo>
                      <a:pt x="1" y="6945"/>
                    </a:lnTo>
                    <a:lnTo>
                      <a:pt x="15" y="7301"/>
                    </a:lnTo>
                    <a:lnTo>
                      <a:pt x="44" y="7656"/>
                    </a:lnTo>
                    <a:lnTo>
                      <a:pt x="86" y="7998"/>
                    </a:lnTo>
                    <a:lnTo>
                      <a:pt x="143" y="8339"/>
                    </a:lnTo>
                    <a:lnTo>
                      <a:pt x="214" y="8681"/>
                    </a:lnTo>
                    <a:lnTo>
                      <a:pt x="314" y="9008"/>
                    </a:lnTo>
                    <a:lnTo>
                      <a:pt x="428" y="9335"/>
                    </a:lnTo>
                    <a:lnTo>
                      <a:pt x="542" y="9649"/>
                    </a:lnTo>
                    <a:lnTo>
                      <a:pt x="684" y="9947"/>
                    </a:lnTo>
                    <a:lnTo>
                      <a:pt x="840" y="10246"/>
                    </a:lnTo>
                    <a:lnTo>
                      <a:pt x="1011" y="10545"/>
                    </a:lnTo>
                    <a:lnTo>
                      <a:pt x="1182" y="10830"/>
                    </a:lnTo>
                    <a:lnTo>
                      <a:pt x="1381" y="11100"/>
                    </a:lnTo>
                    <a:lnTo>
                      <a:pt x="1580" y="11356"/>
                    </a:lnTo>
                    <a:lnTo>
                      <a:pt x="1808" y="11612"/>
                    </a:lnTo>
                    <a:lnTo>
                      <a:pt x="2036" y="11854"/>
                    </a:lnTo>
                    <a:lnTo>
                      <a:pt x="2278" y="12082"/>
                    </a:lnTo>
                    <a:lnTo>
                      <a:pt x="2534" y="12295"/>
                    </a:lnTo>
                    <a:lnTo>
                      <a:pt x="2790" y="12509"/>
                    </a:lnTo>
                    <a:lnTo>
                      <a:pt x="3060" y="12708"/>
                    </a:lnTo>
                    <a:lnTo>
                      <a:pt x="3345" y="12879"/>
                    </a:lnTo>
                    <a:lnTo>
                      <a:pt x="3630" y="13049"/>
                    </a:lnTo>
                    <a:lnTo>
                      <a:pt x="3928" y="13206"/>
                    </a:lnTo>
                    <a:lnTo>
                      <a:pt x="4241" y="13348"/>
                    </a:lnTo>
                    <a:lnTo>
                      <a:pt x="4554" y="13462"/>
                    </a:lnTo>
                    <a:lnTo>
                      <a:pt x="4882" y="13576"/>
                    </a:lnTo>
                    <a:lnTo>
                      <a:pt x="5209" y="13661"/>
                    </a:lnTo>
                    <a:lnTo>
                      <a:pt x="5551" y="13747"/>
                    </a:lnTo>
                    <a:lnTo>
                      <a:pt x="5892" y="13804"/>
                    </a:lnTo>
                    <a:lnTo>
                      <a:pt x="6234" y="13846"/>
                    </a:lnTo>
                    <a:lnTo>
                      <a:pt x="6589" y="13875"/>
                    </a:lnTo>
                    <a:lnTo>
                      <a:pt x="6945" y="13889"/>
                    </a:lnTo>
                    <a:lnTo>
                      <a:pt x="7301" y="13875"/>
                    </a:lnTo>
                    <a:lnTo>
                      <a:pt x="7657" y="13846"/>
                    </a:lnTo>
                    <a:lnTo>
                      <a:pt x="7998" y="13804"/>
                    </a:lnTo>
                    <a:lnTo>
                      <a:pt x="8340" y="13747"/>
                    </a:lnTo>
                    <a:lnTo>
                      <a:pt x="8681" y="13661"/>
                    </a:lnTo>
                    <a:lnTo>
                      <a:pt x="9008" y="13576"/>
                    </a:lnTo>
                    <a:lnTo>
                      <a:pt x="9336" y="13462"/>
                    </a:lnTo>
                    <a:lnTo>
                      <a:pt x="9649" y="13348"/>
                    </a:lnTo>
                    <a:lnTo>
                      <a:pt x="9962" y="13206"/>
                    </a:lnTo>
                    <a:lnTo>
                      <a:pt x="10261" y="13049"/>
                    </a:lnTo>
                    <a:lnTo>
                      <a:pt x="10545" y="12879"/>
                    </a:lnTo>
                    <a:lnTo>
                      <a:pt x="10830" y="12708"/>
                    </a:lnTo>
                    <a:lnTo>
                      <a:pt x="11100" y="12509"/>
                    </a:lnTo>
                    <a:lnTo>
                      <a:pt x="11356" y="12295"/>
                    </a:lnTo>
                    <a:lnTo>
                      <a:pt x="11613" y="12082"/>
                    </a:lnTo>
                    <a:lnTo>
                      <a:pt x="11854" y="11854"/>
                    </a:lnTo>
                    <a:lnTo>
                      <a:pt x="12082" y="11612"/>
                    </a:lnTo>
                    <a:lnTo>
                      <a:pt x="12310" y="11356"/>
                    </a:lnTo>
                    <a:lnTo>
                      <a:pt x="12509" y="11100"/>
                    </a:lnTo>
                    <a:lnTo>
                      <a:pt x="12708" y="10830"/>
                    </a:lnTo>
                    <a:lnTo>
                      <a:pt x="12879" y="10545"/>
                    </a:lnTo>
                    <a:lnTo>
                      <a:pt x="13050" y="10246"/>
                    </a:lnTo>
                    <a:lnTo>
                      <a:pt x="13206" y="9947"/>
                    </a:lnTo>
                    <a:lnTo>
                      <a:pt x="13349" y="9649"/>
                    </a:lnTo>
                    <a:lnTo>
                      <a:pt x="13462" y="9335"/>
                    </a:lnTo>
                    <a:lnTo>
                      <a:pt x="13576" y="9008"/>
                    </a:lnTo>
                    <a:lnTo>
                      <a:pt x="13676" y="8681"/>
                    </a:lnTo>
                    <a:lnTo>
                      <a:pt x="13747" y="8339"/>
                    </a:lnTo>
                    <a:lnTo>
                      <a:pt x="13804" y="7998"/>
                    </a:lnTo>
                    <a:lnTo>
                      <a:pt x="13847" y="7656"/>
                    </a:lnTo>
                    <a:lnTo>
                      <a:pt x="13875" y="7301"/>
                    </a:lnTo>
                    <a:lnTo>
                      <a:pt x="13889" y="6945"/>
                    </a:lnTo>
                    <a:lnTo>
                      <a:pt x="13875" y="6589"/>
                    </a:lnTo>
                    <a:lnTo>
                      <a:pt x="13847" y="6233"/>
                    </a:lnTo>
                    <a:lnTo>
                      <a:pt x="13804" y="5892"/>
                    </a:lnTo>
                    <a:lnTo>
                      <a:pt x="13747" y="5550"/>
                    </a:lnTo>
                    <a:lnTo>
                      <a:pt x="13676" y="5209"/>
                    </a:lnTo>
                    <a:lnTo>
                      <a:pt x="13576" y="4882"/>
                    </a:lnTo>
                    <a:lnTo>
                      <a:pt x="13462" y="4554"/>
                    </a:lnTo>
                    <a:lnTo>
                      <a:pt x="13349" y="4241"/>
                    </a:lnTo>
                    <a:lnTo>
                      <a:pt x="13206" y="3928"/>
                    </a:lnTo>
                    <a:lnTo>
                      <a:pt x="13050" y="3629"/>
                    </a:lnTo>
                    <a:lnTo>
                      <a:pt x="12879" y="3345"/>
                    </a:lnTo>
                    <a:lnTo>
                      <a:pt x="12708" y="3060"/>
                    </a:lnTo>
                    <a:lnTo>
                      <a:pt x="12509" y="2790"/>
                    </a:lnTo>
                    <a:lnTo>
                      <a:pt x="12310" y="2519"/>
                    </a:lnTo>
                    <a:lnTo>
                      <a:pt x="12082" y="2277"/>
                    </a:lnTo>
                    <a:lnTo>
                      <a:pt x="11854" y="2036"/>
                    </a:lnTo>
                    <a:lnTo>
                      <a:pt x="11613" y="1808"/>
                    </a:lnTo>
                    <a:lnTo>
                      <a:pt x="11356" y="1580"/>
                    </a:lnTo>
                    <a:lnTo>
                      <a:pt x="11100" y="1381"/>
                    </a:lnTo>
                    <a:lnTo>
                      <a:pt x="10830" y="1182"/>
                    </a:lnTo>
                    <a:lnTo>
                      <a:pt x="10545" y="1011"/>
                    </a:lnTo>
                    <a:lnTo>
                      <a:pt x="10261" y="840"/>
                    </a:lnTo>
                    <a:lnTo>
                      <a:pt x="9962" y="684"/>
                    </a:lnTo>
                    <a:lnTo>
                      <a:pt x="9649" y="541"/>
                    </a:lnTo>
                    <a:lnTo>
                      <a:pt x="9336" y="428"/>
                    </a:lnTo>
                    <a:lnTo>
                      <a:pt x="9008" y="314"/>
                    </a:lnTo>
                    <a:lnTo>
                      <a:pt x="8681" y="214"/>
                    </a:lnTo>
                    <a:lnTo>
                      <a:pt x="8340" y="143"/>
                    </a:lnTo>
                    <a:lnTo>
                      <a:pt x="7998" y="86"/>
                    </a:lnTo>
                    <a:lnTo>
                      <a:pt x="7657" y="29"/>
                    </a:lnTo>
                    <a:lnTo>
                      <a:pt x="7301" y="15"/>
                    </a:lnTo>
                    <a:lnTo>
                      <a:pt x="6945" y="1"/>
                    </a:lnTo>
                    <a:close/>
                  </a:path>
                </a:pathLst>
              </a:custGeom>
              <a:solidFill>
                <a:srgbClr val="21191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19"/>
              <p:cNvSpPr/>
              <p:nvPr/>
            </p:nvSpPr>
            <p:spPr>
              <a:xfrm>
                <a:off x="2282027" y="2416489"/>
                <a:ext cx="101378" cy="101378"/>
              </a:xfrm>
              <a:custGeom>
                <a:avLst/>
                <a:gdLst/>
                <a:ahLst/>
                <a:cxnLst/>
                <a:rect l="l" t="t" r="r" b="b"/>
                <a:pathLst>
                  <a:path w="3046" h="3046" extrusionOk="0">
                    <a:moveTo>
                      <a:pt x="1367" y="0"/>
                    </a:moveTo>
                    <a:lnTo>
                      <a:pt x="1210" y="29"/>
                    </a:lnTo>
                    <a:lnTo>
                      <a:pt x="1068" y="71"/>
                    </a:lnTo>
                    <a:lnTo>
                      <a:pt x="925" y="114"/>
                    </a:lnTo>
                    <a:lnTo>
                      <a:pt x="797" y="185"/>
                    </a:lnTo>
                    <a:lnTo>
                      <a:pt x="669" y="256"/>
                    </a:lnTo>
                    <a:lnTo>
                      <a:pt x="555" y="342"/>
                    </a:lnTo>
                    <a:lnTo>
                      <a:pt x="442" y="441"/>
                    </a:lnTo>
                    <a:lnTo>
                      <a:pt x="342" y="555"/>
                    </a:lnTo>
                    <a:lnTo>
                      <a:pt x="257" y="669"/>
                    </a:lnTo>
                    <a:lnTo>
                      <a:pt x="185" y="797"/>
                    </a:lnTo>
                    <a:lnTo>
                      <a:pt x="114" y="925"/>
                    </a:lnTo>
                    <a:lnTo>
                      <a:pt x="57" y="1067"/>
                    </a:lnTo>
                    <a:lnTo>
                      <a:pt x="29" y="1210"/>
                    </a:lnTo>
                    <a:lnTo>
                      <a:pt x="1" y="1366"/>
                    </a:lnTo>
                    <a:lnTo>
                      <a:pt x="1" y="1523"/>
                    </a:lnTo>
                    <a:lnTo>
                      <a:pt x="1" y="1679"/>
                    </a:lnTo>
                    <a:lnTo>
                      <a:pt x="29" y="1836"/>
                    </a:lnTo>
                    <a:lnTo>
                      <a:pt x="57" y="1978"/>
                    </a:lnTo>
                    <a:lnTo>
                      <a:pt x="114" y="2120"/>
                    </a:lnTo>
                    <a:lnTo>
                      <a:pt x="185" y="2248"/>
                    </a:lnTo>
                    <a:lnTo>
                      <a:pt x="257" y="2376"/>
                    </a:lnTo>
                    <a:lnTo>
                      <a:pt x="342" y="2490"/>
                    </a:lnTo>
                    <a:lnTo>
                      <a:pt x="442" y="2604"/>
                    </a:lnTo>
                    <a:lnTo>
                      <a:pt x="555" y="2704"/>
                    </a:lnTo>
                    <a:lnTo>
                      <a:pt x="669" y="2789"/>
                    </a:lnTo>
                    <a:lnTo>
                      <a:pt x="797" y="2860"/>
                    </a:lnTo>
                    <a:lnTo>
                      <a:pt x="925" y="2931"/>
                    </a:lnTo>
                    <a:lnTo>
                      <a:pt x="1068" y="2974"/>
                    </a:lnTo>
                    <a:lnTo>
                      <a:pt x="1210" y="3017"/>
                    </a:lnTo>
                    <a:lnTo>
                      <a:pt x="1367" y="3045"/>
                    </a:lnTo>
                    <a:lnTo>
                      <a:pt x="1680" y="3045"/>
                    </a:lnTo>
                    <a:lnTo>
                      <a:pt x="1822" y="3017"/>
                    </a:lnTo>
                    <a:lnTo>
                      <a:pt x="1978" y="2974"/>
                    </a:lnTo>
                    <a:lnTo>
                      <a:pt x="2121" y="2931"/>
                    </a:lnTo>
                    <a:lnTo>
                      <a:pt x="2249" y="2860"/>
                    </a:lnTo>
                    <a:lnTo>
                      <a:pt x="2377" y="2789"/>
                    </a:lnTo>
                    <a:lnTo>
                      <a:pt x="2491" y="2704"/>
                    </a:lnTo>
                    <a:lnTo>
                      <a:pt x="2605" y="2604"/>
                    </a:lnTo>
                    <a:lnTo>
                      <a:pt x="2704" y="2490"/>
                    </a:lnTo>
                    <a:lnTo>
                      <a:pt x="2790" y="2376"/>
                    </a:lnTo>
                    <a:lnTo>
                      <a:pt x="2861" y="2248"/>
                    </a:lnTo>
                    <a:lnTo>
                      <a:pt x="2932" y="2120"/>
                    </a:lnTo>
                    <a:lnTo>
                      <a:pt x="2975" y="1978"/>
                    </a:lnTo>
                    <a:lnTo>
                      <a:pt x="3017" y="1836"/>
                    </a:lnTo>
                    <a:lnTo>
                      <a:pt x="3046" y="1679"/>
                    </a:lnTo>
                    <a:lnTo>
                      <a:pt x="3046" y="1523"/>
                    </a:lnTo>
                    <a:lnTo>
                      <a:pt x="3046" y="1366"/>
                    </a:lnTo>
                    <a:lnTo>
                      <a:pt x="3017" y="1210"/>
                    </a:lnTo>
                    <a:lnTo>
                      <a:pt x="2975" y="1067"/>
                    </a:lnTo>
                    <a:lnTo>
                      <a:pt x="2932" y="925"/>
                    </a:lnTo>
                    <a:lnTo>
                      <a:pt x="2861" y="797"/>
                    </a:lnTo>
                    <a:lnTo>
                      <a:pt x="2790" y="669"/>
                    </a:lnTo>
                    <a:lnTo>
                      <a:pt x="2704" y="555"/>
                    </a:lnTo>
                    <a:lnTo>
                      <a:pt x="2605" y="441"/>
                    </a:lnTo>
                    <a:lnTo>
                      <a:pt x="2491" y="342"/>
                    </a:lnTo>
                    <a:lnTo>
                      <a:pt x="2377" y="256"/>
                    </a:lnTo>
                    <a:lnTo>
                      <a:pt x="2249" y="185"/>
                    </a:lnTo>
                    <a:lnTo>
                      <a:pt x="2121" y="114"/>
                    </a:lnTo>
                    <a:lnTo>
                      <a:pt x="1978" y="71"/>
                    </a:lnTo>
                    <a:lnTo>
                      <a:pt x="1822" y="29"/>
                    </a:lnTo>
                    <a:lnTo>
                      <a:pt x="168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504;p19"/>
              <p:cNvSpPr/>
              <p:nvPr/>
            </p:nvSpPr>
            <p:spPr>
              <a:xfrm>
                <a:off x="1657350" y="1114550"/>
                <a:ext cx="484527" cy="1381523"/>
              </a:xfrm>
              <a:custGeom>
                <a:avLst/>
                <a:gdLst/>
                <a:ahLst/>
                <a:cxnLst/>
                <a:rect l="l" t="t" r="r" b="b"/>
                <a:pathLst>
                  <a:path w="14558" h="41509" extrusionOk="0">
                    <a:moveTo>
                      <a:pt x="4525" y="0"/>
                    </a:moveTo>
                    <a:lnTo>
                      <a:pt x="4283" y="28"/>
                    </a:lnTo>
                    <a:lnTo>
                      <a:pt x="4042" y="57"/>
                    </a:lnTo>
                    <a:lnTo>
                      <a:pt x="3800" y="100"/>
                    </a:lnTo>
                    <a:lnTo>
                      <a:pt x="3558" y="157"/>
                    </a:lnTo>
                    <a:lnTo>
                      <a:pt x="3330" y="228"/>
                    </a:lnTo>
                    <a:lnTo>
                      <a:pt x="3102" y="299"/>
                    </a:lnTo>
                    <a:lnTo>
                      <a:pt x="2875" y="384"/>
                    </a:lnTo>
                    <a:lnTo>
                      <a:pt x="2661" y="484"/>
                    </a:lnTo>
                    <a:lnTo>
                      <a:pt x="2462" y="598"/>
                    </a:lnTo>
                    <a:lnTo>
                      <a:pt x="2263" y="711"/>
                    </a:lnTo>
                    <a:lnTo>
                      <a:pt x="2064" y="840"/>
                    </a:lnTo>
                    <a:lnTo>
                      <a:pt x="1879" y="982"/>
                    </a:lnTo>
                    <a:lnTo>
                      <a:pt x="1694" y="1124"/>
                    </a:lnTo>
                    <a:lnTo>
                      <a:pt x="1523" y="1281"/>
                    </a:lnTo>
                    <a:lnTo>
                      <a:pt x="1366" y="1437"/>
                    </a:lnTo>
                    <a:lnTo>
                      <a:pt x="1210" y="1608"/>
                    </a:lnTo>
                    <a:lnTo>
                      <a:pt x="1053" y="1779"/>
                    </a:lnTo>
                    <a:lnTo>
                      <a:pt x="911" y="1964"/>
                    </a:lnTo>
                    <a:lnTo>
                      <a:pt x="783" y="2149"/>
                    </a:lnTo>
                    <a:lnTo>
                      <a:pt x="669" y="2348"/>
                    </a:lnTo>
                    <a:lnTo>
                      <a:pt x="555" y="2547"/>
                    </a:lnTo>
                    <a:lnTo>
                      <a:pt x="456" y="2761"/>
                    </a:lnTo>
                    <a:lnTo>
                      <a:pt x="356" y="2960"/>
                    </a:lnTo>
                    <a:lnTo>
                      <a:pt x="271" y="3188"/>
                    </a:lnTo>
                    <a:lnTo>
                      <a:pt x="199" y="3401"/>
                    </a:lnTo>
                    <a:lnTo>
                      <a:pt x="143" y="3629"/>
                    </a:lnTo>
                    <a:lnTo>
                      <a:pt x="86" y="3856"/>
                    </a:lnTo>
                    <a:lnTo>
                      <a:pt x="43" y="4084"/>
                    </a:lnTo>
                    <a:lnTo>
                      <a:pt x="15" y="4312"/>
                    </a:lnTo>
                    <a:lnTo>
                      <a:pt x="0" y="4554"/>
                    </a:lnTo>
                    <a:lnTo>
                      <a:pt x="0" y="4795"/>
                    </a:lnTo>
                    <a:lnTo>
                      <a:pt x="0" y="5037"/>
                    </a:lnTo>
                    <a:lnTo>
                      <a:pt x="15" y="5279"/>
                    </a:lnTo>
                    <a:lnTo>
                      <a:pt x="57" y="5521"/>
                    </a:lnTo>
                    <a:lnTo>
                      <a:pt x="5052" y="37467"/>
                    </a:lnTo>
                    <a:lnTo>
                      <a:pt x="5109" y="37709"/>
                    </a:lnTo>
                    <a:lnTo>
                      <a:pt x="5152" y="37951"/>
                    </a:lnTo>
                    <a:lnTo>
                      <a:pt x="5223" y="38179"/>
                    </a:lnTo>
                    <a:lnTo>
                      <a:pt x="5308" y="38407"/>
                    </a:lnTo>
                    <a:lnTo>
                      <a:pt x="5393" y="38620"/>
                    </a:lnTo>
                    <a:lnTo>
                      <a:pt x="5493" y="38833"/>
                    </a:lnTo>
                    <a:lnTo>
                      <a:pt x="5607" y="39047"/>
                    </a:lnTo>
                    <a:lnTo>
                      <a:pt x="5721" y="39246"/>
                    </a:lnTo>
                    <a:lnTo>
                      <a:pt x="5849" y="39431"/>
                    </a:lnTo>
                    <a:lnTo>
                      <a:pt x="5977" y="39630"/>
                    </a:lnTo>
                    <a:lnTo>
                      <a:pt x="6133" y="39801"/>
                    </a:lnTo>
                    <a:lnTo>
                      <a:pt x="6276" y="39972"/>
                    </a:lnTo>
                    <a:lnTo>
                      <a:pt x="6446" y="40143"/>
                    </a:lnTo>
                    <a:lnTo>
                      <a:pt x="6603" y="40299"/>
                    </a:lnTo>
                    <a:lnTo>
                      <a:pt x="6788" y="40441"/>
                    </a:lnTo>
                    <a:lnTo>
                      <a:pt x="6973" y="40584"/>
                    </a:lnTo>
                    <a:lnTo>
                      <a:pt x="7158" y="40712"/>
                    </a:lnTo>
                    <a:lnTo>
                      <a:pt x="7357" y="40840"/>
                    </a:lnTo>
                    <a:lnTo>
                      <a:pt x="7556" y="40954"/>
                    </a:lnTo>
                    <a:lnTo>
                      <a:pt x="7756" y="41053"/>
                    </a:lnTo>
                    <a:lnTo>
                      <a:pt x="7969" y="41153"/>
                    </a:lnTo>
                    <a:lnTo>
                      <a:pt x="8182" y="41224"/>
                    </a:lnTo>
                    <a:lnTo>
                      <a:pt x="8410" y="41295"/>
                    </a:lnTo>
                    <a:lnTo>
                      <a:pt x="8624" y="41366"/>
                    </a:lnTo>
                    <a:lnTo>
                      <a:pt x="8851" y="41409"/>
                    </a:lnTo>
                    <a:lnTo>
                      <a:pt x="9093" y="41452"/>
                    </a:lnTo>
                    <a:lnTo>
                      <a:pt x="9321" y="41480"/>
                    </a:lnTo>
                    <a:lnTo>
                      <a:pt x="9563" y="41509"/>
                    </a:lnTo>
                    <a:lnTo>
                      <a:pt x="9790" y="41509"/>
                    </a:lnTo>
                    <a:lnTo>
                      <a:pt x="10032" y="41494"/>
                    </a:lnTo>
                    <a:lnTo>
                      <a:pt x="10274" y="41480"/>
                    </a:lnTo>
                    <a:lnTo>
                      <a:pt x="10516" y="41452"/>
                    </a:lnTo>
                    <a:lnTo>
                      <a:pt x="10758" y="41409"/>
                    </a:lnTo>
                    <a:lnTo>
                      <a:pt x="11000" y="41352"/>
                    </a:lnTo>
                    <a:lnTo>
                      <a:pt x="11228" y="41281"/>
                    </a:lnTo>
                    <a:lnTo>
                      <a:pt x="11455" y="41210"/>
                    </a:lnTo>
                    <a:lnTo>
                      <a:pt x="11669" y="41110"/>
                    </a:lnTo>
                    <a:lnTo>
                      <a:pt x="11882" y="41011"/>
                    </a:lnTo>
                    <a:lnTo>
                      <a:pt x="12096" y="40911"/>
                    </a:lnTo>
                    <a:lnTo>
                      <a:pt x="12295" y="40783"/>
                    </a:lnTo>
                    <a:lnTo>
                      <a:pt x="12494" y="40669"/>
                    </a:lnTo>
                    <a:lnTo>
                      <a:pt x="12679" y="40527"/>
                    </a:lnTo>
                    <a:lnTo>
                      <a:pt x="12850" y="40385"/>
                    </a:lnTo>
                    <a:lnTo>
                      <a:pt x="13035" y="40228"/>
                    </a:lnTo>
                    <a:lnTo>
                      <a:pt x="13191" y="40071"/>
                    </a:lnTo>
                    <a:lnTo>
                      <a:pt x="13348" y="39901"/>
                    </a:lnTo>
                    <a:lnTo>
                      <a:pt x="13504" y="39716"/>
                    </a:lnTo>
                    <a:lnTo>
                      <a:pt x="13633" y="39545"/>
                    </a:lnTo>
                    <a:lnTo>
                      <a:pt x="13775" y="39346"/>
                    </a:lnTo>
                    <a:lnTo>
                      <a:pt x="13889" y="39161"/>
                    </a:lnTo>
                    <a:lnTo>
                      <a:pt x="14002" y="38962"/>
                    </a:lnTo>
                    <a:lnTo>
                      <a:pt x="14102" y="38748"/>
                    </a:lnTo>
                    <a:lnTo>
                      <a:pt x="14202" y="38535"/>
                    </a:lnTo>
                    <a:lnTo>
                      <a:pt x="14287" y="38321"/>
                    </a:lnTo>
                    <a:lnTo>
                      <a:pt x="14358" y="38108"/>
                    </a:lnTo>
                    <a:lnTo>
                      <a:pt x="14415" y="37880"/>
                    </a:lnTo>
                    <a:lnTo>
                      <a:pt x="14472" y="37652"/>
                    </a:lnTo>
                    <a:lnTo>
                      <a:pt x="14515" y="37425"/>
                    </a:lnTo>
                    <a:lnTo>
                      <a:pt x="14543" y="37183"/>
                    </a:lnTo>
                    <a:lnTo>
                      <a:pt x="14557" y="36955"/>
                    </a:lnTo>
                    <a:lnTo>
                      <a:pt x="14557" y="36713"/>
                    </a:lnTo>
                    <a:lnTo>
                      <a:pt x="14557" y="36471"/>
                    </a:lnTo>
                    <a:lnTo>
                      <a:pt x="14529" y="36229"/>
                    </a:lnTo>
                    <a:lnTo>
                      <a:pt x="14501" y="35988"/>
                    </a:lnTo>
                    <a:lnTo>
                      <a:pt x="9492" y="4041"/>
                    </a:lnTo>
                    <a:lnTo>
                      <a:pt x="9449" y="3799"/>
                    </a:lnTo>
                    <a:lnTo>
                      <a:pt x="9392" y="3557"/>
                    </a:lnTo>
                    <a:lnTo>
                      <a:pt x="9335" y="3330"/>
                    </a:lnTo>
                    <a:lnTo>
                      <a:pt x="9250" y="3102"/>
                    </a:lnTo>
                    <a:lnTo>
                      <a:pt x="9164" y="2889"/>
                    </a:lnTo>
                    <a:lnTo>
                      <a:pt x="9065" y="2675"/>
                    </a:lnTo>
                    <a:lnTo>
                      <a:pt x="8951" y="2462"/>
                    </a:lnTo>
                    <a:lnTo>
                      <a:pt x="8837" y="2263"/>
                    </a:lnTo>
                    <a:lnTo>
                      <a:pt x="8709" y="2063"/>
                    </a:lnTo>
                    <a:lnTo>
                      <a:pt x="8567" y="1878"/>
                    </a:lnTo>
                    <a:lnTo>
                      <a:pt x="8424" y="1708"/>
                    </a:lnTo>
                    <a:lnTo>
                      <a:pt x="8268" y="1523"/>
                    </a:lnTo>
                    <a:lnTo>
                      <a:pt x="8111" y="1366"/>
                    </a:lnTo>
                    <a:lnTo>
                      <a:pt x="7941" y="1210"/>
                    </a:lnTo>
                    <a:lnTo>
                      <a:pt x="7770" y="1053"/>
                    </a:lnTo>
                    <a:lnTo>
                      <a:pt x="7585" y="925"/>
                    </a:lnTo>
                    <a:lnTo>
                      <a:pt x="7400" y="783"/>
                    </a:lnTo>
                    <a:lnTo>
                      <a:pt x="7201" y="669"/>
                    </a:lnTo>
                    <a:lnTo>
                      <a:pt x="7001" y="555"/>
                    </a:lnTo>
                    <a:lnTo>
                      <a:pt x="6802" y="455"/>
                    </a:lnTo>
                    <a:lnTo>
                      <a:pt x="6589" y="356"/>
                    </a:lnTo>
                    <a:lnTo>
                      <a:pt x="6375" y="270"/>
                    </a:lnTo>
                    <a:lnTo>
                      <a:pt x="6148" y="199"/>
                    </a:lnTo>
                    <a:lnTo>
                      <a:pt x="5920" y="142"/>
                    </a:lnTo>
                    <a:lnTo>
                      <a:pt x="5692" y="85"/>
                    </a:lnTo>
                    <a:lnTo>
                      <a:pt x="5465" y="43"/>
                    </a:lnTo>
                    <a:lnTo>
                      <a:pt x="5237" y="14"/>
                    </a:lnTo>
                    <a:lnTo>
                      <a:pt x="4995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19"/>
              <p:cNvSpPr/>
              <p:nvPr/>
            </p:nvSpPr>
            <p:spPr>
              <a:xfrm>
                <a:off x="2076009" y="1114550"/>
                <a:ext cx="477903" cy="1197771"/>
              </a:xfrm>
              <a:custGeom>
                <a:avLst/>
                <a:gdLst/>
                <a:ahLst/>
                <a:cxnLst/>
                <a:rect l="l" t="t" r="r" b="b"/>
                <a:pathLst>
                  <a:path w="14359" h="35988" extrusionOk="0">
                    <a:moveTo>
                      <a:pt x="9463" y="0"/>
                    </a:moveTo>
                    <a:lnTo>
                      <a:pt x="9236" y="14"/>
                    </a:lnTo>
                    <a:lnTo>
                      <a:pt x="8994" y="28"/>
                    </a:lnTo>
                    <a:lnTo>
                      <a:pt x="8766" y="71"/>
                    </a:lnTo>
                    <a:lnTo>
                      <a:pt x="8538" y="114"/>
                    </a:lnTo>
                    <a:lnTo>
                      <a:pt x="8311" y="171"/>
                    </a:lnTo>
                    <a:lnTo>
                      <a:pt x="8083" y="242"/>
                    </a:lnTo>
                    <a:lnTo>
                      <a:pt x="7870" y="313"/>
                    </a:lnTo>
                    <a:lnTo>
                      <a:pt x="7656" y="398"/>
                    </a:lnTo>
                    <a:lnTo>
                      <a:pt x="7443" y="498"/>
                    </a:lnTo>
                    <a:lnTo>
                      <a:pt x="7244" y="612"/>
                    </a:lnTo>
                    <a:lnTo>
                      <a:pt x="7044" y="726"/>
                    </a:lnTo>
                    <a:lnTo>
                      <a:pt x="6859" y="854"/>
                    </a:lnTo>
                    <a:lnTo>
                      <a:pt x="6674" y="996"/>
                    </a:lnTo>
                    <a:lnTo>
                      <a:pt x="6489" y="1138"/>
                    </a:lnTo>
                    <a:lnTo>
                      <a:pt x="6319" y="1281"/>
                    </a:lnTo>
                    <a:lnTo>
                      <a:pt x="6148" y="1451"/>
                    </a:lnTo>
                    <a:lnTo>
                      <a:pt x="5991" y="1622"/>
                    </a:lnTo>
                    <a:lnTo>
                      <a:pt x="5849" y="1793"/>
                    </a:lnTo>
                    <a:lnTo>
                      <a:pt x="5707" y="1978"/>
                    </a:lnTo>
                    <a:lnTo>
                      <a:pt x="5564" y="2163"/>
                    </a:lnTo>
                    <a:lnTo>
                      <a:pt x="5451" y="2362"/>
                    </a:lnTo>
                    <a:lnTo>
                      <a:pt x="5337" y="2576"/>
                    </a:lnTo>
                    <a:lnTo>
                      <a:pt x="5223" y="2789"/>
                    </a:lnTo>
                    <a:lnTo>
                      <a:pt x="5137" y="3003"/>
                    </a:lnTo>
                    <a:lnTo>
                      <a:pt x="5052" y="3230"/>
                    </a:lnTo>
                    <a:lnTo>
                      <a:pt x="4981" y="3458"/>
                    </a:lnTo>
                    <a:lnTo>
                      <a:pt x="4924" y="3686"/>
                    </a:lnTo>
                    <a:lnTo>
                      <a:pt x="4867" y="3927"/>
                    </a:lnTo>
                    <a:lnTo>
                      <a:pt x="72" y="30352"/>
                    </a:lnTo>
                    <a:lnTo>
                      <a:pt x="43" y="30594"/>
                    </a:lnTo>
                    <a:lnTo>
                      <a:pt x="15" y="30836"/>
                    </a:lnTo>
                    <a:lnTo>
                      <a:pt x="1" y="31078"/>
                    </a:lnTo>
                    <a:lnTo>
                      <a:pt x="1" y="31320"/>
                    </a:lnTo>
                    <a:lnTo>
                      <a:pt x="15" y="31548"/>
                    </a:lnTo>
                    <a:lnTo>
                      <a:pt x="29" y="31790"/>
                    </a:lnTo>
                    <a:lnTo>
                      <a:pt x="72" y="32017"/>
                    </a:lnTo>
                    <a:lnTo>
                      <a:pt x="114" y="32245"/>
                    </a:lnTo>
                    <a:lnTo>
                      <a:pt x="171" y="32473"/>
                    </a:lnTo>
                    <a:lnTo>
                      <a:pt x="242" y="32700"/>
                    </a:lnTo>
                    <a:lnTo>
                      <a:pt x="314" y="32914"/>
                    </a:lnTo>
                    <a:lnTo>
                      <a:pt x="413" y="33127"/>
                    </a:lnTo>
                    <a:lnTo>
                      <a:pt x="499" y="33341"/>
                    </a:lnTo>
                    <a:lnTo>
                      <a:pt x="612" y="33540"/>
                    </a:lnTo>
                    <a:lnTo>
                      <a:pt x="726" y="33739"/>
                    </a:lnTo>
                    <a:lnTo>
                      <a:pt x="854" y="33924"/>
                    </a:lnTo>
                    <a:lnTo>
                      <a:pt x="997" y="34109"/>
                    </a:lnTo>
                    <a:lnTo>
                      <a:pt x="1139" y="34294"/>
                    </a:lnTo>
                    <a:lnTo>
                      <a:pt x="1295" y="34465"/>
                    </a:lnTo>
                    <a:lnTo>
                      <a:pt x="1452" y="34636"/>
                    </a:lnTo>
                    <a:lnTo>
                      <a:pt x="1623" y="34792"/>
                    </a:lnTo>
                    <a:lnTo>
                      <a:pt x="1793" y="34934"/>
                    </a:lnTo>
                    <a:lnTo>
                      <a:pt x="1978" y="35077"/>
                    </a:lnTo>
                    <a:lnTo>
                      <a:pt x="2163" y="35219"/>
                    </a:lnTo>
                    <a:lnTo>
                      <a:pt x="2363" y="35333"/>
                    </a:lnTo>
                    <a:lnTo>
                      <a:pt x="2576" y="35447"/>
                    </a:lnTo>
                    <a:lnTo>
                      <a:pt x="2790" y="35561"/>
                    </a:lnTo>
                    <a:lnTo>
                      <a:pt x="3003" y="35646"/>
                    </a:lnTo>
                    <a:lnTo>
                      <a:pt x="3231" y="35731"/>
                    </a:lnTo>
                    <a:lnTo>
                      <a:pt x="3458" y="35803"/>
                    </a:lnTo>
                    <a:lnTo>
                      <a:pt x="3686" y="35859"/>
                    </a:lnTo>
                    <a:lnTo>
                      <a:pt x="3928" y="35916"/>
                    </a:lnTo>
                    <a:lnTo>
                      <a:pt x="4170" y="35959"/>
                    </a:lnTo>
                    <a:lnTo>
                      <a:pt x="4412" y="35973"/>
                    </a:lnTo>
                    <a:lnTo>
                      <a:pt x="4654" y="35988"/>
                    </a:lnTo>
                    <a:lnTo>
                      <a:pt x="4896" y="35988"/>
                    </a:lnTo>
                    <a:lnTo>
                      <a:pt x="5137" y="35973"/>
                    </a:lnTo>
                    <a:lnTo>
                      <a:pt x="5365" y="35959"/>
                    </a:lnTo>
                    <a:lnTo>
                      <a:pt x="5593" y="35916"/>
                    </a:lnTo>
                    <a:lnTo>
                      <a:pt x="5821" y="35874"/>
                    </a:lnTo>
                    <a:lnTo>
                      <a:pt x="6048" y="35817"/>
                    </a:lnTo>
                    <a:lnTo>
                      <a:pt x="6276" y="35746"/>
                    </a:lnTo>
                    <a:lnTo>
                      <a:pt x="6489" y="35674"/>
                    </a:lnTo>
                    <a:lnTo>
                      <a:pt x="6703" y="35589"/>
                    </a:lnTo>
                    <a:lnTo>
                      <a:pt x="6916" y="35489"/>
                    </a:lnTo>
                    <a:lnTo>
                      <a:pt x="7115" y="35376"/>
                    </a:lnTo>
                    <a:lnTo>
                      <a:pt x="7315" y="35262"/>
                    </a:lnTo>
                    <a:lnTo>
                      <a:pt x="7514" y="35134"/>
                    </a:lnTo>
                    <a:lnTo>
                      <a:pt x="7699" y="35006"/>
                    </a:lnTo>
                    <a:lnTo>
                      <a:pt x="7870" y="34849"/>
                    </a:lnTo>
                    <a:lnTo>
                      <a:pt x="8040" y="34707"/>
                    </a:lnTo>
                    <a:lnTo>
                      <a:pt x="8211" y="34536"/>
                    </a:lnTo>
                    <a:lnTo>
                      <a:pt x="8368" y="34380"/>
                    </a:lnTo>
                    <a:lnTo>
                      <a:pt x="8524" y="34195"/>
                    </a:lnTo>
                    <a:lnTo>
                      <a:pt x="8652" y="34010"/>
                    </a:lnTo>
                    <a:lnTo>
                      <a:pt x="8795" y="33825"/>
                    </a:lnTo>
                    <a:lnTo>
                      <a:pt x="8908" y="33625"/>
                    </a:lnTo>
                    <a:lnTo>
                      <a:pt x="9022" y="33412"/>
                    </a:lnTo>
                    <a:lnTo>
                      <a:pt x="9136" y="33213"/>
                    </a:lnTo>
                    <a:lnTo>
                      <a:pt x="9221" y="32985"/>
                    </a:lnTo>
                    <a:lnTo>
                      <a:pt x="9307" y="32772"/>
                    </a:lnTo>
                    <a:lnTo>
                      <a:pt x="9378" y="32530"/>
                    </a:lnTo>
                    <a:lnTo>
                      <a:pt x="9449" y="32302"/>
                    </a:lnTo>
                    <a:lnTo>
                      <a:pt x="9492" y="32060"/>
                    </a:lnTo>
                    <a:lnTo>
                      <a:pt x="14287" y="5635"/>
                    </a:lnTo>
                    <a:lnTo>
                      <a:pt x="14330" y="5393"/>
                    </a:lnTo>
                    <a:lnTo>
                      <a:pt x="14344" y="5151"/>
                    </a:lnTo>
                    <a:lnTo>
                      <a:pt x="14358" y="4909"/>
                    </a:lnTo>
                    <a:lnTo>
                      <a:pt x="14358" y="4667"/>
                    </a:lnTo>
                    <a:lnTo>
                      <a:pt x="14344" y="4440"/>
                    </a:lnTo>
                    <a:lnTo>
                      <a:pt x="14330" y="4198"/>
                    </a:lnTo>
                    <a:lnTo>
                      <a:pt x="14287" y="3970"/>
                    </a:lnTo>
                    <a:lnTo>
                      <a:pt x="14245" y="3742"/>
                    </a:lnTo>
                    <a:lnTo>
                      <a:pt x="14188" y="3515"/>
                    </a:lnTo>
                    <a:lnTo>
                      <a:pt x="14117" y="3287"/>
                    </a:lnTo>
                    <a:lnTo>
                      <a:pt x="14045" y="3074"/>
                    </a:lnTo>
                    <a:lnTo>
                      <a:pt x="13960" y="2860"/>
                    </a:lnTo>
                    <a:lnTo>
                      <a:pt x="13860" y="2647"/>
                    </a:lnTo>
                    <a:lnTo>
                      <a:pt x="13747" y="2448"/>
                    </a:lnTo>
                    <a:lnTo>
                      <a:pt x="13633" y="2248"/>
                    </a:lnTo>
                    <a:lnTo>
                      <a:pt x="13505" y="2063"/>
                    </a:lnTo>
                    <a:lnTo>
                      <a:pt x="13377" y="1878"/>
                    </a:lnTo>
                    <a:lnTo>
                      <a:pt x="13220" y="1693"/>
                    </a:lnTo>
                    <a:lnTo>
                      <a:pt x="13078" y="1523"/>
                    </a:lnTo>
                    <a:lnTo>
                      <a:pt x="12907" y="1352"/>
                    </a:lnTo>
                    <a:lnTo>
                      <a:pt x="12736" y="1195"/>
                    </a:lnTo>
                    <a:lnTo>
                      <a:pt x="12566" y="1053"/>
                    </a:lnTo>
                    <a:lnTo>
                      <a:pt x="12381" y="911"/>
                    </a:lnTo>
                    <a:lnTo>
                      <a:pt x="12196" y="783"/>
                    </a:lnTo>
                    <a:lnTo>
                      <a:pt x="11996" y="655"/>
                    </a:lnTo>
                    <a:lnTo>
                      <a:pt x="11783" y="541"/>
                    </a:lnTo>
                    <a:lnTo>
                      <a:pt x="11584" y="441"/>
                    </a:lnTo>
                    <a:lnTo>
                      <a:pt x="11356" y="342"/>
                    </a:lnTo>
                    <a:lnTo>
                      <a:pt x="11128" y="256"/>
                    </a:lnTo>
                    <a:lnTo>
                      <a:pt x="10901" y="185"/>
                    </a:lnTo>
                    <a:lnTo>
                      <a:pt x="10673" y="128"/>
                    </a:lnTo>
                    <a:lnTo>
                      <a:pt x="10431" y="71"/>
                    </a:lnTo>
                    <a:lnTo>
                      <a:pt x="10189" y="43"/>
                    </a:lnTo>
                    <a:lnTo>
                      <a:pt x="9947" y="14"/>
                    </a:lnTo>
                    <a:lnTo>
                      <a:pt x="9705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19"/>
              <p:cNvSpPr/>
              <p:nvPr/>
            </p:nvSpPr>
            <p:spPr>
              <a:xfrm>
                <a:off x="1734998" y="2217094"/>
                <a:ext cx="575954" cy="703792"/>
              </a:xfrm>
              <a:custGeom>
                <a:avLst/>
                <a:gdLst/>
                <a:ahLst/>
                <a:cxnLst/>
                <a:rect l="l" t="t" r="r" b="b"/>
                <a:pathLst>
                  <a:path w="17305" h="21146" extrusionOk="0">
                    <a:moveTo>
                      <a:pt x="11485" y="0"/>
                    </a:moveTo>
                    <a:lnTo>
                      <a:pt x="11214" y="15"/>
                    </a:lnTo>
                    <a:lnTo>
                      <a:pt x="10930" y="29"/>
                    </a:lnTo>
                    <a:lnTo>
                      <a:pt x="10659" y="71"/>
                    </a:lnTo>
                    <a:lnTo>
                      <a:pt x="10375" y="114"/>
                    </a:lnTo>
                    <a:lnTo>
                      <a:pt x="10104" y="185"/>
                    </a:lnTo>
                    <a:lnTo>
                      <a:pt x="9834" y="256"/>
                    </a:lnTo>
                    <a:lnTo>
                      <a:pt x="9578" y="342"/>
                    </a:lnTo>
                    <a:lnTo>
                      <a:pt x="9322" y="441"/>
                    </a:lnTo>
                    <a:lnTo>
                      <a:pt x="9065" y="555"/>
                    </a:lnTo>
                    <a:lnTo>
                      <a:pt x="8809" y="683"/>
                    </a:lnTo>
                    <a:lnTo>
                      <a:pt x="8567" y="811"/>
                    </a:lnTo>
                    <a:lnTo>
                      <a:pt x="8325" y="968"/>
                    </a:lnTo>
                    <a:lnTo>
                      <a:pt x="8098" y="1124"/>
                    </a:lnTo>
                    <a:lnTo>
                      <a:pt x="7870" y="1295"/>
                    </a:lnTo>
                    <a:lnTo>
                      <a:pt x="7657" y="1480"/>
                    </a:lnTo>
                    <a:lnTo>
                      <a:pt x="7443" y="1679"/>
                    </a:lnTo>
                    <a:lnTo>
                      <a:pt x="7244" y="1879"/>
                    </a:lnTo>
                    <a:lnTo>
                      <a:pt x="7059" y="2092"/>
                    </a:lnTo>
                    <a:lnTo>
                      <a:pt x="6874" y="2320"/>
                    </a:lnTo>
                    <a:lnTo>
                      <a:pt x="6703" y="2562"/>
                    </a:lnTo>
                    <a:lnTo>
                      <a:pt x="6547" y="2818"/>
                    </a:lnTo>
                    <a:lnTo>
                      <a:pt x="826" y="12380"/>
                    </a:lnTo>
                    <a:lnTo>
                      <a:pt x="684" y="12636"/>
                    </a:lnTo>
                    <a:lnTo>
                      <a:pt x="542" y="12907"/>
                    </a:lnTo>
                    <a:lnTo>
                      <a:pt x="428" y="13177"/>
                    </a:lnTo>
                    <a:lnTo>
                      <a:pt x="328" y="13448"/>
                    </a:lnTo>
                    <a:lnTo>
                      <a:pt x="243" y="13718"/>
                    </a:lnTo>
                    <a:lnTo>
                      <a:pt x="172" y="13988"/>
                    </a:lnTo>
                    <a:lnTo>
                      <a:pt x="101" y="14273"/>
                    </a:lnTo>
                    <a:lnTo>
                      <a:pt x="58" y="14543"/>
                    </a:lnTo>
                    <a:lnTo>
                      <a:pt x="29" y="14828"/>
                    </a:lnTo>
                    <a:lnTo>
                      <a:pt x="15" y="15112"/>
                    </a:lnTo>
                    <a:lnTo>
                      <a:pt x="1" y="15383"/>
                    </a:lnTo>
                    <a:lnTo>
                      <a:pt x="15" y="15667"/>
                    </a:lnTo>
                    <a:lnTo>
                      <a:pt x="44" y="15952"/>
                    </a:lnTo>
                    <a:lnTo>
                      <a:pt x="72" y="16222"/>
                    </a:lnTo>
                    <a:lnTo>
                      <a:pt x="115" y="16493"/>
                    </a:lnTo>
                    <a:lnTo>
                      <a:pt x="186" y="16763"/>
                    </a:lnTo>
                    <a:lnTo>
                      <a:pt x="257" y="17034"/>
                    </a:lnTo>
                    <a:lnTo>
                      <a:pt x="342" y="17304"/>
                    </a:lnTo>
                    <a:lnTo>
                      <a:pt x="442" y="17560"/>
                    </a:lnTo>
                    <a:lnTo>
                      <a:pt x="556" y="17816"/>
                    </a:lnTo>
                    <a:lnTo>
                      <a:pt x="684" y="18072"/>
                    </a:lnTo>
                    <a:lnTo>
                      <a:pt x="812" y="18314"/>
                    </a:lnTo>
                    <a:lnTo>
                      <a:pt x="969" y="18556"/>
                    </a:lnTo>
                    <a:lnTo>
                      <a:pt x="1125" y="18784"/>
                    </a:lnTo>
                    <a:lnTo>
                      <a:pt x="1296" y="19011"/>
                    </a:lnTo>
                    <a:lnTo>
                      <a:pt x="1481" y="19225"/>
                    </a:lnTo>
                    <a:lnTo>
                      <a:pt x="1680" y="19438"/>
                    </a:lnTo>
                    <a:lnTo>
                      <a:pt x="1879" y="19638"/>
                    </a:lnTo>
                    <a:lnTo>
                      <a:pt x="2107" y="19823"/>
                    </a:lnTo>
                    <a:lnTo>
                      <a:pt x="2335" y="20008"/>
                    </a:lnTo>
                    <a:lnTo>
                      <a:pt x="2577" y="20178"/>
                    </a:lnTo>
                    <a:lnTo>
                      <a:pt x="2819" y="20335"/>
                    </a:lnTo>
                    <a:lnTo>
                      <a:pt x="3075" y="20477"/>
                    </a:lnTo>
                    <a:lnTo>
                      <a:pt x="3345" y="20605"/>
                    </a:lnTo>
                    <a:lnTo>
                      <a:pt x="3615" y="20733"/>
                    </a:lnTo>
                    <a:lnTo>
                      <a:pt x="3886" y="20833"/>
                    </a:lnTo>
                    <a:lnTo>
                      <a:pt x="4156" y="20918"/>
                    </a:lnTo>
                    <a:lnTo>
                      <a:pt x="4426" y="20989"/>
                    </a:lnTo>
                    <a:lnTo>
                      <a:pt x="4711" y="21046"/>
                    </a:lnTo>
                    <a:lnTo>
                      <a:pt x="4981" y="21089"/>
                    </a:lnTo>
                    <a:lnTo>
                      <a:pt x="5266" y="21132"/>
                    </a:lnTo>
                    <a:lnTo>
                      <a:pt x="5551" y="21146"/>
                    </a:lnTo>
                    <a:lnTo>
                      <a:pt x="6106" y="21146"/>
                    </a:lnTo>
                    <a:lnTo>
                      <a:pt x="6390" y="21118"/>
                    </a:lnTo>
                    <a:lnTo>
                      <a:pt x="6661" y="21089"/>
                    </a:lnTo>
                    <a:lnTo>
                      <a:pt x="6931" y="21032"/>
                    </a:lnTo>
                    <a:lnTo>
                      <a:pt x="7201" y="20975"/>
                    </a:lnTo>
                    <a:lnTo>
                      <a:pt x="7472" y="20904"/>
                    </a:lnTo>
                    <a:lnTo>
                      <a:pt x="7742" y="20819"/>
                    </a:lnTo>
                    <a:lnTo>
                      <a:pt x="7998" y="20719"/>
                    </a:lnTo>
                    <a:lnTo>
                      <a:pt x="8254" y="20605"/>
                    </a:lnTo>
                    <a:lnTo>
                      <a:pt x="8510" y="20477"/>
                    </a:lnTo>
                    <a:lnTo>
                      <a:pt x="8752" y="20335"/>
                    </a:lnTo>
                    <a:lnTo>
                      <a:pt x="8994" y="20193"/>
                    </a:lnTo>
                    <a:lnTo>
                      <a:pt x="9222" y="20036"/>
                    </a:lnTo>
                    <a:lnTo>
                      <a:pt x="9450" y="19865"/>
                    </a:lnTo>
                    <a:lnTo>
                      <a:pt x="9663" y="19680"/>
                    </a:lnTo>
                    <a:lnTo>
                      <a:pt x="9877" y="19481"/>
                    </a:lnTo>
                    <a:lnTo>
                      <a:pt x="10076" y="19268"/>
                    </a:lnTo>
                    <a:lnTo>
                      <a:pt x="10261" y="19054"/>
                    </a:lnTo>
                    <a:lnTo>
                      <a:pt x="10446" y="18826"/>
                    </a:lnTo>
                    <a:lnTo>
                      <a:pt x="10616" y="18585"/>
                    </a:lnTo>
                    <a:lnTo>
                      <a:pt x="10773" y="18328"/>
                    </a:lnTo>
                    <a:lnTo>
                      <a:pt x="16493" y="8766"/>
                    </a:lnTo>
                    <a:lnTo>
                      <a:pt x="16636" y="8510"/>
                    </a:lnTo>
                    <a:lnTo>
                      <a:pt x="16764" y="8254"/>
                    </a:lnTo>
                    <a:lnTo>
                      <a:pt x="16892" y="7983"/>
                    </a:lnTo>
                    <a:lnTo>
                      <a:pt x="16991" y="7713"/>
                    </a:lnTo>
                    <a:lnTo>
                      <a:pt x="17077" y="7443"/>
                    </a:lnTo>
                    <a:lnTo>
                      <a:pt x="17148" y="7158"/>
                    </a:lnTo>
                    <a:lnTo>
                      <a:pt x="17205" y="6888"/>
                    </a:lnTo>
                    <a:lnTo>
                      <a:pt x="17262" y="6603"/>
                    </a:lnTo>
                    <a:lnTo>
                      <a:pt x="17290" y="6318"/>
                    </a:lnTo>
                    <a:lnTo>
                      <a:pt x="17305" y="6048"/>
                    </a:lnTo>
                    <a:lnTo>
                      <a:pt x="17305" y="5763"/>
                    </a:lnTo>
                    <a:lnTo>
                      <a:pt x="17305" y="5479"/>
                    </a:lnTo>
                    <a:lnTo>
                      <a:pt x="17276" y="5208"/>
                    </a:lnTo>
                    <a:lnTo>
                      <a:pt x="17248" y="4924"/>
                    </a:lnTo>
                    <a:lnTo>
                      <a:pt x="17191" y="4653"/>
                    </a:lnTo>
                    <a:lnTo>
                      <a:pt x="17134" y="4383"/>
                    </a:lnTo>
                    <a:lnTo>
                      <a:pt x="17063" y="4113"/>
                    </a:lnTo>
                    <a:lnTo>
                      <a:pt x="16977" y="3842"/>
                    </a:lnTo>
                    <a:lnTo>
                      <a:pt x="16878" y="3586"/>
                    </a:lnTo>
                    <a:lnTo>
                      <a:pt x="16764" y="3330"/>
                    </a:lnTo>
                    <a:lnTo>
                      <a:pt x="16636" y="3088"/>
                    </a:lnTo>
                    <a:lnTo>
                      <a:pt x="16508" y="2832"/>
                    </a:lnTo>
                    <a:lnTo>
                      <a:pt x="16351" y="2604"/>
                    </a:lnTo>
                    <a:lnTo>
                      <a:pt x="16195" y="2362"/>
                    </a:lnTo>
                    <a:lnTo>
                      <a:pt x="16024" y="2149"/>
                    </a:lnTo>
                    <a:lnTo>
                      <a:pt x="15839" y="1921"/>
                    </a:lnTo>
                    <a:lnTo>
                      <a:pt x="15640" y="1722"/>
                    </a:lnTo>
                    <a:lnTo>
                      <a:pt x="15440" y="1523"/>
                    </a:lnTo>
                    <a:lnTo>
                      <a:pt x="15213" y="1324"/>
                    </a:lnTo>
                    <a:lnTo>
                      <a:pt x="14985" y="1153"/>
                    </a:lnTo>
                    <a:lnTo>
                      <a:pt x="14743" y="982"/>
                    </a:lnTo>
                    <a:lnTo>
                      <a:pt x="14501" y="826"/>
                    </a:lnTo>
                    <a:lnTo>
                      <a:pt x="14231" y="669"/>
                    </a:lnTo>
                    <a:lnTo>
                      <a:pt x="13975" y="541"/>
                    </a:lnTo>
                    <a:lnTo>
                      <a:pt x="13704" y="427"/>
                    </a:lnTo>
                    <a:lnTo>
                      <a:pt x="13434" y="328"/>
                    </a:lnTo>
                    <a:lnTo>
                      <a:pt x="13164" y="242"/>
                    </a:lnTo>
                    <a:lnTo>
                      <a:pt x="12893" y="157"/>
                    </a:lnTo>
                    <a:lnTo>
                      <a:pt x="12609" y="100"/>
                    </a:lnTo>
                    <a:lnTo>
                      <a:pt x="12324" y="57"/>
                    </a:lnTo>
                    <a:lnTo>
                      <a:pt x="12054" y="29"/>
                    </a:lnTo>
                    <a:lnTo>
                      <a:pt x="1176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19"/>
              <p:cNvSpPr/>
              <p:nvPr/>
            </p:nvSpPr>
            <p:spPr>
              <a:xfrm>
                <a:off x="2421280" y="1708440"/>
                <a:ext cx="318747" cy="969985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29144" extrusionOk="0">
                    <a:moveTo>
                      <a:pt x="4781" y="0"/>
                    </a:moveTo>
                    <a:lnTo>
                      <a:pt x="4539" y="15"/>
                    </a:lnTo>
                    <a:lnTo>
                      <a:pt x="4298" y="29"/>
                    </a:lnTo>
                    <a:lnTo>
                      <a:pt x="4056" y="57"/>
                    </a:lnTo>
                    <a:lnTo>
                      <a:pt x="3828" y="100"/>
                    </a:lnTo>
                    <a:lnTo>
                      <a:pt x="3586" y="157"/>
                    </a:lnTo>
                    <a:lnTo>
                      <a:pt x="3373" y="228"/>
                    </a:lnTo>
                    <a:lnTo>
                      <a:pt x="3145" y="299"/>
                    </a:lnTo>
                    <a:lnTo>
                      <a:pt x="2931" y="385"/>
                    </a:lnTo>
                    <a:lnTo>
                      <a:pt x="2718" y="484"/>
                    </a:lnTo>
                    <a:lnTo>
                      <a:pt x="2505" y="584"/>
                    </a:lnTo>
                    <a:lnTo>
                      <a:pt x="2305" y="698"/>
                    </a:lnTo>
                    <a:lnTo>
                      <a:pt x="2120" y="826"/>
                    </a:lnTo>
                    <a:lnTo>
                      <a:pt x="1921" y="954"/>
                    </a:lnTo>
                    <a:lnTo>
                      <a:pt x="1750" y="1096"/>
                    </a:lnTo>
                    <a:lnTo>
                      <a:pt x="1565" y="1253"/>
                    </a:lnTo>
                    <a:lnTo>
                      <a:pt x="1409" y="1409"/>
                    </a:lnTo>
                    <a:lnTo>
                      <a:pt x="1252" y="1580"/>
                    </a:lnTo>
                    <a:lnTo>
                      <a:pt x="1096" y="1751"/>
                    </a:lnTo>
                    <a:lnTo>
                      <a:pt x="954" y="1936"/>
                    </a:lnTo>
                    <a:lnTo>
                      <a:pt x="825" y="2121"/>
                    </a:lnTo>
                    <a:lnTo>
                      <a:pt x="697" y="2320"/>
                    </a:lnTo>
                    <a:lnTo>
                      <a:pt x="584" y="2519"/>
                    </a:lnTo>
                    <a:lnTo>
                      <a:pt x="470" y="2718"/>
                    </a:lnTo>
                    <a:lnTo>
                      <a:pt x="384" y="2932"/>
                    </a:lnTo>
                    <a:lnTo>
                      <a:pt x="285" y="3145"/>
                    </a:lnTo>
                    <a:lnTo>
                      <a:pt x="214" y="3373"/>
                    </a:lnTo>
                    <a:lnTo>
                      <a:pt x="157" y="3601"/>
                    </a:lnTo>
                    <a:lnTo>
                      <a:pt x="100" y="3828"/>
                    </a:lnTo>
                    <a:lnTo>
                      <a:pt x="57" y="4070"/>
                    </a:lnTo>
                    <a:lnTo>
                      <a:pt x="29" y="4298"/>
                    </a:lnTo>
                    <a:lnTo>
                      <a:pt x="0" y="4540"/>
                    </a:lnTo>
                    <a:lnTo>
                      <a:pt x="0" y="4796"/>
                    </a:lnTo>
                    <a:lnTo>
                      <a:pt x="0" y="24362"/>
                    </a:lnTo>
                    <a:lnTo>
                      <a:pt x="0" y="24604"/>
                    </a:lnTo>
                    <a:lnTo>
                      <a:pt x="29" y="24846"/>
                    </a:lnTo>
                    <a:lnTo>
                      <a:pt x="57" y="25088"/>
                    </a:lnTo>
                    <a:lnTo>
                      <a:pt x="100" y="25330"/>
                    </a:lnTo>
                    <a:lnTo>
                      <a:pt x="157" y="25557"/>
                    </a:lnTo>
                    <a:lnTo>
                      <a:pt x="214" y="25785"/>
                    </a:lnTo>
                    <a:lnTo>
                      <a:pt x="285" y="25998"/>
                    </a:lnTo>
                    <a:lnTo>
                      <a:pt x="384" y="26226"/>
                    </a:lnTo>
                    <a:lnTo>
                      <a:pt x="470" y="26425"/>
                    </a:lnTo>
                    <a:lnTo>
                      <a:pt x="584" y="26639"/>
                    </a:lnTo>
                    <a:lnTo>
                      <a:pt x="697" y="26838"/>
                    </a:lnTo>
                    <a:lnTo>
                      <a:pt x="825" y="27037"/>
                    </a:lnTo>
                    <a:lnTo>
                      <a:pt x="954" y="27222"/>
                    </a:lnTo>
                    <a:lnTo>
                      <a:pt x="1096" y="27407"/>
                    </a:lnTo>
                    <a:lnTo>
                      <a:pt x="1252" y="27578"/>
                    </a:lnTo>
                    <a:lnTo>
                      <a:pt x="1409" y="27749"/>
                    </a:lnTo>
                    <a:lnTo>
                      <a:pt x="1565" y="27905"/>
                    </a:lnTo>
                    <a:lnTo>
                      <a:pt x="1750" y="28048"/>
                    </a:lnTo>
                    <a:lnTo>
                      <a:pt x="1921" y="28190"/>
                    </a:lnTo>
                    <a:lnTo>
                      <a:pt x="2120" y="28332"/>
                    </a:lnTo>
                    <a:lnTo>
                      <a:pt x="2305" y="28446"/>
                    </a:lnTo>
                    <a:lnTo>
                      <a:pt x="2505" y="28574"/>
                    </a:lnTo>
                    <a:lnTo>
                      <a:pt x="2718" y="28674"/>
                    </a:lnTo>
                    <a:lnTo>
                      <a:pt x="2931" y="28773"/>
                    </a:lnTo>
                    <a:lnTo>
                      <a:pt x="3145" y="28859"/>
                    </a:lnTo>
                    <a:lnTo>
                      <a:pt x="3373" y="28930"/>
                    </a:lnTo>
                    <a:lnTo>
                      <a:pt x="3586" y="29001"/>
                    </a:lnTo>
                    <a:lnTo>
                      <a:pt x="3828" y="29044"/>
                    </a:lnTo>
                    <a:lnTo>
                      <a:pt x="4056" y="29086"/>
                    </a:lnTo>
                    <a:lnTo>
                      <a:pt x="4298" y="29129"/>
                    </a:lnTo>
                    <a:lnTo>
                      <a:pt x="4539" y="29143"/>
                    </a:lnTo>
                    <a:lnTo>
                      <a:pt x="5037" y="29143"/>
                    </a:lnTo>
                    <a:lnTo>
                      <a:pt x="5279" y="29129"/>
                    </a:lnTo>
                    <a:lnTo>
                      <a:pt x="5507" y="29086"/>
                    </a:lnTo>
                    <a:lnTo>
                      <a:pt x="5749" y="29044"/>
                    </a:lnTo>
                    <a:lnTo>
                      <a:pt x="5977" y="29001"/>
                    </a:lnTo>
                    <a:lnTo>
                      <a:pt x="6204" y="28930"/>
                    </a:lnTo>
                    <a:lnTo>
                      <a:pt x="6432" y="28859"/>
                    </a:lnTo>
                    <a:lnTo>
                      <a:pt x="6645" y="28773"/>
                    </a:lnTo>
                    <a:lnTo>
                      <a:pt x="6859" y="28674"/>
                    </a:lnTo>
                    <a:lnTo>
                      <a:pt x="7058" y="28574"/>
                    </a:lnTo>
                    <a:lnTo>
                      <a:pt x="7257" y="28446"/>
                    </a:lnTo>
                    <a:lnTo>
                      <a:pt x="7457" y="28332"/>
                    </a:lnTo>
                    <a:lnTo>
                      <a:pt x="7642" y="28190"/>
                    </a:lnTo>
                    <a:lnTo>
                      <a:pt x="7827" y="28048"/>
                    </a:lnTo>
                    <a:lnTo>
                      <a:pt x="7997" y="27905"/>
                    </a:lnTo>
                    <a:lnTo>
                      <a:pt x="8168" y="27749"/>
                    </a:lnTo>
                    <a:lnTo>
                      <a:pt x="8325" y="27578"/>
                    </a:lnTo>
                    <a:lnTo>
                      <a:pt x="8481" y="27407"/>
                    </a:lnTo>
                    <a:lnTo>
                      <a:pt x="8623" y="27222"/>
                    </a:lnTo>
                    <a:lnTo>
                      <a:pt x="8751" y="27037"/>
                    </a:lnTo>
                    <a:lnTo>
                      <a:pt x="8880" y="26838"/>
                    </a:lnTo>
                    <a:lnTo>
                      <a:pt x="8993" y="26639"/>
                    </a:lnTo>
                    <a:lnTo>
                      <a:pt x="9093" y="26425"/>
                    </a:lnTo>
                    <a:lnTo>
                      <a:pt x="9193" y="26226"/>
                    </a:lnTo>
                    <a:lnTo>
                      <a:pt x="9278" y="25998"/>
                    </a:lnTo>
                    <a:lnTo>
                      <a:pt x="9349" y="25785"/>
                    </a:lnTo>
                    <a:lnTo>
                      <a:pt x="9420" y="25557"/>
                    </a:lnTo>
                    <a:lnTo>
                      <a:pt x="9477" y="25330"/>
                    </a:lnTo>
                    <a:lnTo>
                      <a:pt x="9520" y="25088"/>
                    </a:lnTo>
                    <a:lnTo>
                      <a:pt x="9548" y="24846"/>
                    </a:lnTo>
                    <a:lnTo>
                      <a:pt x="9563" y="24604"/>
                    </a:lnTo>
                    <a:lnTo>
                      <a:pt x="9577" y="24362"/>
                    </a:lnTo>
                    <a:lnTo>
                      <a:pt x="9577" y="4796"/>
                    </a:lnTo>
                    <a:lnTo>
                      <a:pt x="9563" y="4540"/>
                    </a:lnTo>
                    <a:lnTo>
                      <a:pt x="9548" y="4298"/>
                    </a:lnTo>
                    <a:lnTo>
                      <a:pt x="9520" y="4070"/>
                    </a:lnTo>
                    <a:lnTo>
                      <a:pt x="9477" y="3828"/>
                    </a:lnTo>
                    <a:lnTo>
                      <a:pt x="9420" y="3601"/>
                    </a:lnTo>
                    <a:lnTo>
                      <a:pt x="9349" y="3373"/>
                    </a:lnTo>
                    <a:lnTo>
                      <a:pt x="9278" y="3145"/>
                    </a:lnTo>
                    <a:lnTo>
                      <a:pt x="9193" y="2932"/>
                    </a:lnTo>
                    <a:lnTo>
                      <a:pt x="9093" y="2718"/>
                    </a:lnTo>
                    <a:lnTo>
                      <a:pt x="8993" y="2519"/>
                    </a:lnTo>
                    <a:lnTo>
                      <a:pt x="8880" y="2320"/>
                    </a:lnTo>
                    <a:lnTo>
                      <a:pt x="8751" y="2121"/>
                    </a:lnTo>
                    <a:lnTo>
                      <a:pt x="8623" y="1936"/>
                    </a:lnTo>
                    <a:lnTo>
                      <a:pt x="8481" y="1751"/>
                    </a:lnTo>
                    <a:lnTo>
                      <a:pt x="8325" y="1580"/>
                    </a:lnTo>
                    <a:lnTo>
                      <a:pt x="8168" y="1409"/>
                    </a:lnTo>
                    <a:lnTo>
                      <a:pt x="7997" y="1253"/>
                    </a:lnTo>
                    <a:lnTo>
                      <a:pt x="7827" y="1096"/>
                    </a:lnTo>
                    <a:lnTo>
                      <a:pt x="7642" y="954"/>
                    </a:lnTo>
                    <a:lnTo>
                      <a:pt x="7457" y="826"/>
                    </a:lnTo>
                    <a:lnTo>
                      <a:pt x="7257" y="698"/>
                    </a:lnTo>
                    <a:lnTo>
                      <a:pt x="7058" y="584"/>
                    </a:lnTo>
                    <a:lnTo>
                      <a:pt x="6859" y="484"/>
                    </a:lnTo>
                    <a:lnTo>
                      <a:pt x="6645" y="385"/>
                    </a:lnTo>
                    <a:lnTo>
                      <a:pt x="6432" y="299"/>
                    </a:lnTo>
                    <a:lnTo>
                      <a:pt x="6204" y="228"/>
                    </a:lnTo>
                    <a:lnTo>
                      <a:pt x="5977" y="157"/>
                    </a:lnTo>
                    <a:lnTo>
                      <a:pt x="5749" y="100"/>
                    </a:lnTo>
                    <a:lnTo>
                      <a:pt x="5507" y="57"/>
                    </a:lnTo>
                    <a:lnTo>
                      <a:pt x="5279" y="29"/>
                    </a:lnTo>
                    <a:lnTo>
                      <a:pt x="5037" y="15"/>
                    </a:lnTo>
                    <a:lnTo>
                      <a:pt x="478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19"/>
              <p:cNvSpPr/>
              <p:nvPr/>
            </p:nvSpPr>
            <p:spPr>
              <a:xfrm>
                <a:off x="2728090" y="1736364"/>
                <a:ext cx="287062" cy="785301"/>
              </a:xfrm>
              <a:custGeom>
                <a:avLst/>
                <a:gdLst/>
                <a:ahLst/>
                <a:cxnLst/>
                <a:rect l="l" t="t" r="r" b="b"/>
                <a:pathLst>
                  <a:path w="8625" h="23595" extrusionOk="0">
                    <a:moveTo>
                      <a:pt x="3885" y="1"/>
                    </a:moveTo>
                    <a:lnTo>
                      <a:pt x="3672" y="15"/>
                    </a:lnTo>
                    <a:lnTo>
                      <a:pt x="3473" y="44"/>
                    </a:lnTo>
                    <a:lnTo>
                      <a:pt x="3274" y="86"/>
                    </a:lnTo>
                    <a:lnTo>
                      <a:pt x="3074" y="129"/>
                    </a:lnTo>
                    <a:lnTo>
                      <a:pt x="2875" y="186"/>
                    </a:lnTo>
                    <a:lnTo>
                      <a:pt x="2690" y="243"/>
                    </a:lnTo>
                    <a:lnTo>
                      <a:pt x="2505" y="314"/>
                    </a:lnTo>
                    <a:lnTo>
                      <a:pt x="2320" y="399"/>
                    </a:lnTo>
                    <a:lnTo>
                      <a:pt x="2149" y="485"/>
                    </a:lnTo>
                    <a:lnTo>
                      <a:pt x="1979" y="584"/>
                    </a:lnTo>
                    <a:lnTo>
                      <a:pt x="1808" y="698"/>
                    </a:lnTo>
                    <a:lnTo>
                      <a:pt x="1651" y="812"/>
                    </a:lnTo>
                    <a:lnTo>
                      <a:pt x="1495" y="926"/>
                    </a:lnTo>
                    <a:lnTo>
                      <a:pt x="1353" y="1054"/>
                    </a:lnTo>
                    <a:lnTo>
                      <a:pt x="1210" y="1196"/>
                    </a:lnTo>
                    <a:lnTo>
                      <a:pt x="1068" y="1339"/>
                    </a:lnTo>
                    <a:lnTo>
                      <a:pt x="940" y="1481"/>
                    </a:lnTo>
                    <a:lnTo>
                      <a:pt x="826" y="1637"/>
                    </a:lnTo>
                    <a:lnTo>
                      <a:pt x="712" y="1794"/>
                    </a:lnTo>
                    <a:lnTo>
                      <a:pt x="598" y="1965"/>
                    </a:lnTo>
                    <a:lnTo>
                      <a:pt x="499" y="2135"/>
                    </a:lnTo>
                    <a:lnTo>
                      <a:pt x="413" y="2306"/>
                    </a:lnTo>
                    <a:lnTo>
                      <a:pt x="328" y="2491"/>
                    </a:lnTo>
                    <a:lnTo>
                      <a:pt x="257" y="2676"/>
                    </a:lnTo>
                    <a:lnTo>
                      <a:pt x="186" y="2875"/>
                    </a:lnTo>
                    <a:lnTo>
                      <a:pt x="143" y="3060"/>
                    </a:lnTo>
                    <a:lnTo>
                      <a:pt x="86" y="3260"/>
                    </a:lnTo>
                    <a:lnTo>
                      <a:pt x="58" y="3459"/>
                    </a:lnTo>
                    <a:lnTo>
                      <a:pt x="29" y="3658"/>
                    </a:lnTo>
                    <a:lnTo>
                      <a:pt x="15" y="3871"/>
                    </a:lnTo>
                    <a:lnTo>
                      <a:pt x="1" y="4085"/>
                    </a:lnTo>
                    <a:lnTo>
                      <a:pt x="1" y="19510"/>
                    </a:lnTo>
                    <a:lnTo>
                      <a:pt x="15" y="19724"/>
                    </a:lnTo>
                    <a:lnTo>
                      <a:pt x="29" y="19937"/>
                    </a:lnTo>
                    <a:lnTo>
                      <a:pt x="58" y="20136"/>
                    </a:lnTo>
                    <a:lnTo>
                      <a:pt x="86" y="20335"/>
                    </a:lnTo>
                    <a:lnTo>
                      <a:pt x="143" y="20535"/>
                    </a:lnTo>
                    <a:lnTo>
                      <a:pt x="186" y="20720"/>
                    </a:lnTo>
                    <a:lnTo>
                      <a:pt x="257" y="20919"/>
                    </a:lnTo>
                    <a:lnTo>
                      <a:pt x="328" y="21104"/>
                    </a:lnTo>
                    <a:lnTo>
                      <a:pt x="413" y="21275"/>
                    </a:lnTo>
                    <a:lnTo>
                      <a:pt x="499" y="21460"/>
                    </a:lnTo>
                    <a:lnTo>
                      <a:pt x="598" y="21630"/>
                    </a:lnTo>
                    <a:lnTo>
                      <a:pt x="712" y="21801"/>
                    </a:lnTo>
                    <a:lnTo>
                      <a:pt x="826" y="21958"/>
                    </a:lnTo>
                    <a:lnTo>
                      <a:pt x="940" y="22114"/>
                    </a:lnTo>
                    <a:lnTo>
                      <a:pt x="1068" y="22257"/>
                    </a:lnTo>
                    <a:lnTo>
                      <a:pt x="1210" y="22399"/>
                    </a:lnTo>
                    <a:lnTo>
                      <a:pt x="1353" y="22541"/>
                    </a:lnTo>
                    <a:lnTo>
                      <a:pt x="1495" y="22669"/>
                    </a:lnTo>
                    <a:lnTo>
                      <a:pt x="1651" y="22783"/>
                    </a:lnTo>
                    <a:lnTo>
                      <a:pt x="1808" y="22897"/>
                    </a:lnTo>
                    <a:lnTo>
                      <a:pt x="1979" y="23011"/>
                    </a:lnTo>
                    <a:lnTo>
                      <a:pt x="2149" y="23110"/>
                    </a:lnTo>
                    <a:lnTo>
                      <a:pt x="2320" y="23196"/>
                    </a:lnTo>
                    <a:lnTo>
                      <a:pt x="2505" y="23281"/>
                    </a:lnTo>
                    <a:lnTo>
                      <a:pt x="2690" y="23352"/>
                    </a:lnTo>
                    <a:lnTo>
                      <a:pt x="2875" y="23409"/>
                    </a:lnTo>
                    <a:lnTo>
                      <a:pt x="3074" y="23466"/>
                    </a:lnTo>
                    <a:lnTo>
                      <a:pt x="3274" y="23509"/>
                    </a:lnTo>
                    <a:lnTo>
                      <a:pt x="3473" y="23551"/>
                    </a:lnTo>
                    <a:lnTo>
                      <a:pt x="3672" y="23580"/>
                    </a:lnTo>
                    <a:lnTo>
                      <a:pt x="3885" y="23594"/>
                    </a:lnTo>
                    <a:lnTo>
                      <a:pt x="4754" y="23594"/>
                    </a:lnTo>
                    <a:lnTo>
                      <a:pt x="4953" y="23580"/>
                    </a:lnTo>
                    <a:lnTo>
                      <a:pt x="5166" y="23551"/>
                    </a:lnTo>
                    <a:lnTo>
                      <a:pt x="5365" y="23509"/>
                    </a:lnTo>
                    <a:lnTo>
                      <a:pt x="5565" y="23466"/>
                    </a:lnTo>
                    <a:lnTo>
                      <a:pt x="5750" y="23409"/>
                    </a:lnTo>
                    <a:lnTo>
                      <a:pt x="5949" y="23352"/>
                    </a:lnTo>
                    <a:lnTo>
                      <a:pt x="6134" y="23281"/>
                    </a:lnTo>
                    <a:lnTo>
                      <a:pt x="6305" y="23196"/>
                    </a:lnTo>
                    <a:lnTo>
                      <a:pt x="6490" y="23110"/>
                    </a:lnTo>
                    <a:lnTo>
                      <a:pt x="6660" y="23011"/>
                    </a:lnTo>
                    <a:lnTo>
                      <a:pt x="6817" y="22897"/>
                    </a:lnTo>
                    <a:lnTo>
                      <a:pt x="6988" y="22783"/>
                    </a:lnTo>
                    <a:lnTo>
                      <a:pt x="7130" y="22669"/>
                    </a:lnTo>
                    <a:lnTo>
                      <a:pt x="7286" y="22541"/>
                    </a:lnTo>
                    <a:lnTo>
                      <a:pt x="7429" y="22399"/>
                    </a:lnTo>
                    <a:lnTo>
                      <a:pt x="7557" y="22257"/>
                    </a:lnTo>
                    <a:lnTo>
                      <a:pt x="7685" y="22114"/>
                    </a:lnTo>
                    <a:lnTo>
                      <a:pt x="7813" y="21958"/>
                    </a:lnTo>
                    <a:lnTo>
                      <a:pt x="7927" y="21801"/>
                    </a:lnTo>
                    <a:lnTo>
                      <a:pt x="8026" y="21630"/>
                    </a:lnTo>
                    <a:lnTo>
                      <a:pt x="8126" y="21460"/>
                    </a:lnTo>
                    <a:lnTo>
                      <a:pt x="8226" y="21275"/>
                    </a:lnTo>
                    <a:lnTo>
                      <a:pt x="8311" y="21104"/>
                    </a:lnTo>
                    <a:lnTo>
                      <a:pt x="8382" y="20919"/>
                    </a:lnTo>
                    <a:lnTo>
                      <a:pt x="8439" y="20720"/>
                    </a:lnTo>
                    <a:lnTo>
                      <a:pt x="8496" y="20535"/>
                    </a:lnTo>
                    <a:lnTo>
                      <a:pt x="8539" y="20335"/>
                    </a:lnTo>
                    <a:lnTo>
                      <a:pt x="8581" y="20136"/>
                    </a:lnTo>
                    <a:lnTo>
                      <a:pt x="8610" y="19937"/>
                    </a:lnTo>
                    <a:lnTo>
                      <a:pt x="8624" y="19724"/>
                    </a:lnTo>
                    <a:lnTo>
                      <a:pt x="8624" y="19510"/>
                    </a:lnTo>
                    <a:lnTo>
                      <a:pt x="8624" y="4085"/>
                    </a:lnTo>
                    <a:lnTo>
                      <a:pt x="8624" y="3871"/>
                    </a:lnTo>
                    <a:lnTo>
                      <a:pt x="8610" y="3658"/>
                    </a:lnTo>
                    <a:lnTo>
                      <a:pt x="8581" y="3459"/>
                    </a:lnTo>
                    <a:lnTo>
                      <a:pt x="8539" y="3260"/>
                    </a:lnTo>
                    <a:lnTo>
                      <a:pt x="8496" y="3060"/>
                    </a:lnTo>
                    <a:lnTo>
                      <a:pt x="8439" y="2875"/>
                    </a:lnTo>
                    <a:lnTo>
                      <a:pt x="8382" y="2676"/>
                    </a:lnTo>
                    <a:lnTo>
                      <a:pt x="8311" y="2491"/>
                    </a:lnTo>
                    <a:lnTo>
                      <a:pt x="8226" y="2306"/>
                    </a:lnTo>
                    <a:lnTo>
                      <a:pt x="8126" y="2135"/>
                    </a:lnTo>
                    <a:lnTo>
                      <a:pt x="8026" y="1965"/>
                    </a:lnTo>
                    <a:lnTo>
                      <a:pt x="7927" y="1794"/>
                    </a:lnTo>
                    <a:lnTo>
                      <a:pt x="7813" y="1637"/>
                    </a:lnTo>
                    <a:lnTo>
                      <a:pt x="7685" y="1481"/>
                    </a:lnTo>
                    <a:lnTo>
                      <a:pt x="7557" y="1339"/>
                    </a:lnTo>
                    <a:lnTo>
                      <a:pt x="7429" y="1196"/>
                    </a:lnTo>
                    <a:lnTo>
                      <a:pt x="7286" y="1054"/>
                    </a:lnTo>
                    <a:lnTo>
                      <a:pt x="7130" y="926"/>
                    </a:lnTo>
                    <a:lnTo>
                      <a:pt x="6988" y="812"/>
                    </a:lnTo>
                    <a:lnTo>
                      <a:pt x="6817" y="698"/>
                    </a:lnTo>
                    <a:lnTo>
                      <a:pt x="6660" y="584"/>
                    </a:lnTo>
                    <a:lnTo>
                      <a:pt x="6490" y="485"/>
                    </a:lnTo>
                    <a:lnTo>
                      <a:pt x="6305" y="399"/>
                    </a:lnTo>
                    <a:lnTo>
                      <a:pt x="6134" y="314"/>
                    </a:lnTo>
                    <a:lnTo>
                      <a:pt x="5949" y="243"/>
                    </a:lnTo>
                    <a:lnTo>
                      <a:pt x="5750" y="186"/>
                    </a:lnTo>
                    <a:lnTo>
                      <a:pt x="5565" y="129"/>
                    </a:lnTo>
                    <a:lnTo>
                      <a:pt x="5365" y="86"/>
                    </a:lnTo>
                    <a:lnTo>
                      <a:pt x="5166" y="44"/>
                    </a:lnTo>
                    <a:lnTo>
                      <a:pt x="4953" y="15"/>
                    </a:lnTo>
                    <a:lnTo>
                      <a:pt x="475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19"/>
              <p:cNvSpPr/>
              <p:nvPr/>
            </p:nvSpPr>
            <p:spPr>
              <a:xfrm>
                <a:off x="2515037" y="2151728"/>
                <a:ext cx="116056" cy="344341"/>
              </a:xfrm>
              <a:custGeom>
                <a:avLst/>
                <a:gdLst/>
                <a:ahLst/>
                <a:cxnLst/>
                <a:rect l="l" t="t" r="r" b="b"/>
                <a:pathLst>
                  <a:path w="3487" h="10346" extrusionOk="0">
                    <a:moveTo>
                      <a:pt x="1566" y="1"/>
                    </a:moveTo>
                    <a:lnTo>
                      <a:pt x="1395" y="29"/>
                    </a:lnTo>
                    <a:lnTo>
                      <a:pt x="1224" y="72"/>
                    </a:lnTo>
                    <a:lnTo>
                      <a:pt x="1068" y="129"/>
                    </a:lnTo>
                    <a:lnTo>
                      <a:pt x="911" y="214"/>
                    </a:lnTo>
                    <a:lnTo>
                      <a:pt x="769" y="299"/>
                    </a:lnTo>
                    <a:lnTo>
                      <a:pt x="641" y="399"/>
                    </a:lnTo>
                    <a:lnTo>
                      <a:pt x="513" y="513"/>
                    </a:lnTo>
                    <a:lnTo>
                      <a:pt x="399" y="627"/>
                    </a:lnTo>
                    <a:lnTo>
                      <a:pt x="299" y="769"/>
                    </a:lnTo>
                    <a:lnTo>
                      <a:pt x="214" y="911"/>
                    </a:lnTo>
                    <a:lnTo>
                      <a:pt x="143" y="1068"/>
                    </a:lnTo>
                    <a:lnTo>
                      <a:pt x="86" y="1224"/>
                    </a:lnTo>
                    <a:lnTo>
                      <a:pt x="43" y="1381"/>
                    </a:lnTo>
                    <a:lnTo>
                      <a:pt x="15" y="1566"/>
                    </a:lnTo>
                    <a:lnTo>
                      <a:pt x="1" y="1737"/>
                    </a:lnTo>
                    <a:lnTo>
                      <a:pt x="1" y="8610"/>
                    </a:lnTo>
                    <a:lnTo>
                      <a:pt x="15" y="8780"/>
                    </a:lnTo>
                    <a:lnTo>
                      <a:pt x="43" y="8951"/>
                    </a:lnTo>
                    <a:lnTo>
                      <a:pt x="86" y="9122"/>
                    </a:lnTo>
                    <a:lnTo>
                      <a:pt x="143" y="9278"/>
                    </a:lnTo>
                    <a:lnTo>
                      <a:pt x="214" y="9435"/>
                    </a:lnTo>
                    <a:lnTo>
                      <a:pt x="299" y="9577"/>
                    </a:lnTo>
                    <a:lnTo>
                      <a:pt x="399" y="9705"/>
                    </a:lnTo>
                    <a:lnTo>
                      <a:pt x="513" y="9833"/>
                    </a:lnTo>
                    <a:lnTo>
                      <a:pt x="641" y="9947"/>
                    </a:lnTo>
                    <a:lnTo>
                      <a:pt x="769" y="10047"/>
                    </a:lnTo>
                    <a:lnTo>
                      <a:pt x="911" y="10132"/>
                    </a:lnTo>
                    <a:lnTo>
                      <a:pt x="1068" y="10203"/>
                    </a:lnTo>
                    <a:lnTo>
                      <a:pt x="1224" y="10260"/>
                    </a:lnTo>
                    <a:lnTo>
                      <a:pt x="1395" y="10303"/>
                    </a:lnTo>
                    <a:lnTo>
                      <a:pt x="1566" y="10331"/>
                    </a:lnTo>
                    <a:lnTo>
                      <a:pt x="1751" y="10346"/>
                    </a:lnTo>
                    <a:lnTo>
                      <a:pt x="1922" y="10331"/>
                    </a:lnTo>
                    <a:lnTo>
                      <a:pt x="2092" y="10303"/>
                    </a:lnTo>
                    <a:lnTo>
                      <a:pt x="2263" y="10260"/>
                    </a:lnTo>
                    <a:lnTo>
                      <a:pt x="2420" y="10203"/>
                    </a:lnTo>
                    <a:lnTo>
                      <a:pt x="2576" y="10132"/>
                    </a:lnTo>
                    <a:lnTo>
                      <a:pt x="2719" y="10047"/>
                    </a:lnTo>
                    <a:lnTo>
                      <a:pt x="2847" y="9947"/>
                    </a:lnTo>
                    <a:lnTo>
                      <a:pt x="2975" y="9833"/>
                    </a:lnTo>
                    <a:lnTo>
                      <a:pt x="3089" y="9705"/>
                    </a:lnTo>
                    <a:lnTo>
                      <a:pt x="3188" y="9577"/>
                    </a:lnTo>
                    <a:lnTo>
                      <a:pt x="3273" y="9435"/>
                    </a:lnTo>
                    <a:lnTo>
                      <a:pt x="3345" y="9278"/>
                    </a:lnTo>
                    <a:lnTo>
                      <a:pt x="3402" y="9122"/>
                    </a:lnTo>
                    <a:lnTo>
                      <a:pt x="3444" y="8951"/>
                    </a:lnTo>
                    <a:lnTo>
                      <a:pt x="3473" y="8780"/>
                    </a:lnTo>
                    <a:lnTo>
                      <a:pt x="3487" y="8610"/>
                    </a:lnTo>
                    <a:lnTo>
                      <a:pt x="3487" y="1737"/>
                    </a:lnTo>
                    <a:lnTo>
                      <a:pt x="3473" y="1566"/>
                    </a:lnTo>
                    <a:lnTo>
                      <a:pt x="3444" y="1381"/>
                    </a:lnTo>
                    <a:lnTo>
                      <a:pt x="3402" y="1224"/>
                    </a:lnTo>
                    <a:lnTo>
                      <a:pt x="3345" y="1068"/>
                    </a:lnTo>
                    <a:lnTo>
                      <a:pt x="3273" y="911"/>
                    </a:lnTo>
                    <a:lnTo>
                      <a:pt x="3188" y="769"/>
                    </a:lnTo>
                    <a:lnTo>
                      <a:pt x="3089" y="627"/>
                    </a:lnTo>
                    <a:lnTo>
                      <a:pt x="2975" y="513"/>
                    </a:lnTo>
                    <a:lnTo>
                      <a:pt x="2847" y="399"/>
                    </a:lnTo>
                    <a:lnTo>
                      <a:pt x="2719" y="299"/>
                    </a:lnTo>
                    <a:lnTo>
                      <a:pt x="2576" y="214"/>
                    </a:lnTo>
                    <a:lnTo>
                      <a:pt x="2420" y="129"/>
                    </a:lnTo>
                    <a:lnTo>
                      <a:pt x="2263" y="72"/>
                    </a:lnTo>
                    <a:lnTo>
                      <a:pt x="2092" y="29"/>
                    </a:lnTo>
                    <a:lnTo>
                      <a:pt x="19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19"/>
              <p:cNvSpPr/>
              <p:nvPr/>
            </p:nvSpPr>
            <p:spPr>
              <a:xfrm>
                <a:off x="1989808" y="2335979"/>
                <a:ext cx="206518" cy="262399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7884" extrusionOk="0">
                    <a:moveTo>
                      <a:pt x="4398" y="0"/>
                    </a:moveTo>
                    <a:lnTo>
                      <a:pt x="4241" y="28"/>
                    </a:lnTo>
                    <a:lnTo>
                      <a:pt x="4070" y="57"/>
                    </a:lnTo>
                    <a:lnTo>
                      <a:pt x="3914" y="100"/>
                    </a:lnTo>
                    <a:lnTo>
                      <a:pt x="3757" y="157"/>
                    </a:lnTo>
                    <a:lnTo>
                      <a:pt x="3601" y="228"/>
                    </a:lnTo>
                    <a:lnTo>
                      <a:pt x="3459" y="327"/>
                    </a:lnTo>
                    <a:lnTo>
                      <a:pt x="3330" y="427"/>
                    </a:lnTo>
                    <a:lnTo>
                      <a:pt x="3202" y="541"/>
                    </a:lnTo>
                    <a:lnTo>
                      <a:pt x="3089" y="683"/>
                    </a:lnTo>
                    <a:lnTo>
                      <a:pt x="2989" y="825"/>
                    </a:lnTo>
                    <a:lnTo>
                      <a:pt x="257" y="5222"/>
                    </a:lnTo>
                    <a:lnTo>
                      <a:pt x="171" y="5379"/>
                    </a:lnTo>
                    <a:lnTo>
                      <a:pt x="100" y="5535"/>
                    </a:lnTo>
                    <a:lnTo>
                      <a:pt x="58" y="5706"/>
                    </a:lnTo>
                    <a:lnTo>
                      <a:pt x="15" y="5863"/>
                    </a:lnTo>
                    <a:lnTo>
                      <a:pt x="1" y="6033"/>
                    </a:lnTo>
                    <a:lnTo>
                      <a:pt x="1" y="6204"/>
                    </a:lnTo>
                    <a:lnTo>
                      <a:pt x="15" y="6375"/>
                    </a:lnTo>
                    <a:lnTo>
                      <a:pt x="43" y="6532"/>
                    </a:lnTo>
                    <a:lnTo>
                      <a:pt x="86" y="6702"/>
                    </a:lnTo>
                    <a:lnTo>
                      <a:pt x="157" y="6859"/>
                    </a:lnTo>
                    <a:lnTo>
                      <a:pt x="228" y="7001"/>
                    </a:lnTo>
                    <a:lnTo>
                      <a:pt x="314" y="7143"/>
                    </a:lnTo>
                    <a:lnTo>
                      <a:pt x="428" y="7286"/>
                    </a:lnTo>
                    <a:lnTo>
                      <a:pt x="541" y="7400"/>
                    </a:lnTo>
                    <a:lnTo>
                      <a:pt x="669" y="7513"/>
                    </a:lnTo>
                    <a:lnTo>
                      <a:pt x="826" y="7613"/>
                    </a:lnTo>
                    <a:lnTo>
                      <a:pt x="968" y="7698"/>
                    </a:lnTo>
                    <a:lnTo>
                      <a:pt x="1139" y="7770"/>
                    </a:lnTo>
                    <a:lnTo>
                      <a:pt x="1296" y="7826"/>
                    </a:lnTo>
                    <a:lnTo>
                      <a:pt x="1466" y="7855"/>
                    </a:lnTo>
                    <a:lnTo>
                      <a:pt x="1637" y="7869"/>
                    </a:lnTo>
                    <a:lnTo>
                      <a:pt x="1808" y="7883"/>
                    </a:lnTo>
                    <a:lnTo>
                      <a:pt x="1964" y="7869"/>
                    </a:lnTo>
                    <a:lnTo>
                      <a:pt x="2135" y="7826"/>
                    </a:lnTo>
                    <a:lnTo>
                      <a:pt x="2292" y="7784"/>
                    </a:lnTo>
                    <a:lnTo>
                      <a:pt x="2448" y="7727"/>
                    </a:lnTo>
                    <a:lnTo>
                      <a:pt x="2605" y="7656"/>
                    </a:lnTo>
                    <a:lnTo>
                      <a:pt x="2747" y="7556"/>
                    </a:lnTo>
                    <a:lnTo>
                      <a:pt x="2875" y="7456"/>
                    </a:lnTo>
                    <a:lnTo>
                      <a:pt x="3003" y="7343"/>
                    </a:lnTo>
                    <a:lnTo>
                      <a:pt x="3117" y="7200"/>
                    </a:lnTo>
                    <a:lnTo>
                      <a:pt x="3217" y="7058"/>
                    </a:lnTo>
                    <a:lnTo>
                      <a:pt x="5949" y="2661"/>
                    </a:lnTo>
                    <a:lnTo>
                      <a:pt x="6034" y="2504"/>
                    </a:lnTo>
                    <a:lnTo>
                      <a:pt x="6105" y="2348"/>
                    </a:lnTo>
                    <a:lnTo>
                      <a:pt x="6148" y="2177"/>
                    </a:lnTo>
                    <a:lnTo>
                      <a:pt x="6191" y="2021"/>
                    </a:lnTo>
                    <a:lnTo>
                      <a:pt x="6205" y="1850"/>
                    </a:lnTo>
                    <a:lnTo>
                      <a:pt x="6205" y="1679"/>
                    </a:lnTo>
                    <a:lnTo>
                      <a:pt x="6191" y="1508"/>
                    </a:lnTo>
                    <a:lnTo>
                      <a:pt x="6162" y="1352"/>
                    </a:lnTo>
                    <a:lnTo>
                      <a:pt x="6120" y="1181"/>
                    </a:lnTo>
                    <a:lnTo>
                      <a:pt x="6048" y="1025"/>
                    </a:lnTo>
                    <a:lnTo>
                      <a:pt x="5977" y="882"/>
                    </a:lnTo>
                    <a:lnTo>
                      <a:pt x="5892" y="740"/>
                    </a:lnTo>
                    <a:lnTo>
                      <a:pt x="5778" y="598"/>
                    </a:lnTo>
                    <a:lnTo>
                      <a:pt x="5664" y="484"/>
                    </a:lnTo>
                    <a:lnTo>
                      <a:pt x="5536" y="370"/>
                    </a:lnTo>
                    <a:lnTo>
                      <a:pt x="5380" y="270"/>
                    </a:lnTo>
                    <a:lnTo>
                      <a:pt x="5223" y="185"/>
                    </a:lnTo>
                    <a:lnTo>
                      <a:pt x="5067" y="114"/>
                    </a:lnTo>
                    <a:lnTo>
                      <a:pt x="4910" y="57"/>
                    </a:lnTo>
                    <a:lnTo>
                      <a:pt x="4739" y="28"/>
                    </a:lnTo>
                    <a:lnTo>
                      <a:pt x="4568" y="14"/>
                    </a:lnTo>
                    <a:lnTo>
                      <a:pt x="439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19"/>
              <p:cNvSpPr/>
              <p:nvPr/>
            </p:nvSpPr>
            <p:spPr>
              <a:xfrm>
                <a:off x="2813825" y="2099175"/>
                <a:ext cx="115590" cy="344341"/>
              </a:xfrm>
              <a:custGeom>
                <a:avLst/>
                <a:gdLst/>
                <a:ahLst/>
                <a:cxnLst/>
                <a:rect l="l" t="t" r="r" b="b"/>
                <a:pathLst>
                  <a:path w="3473" h="10346" extrusionOk="0">
                    <a:moveTo>
                      <a:pt x="1566" y="0"/>
                    </a:moveTo>
                    <a:lnTo>
                      <a:pt x="1395" y="28"/>
                    </a:lnTo>
                    <a:lnTo>
                      <a:pt x="1224" y="71"/>
                    </a:lnTo>
                    <a:lnTo>
                      <a:pt x="1068" y="128"/>
                    </a:lnTo>
                    <a:lnTo>
                      <a:pt x="911" y="213"/>
                    </a:lnTo>
                    <a:lnTo>
                      <a:pt x="769" y="299"/>
                    </a:lnTo>
                    <a:lnTo>
                      <a:pt x="641" y="398"/>
                    </a:lnTo>
                    <a:lnTo>
                      <a:pt x="513" y="512"/>
                    </a:lnTo>
                    <a:lnTo>
                      <a:pt x="399" y="626"/>
                    </a:lnTo>
                    <a:lnTo>
                      <a:pt x="299" y="768"/>
                    </a:lnTo>
                    <a:lnTo>
                      <a:pt x="214" y="911"/>
                    </a:lnTo>
                    <a:lnTo>
                      <a:pt x="143" y="1067"/>
                    </a:lnTo>
                    <a:lnTo>
                      <a:pt x="86" y="1224"/>
                    </a:lnTo>
                    <a:lnTo>
                      <a:pt x="43" y="1380"/>
                    </a:lnTo>
                    <a:lnTo>
                      <a:pt x="15" y="1565"/>
                    </a:lnTo>
                    <a:lnTo>
                      <a:pt x="0" y="1736"/>
                    </a:lnTo>
                    <a:lnTo>
                      <a:pt x="0" y="8609"/>
                    </a:lnTo>
                    <a:lnTo>
                      <a:pt x="15" y="8780"/>
                    </a:lnTo>
                    <a:lnTo>
                      <a:pt x="43" y="8951"/>
                    </a:lnTo>
                    <a:lnTo>
                      <a:pt x="86" y="9121"/>
                    </a:lnTo>
                    <a:lnTo>
                      <a:pt x="143" y="9278"/>
                    </a:lnTo>
                    <a:lnTo>
                      <a:pt x="214" y="9434"/>
                    </a:lnTo>
                    <a:lnTo>
                      <a:pt x="299" y="9577"/>
                    </a:lnTo>
                    <a:lnTo>
                      <a:pt x="399" y="9705"/>
                    </a:lnTo>
                    <a:lnTo>
                      <a:pt x="513" y="9833"/>
                    </a:lnTo>
                    <a:lnTo>
                      <a:pt x="641" y="9947"/>
                    </a:lnTo>
                    <a:lnTo>
                      <a:pt x="769" y="10046"/>
                    </a:lnTo>
                    <a:lnTo>
                      <a:pt x="911" y="10132"/>
                    </a:lnTo>
                    <a:lnTo>
                      <a:pt x="1068" y="10203"/>
                    </a:lnTo>
                    <a:lnTo>
                      <a:pt x="1224" y="10260"/>
                    </a:lnTo>
                    <a:lnTo>
                      <a:pt x="1395" y="10303"/>
                    </a:lnTo>
                    <a:lnTo>
                      <a:pt x="1566" y="10331"/>
                    </a:lnTo>
                    <a:lnTo>
                      <a:pt x="1736" y="10345"/>
                    </a:lnTo>
                    <a:lnTo>
                      <a:pt x="1921" y="10331"/>
                    </a:lnTo>
                    <a:lnTo>
                      <a:pt x="2092" y="10303"/>
                    </a:lnTo>
                    <a:lnTo>
                      <a:pt x="2263" y="10260"/>
                    </a:lnTo>
                    <a:lnTo>
                      <a:pt x="2419" y="10203"/>
                    </a:lnTo>
                    <a:lnTo>
                      <a:pt x="2562" y="10132"/>
                    </a:lnTo>
                    <a:lnTo>
                      <a:pt x="2704" y="10046"/>
                    </a:lnTo>
                    <a:lnTo>
                      <a:pt x="2846" y="9947"/>
                    </a:lnTo>
                    <a:lnTo>
                      <a:pt x="2974" y="9833"/>
                    </a:lnTo>
                    <a:lnTo>
                      <a:pt x="3088" y="9705"/>
                    </a:lnTo>
                    <a:lnTo>
                      <a:pt x="3188" y="9577"/>
                    </a:lnTo>
                    <a:lnTo>
                      <a:pt x="3273" y="9434"/>
                    </a:lnTo>
                    <a:lnTo>
                      <a:pt x="3344" y="9278"/>
                    </a:lnTo>
                    <a:lnTo>
                      <a:pt x="3401" y="9121"/>
                    </a:lnTo>
                    <a:lnTo>
                      <a:pt x="3444" y="8951"/>
                    </a:lnTo>
                    <a:lnTo>
                      <a:pt x="3472" y="8780"/>
                    </a:lnTo>
                    <a:lnTo>
                      <a:pt x="3472" y="8609"/>
                    </a:lnTo>
                    <a:lnTo>
                      <a:pt x="3472" y="1736"/>
                    </a:lnTo>
                    <a:lnTo>
                      <a:pt x="3472" y="1565"/>
                    </a:lnTo>
                    <a:lnTo>
                      <a:pt x="3444" y="1380"/>
                    </a:lnTo>
                    <a:lnTo>
                      <a:pt x="3401" y="1224"/>
                    </a:lnTo>
                    <a:lnTo>
                      <a:pt x="3344" y="1067"/>
                    </a:lnTo>
                    <a:lnTo>
                      <a:pt x="3273" y="911"/>
                    </a:lnTo>
                    <a:lnTo>
                      <a:pt x="3188" y="768"/>
                    </a:lnTo>
                    <a:lnTo>
                      <a:pt x="3088" y="626"/>
                    </a:lnTo>
                    <a:lnTo>
                      <a:pt x="2974" y="512"/>
                    </a:lnTo>
                    <a:lnTo>
                      <a:pt x="2846" y="398"/>
                    </a:lnTo>
                    <a:lnTo>
                      <a:pt x="2704" y="299"/>
                    </a:lnTo>
                    <a:lnTo>
                      <a:pt x="2562" y="213"/>
                    </a:lnTo>
                    <a:lnTo>
                      <a:pt x="2419" y="128"/>
                    </a:lnTo>
                    <a:lnTo>
                      <a:pt x="2263" y="71"/>
                    </a:lnTo>
                    <a:lnTo>
                      <a:pt x="2092" y="28"/>
                    </a:lnTo>
                    <a:lnTo>
                      <a:pt x="192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19"/>
              <p:cNvSpPr/>
              <p:nvPr/>
            </p:nvSpPr>
            <p:spPr>
              <a:xfrm>
                <a:off x="2050914" y="3166673"/>
                <a:ext cx="819382" cy="1190681"/>
              </a:xfrm>
              <a:custGeom>
                <a:avLst/>
                <a:gdLst/>
                <a:ahLst/>
                <a:cxnLst/>
                <a:rect l="l" t="t" r="r" b="b"/>
                <a:pathLst>
                  <a:path w="24619" h="35775" extrusionOk="0">
                    <a:moveTo>
                      <a:pt x="23907" y="0"/>
                    </a:moveTo>
                    <a:lnTo>
                      <a:pt x="22768" y="385"/>
                    </a:lnTo>
                    <a:lnTo>
                      <a:pt x="22839" y="598"/>
                    </a:lnTo>
                    <a:lnTo>
                      <a:pt x="22953" y="1025"/>
                    </a:lnTo>
                    <a:lnTo>
                      <a:pt x="23110" y="1665"/>
                    </a:lnTo>
                    <a:lnTo>
                      <a:pt x="23181" y="2064"/>
                    </a:lnTo>
                    <a:lnTo>
                      <a:pt x="23266" y="2491"/>
                    </a:lnTo>
                    <a:lnTo>
                      <a:pt x="23323" y="2960"/>
                    </a:lnTo>
                    <a:lnTo>
                      <a:pt x="23394" y="3458"/>
                    </a:lnTo>
                    <a:lnTo>
                      <a:pt x="23437" y="3999"/>
                    </a:lnTo>
                    <a:lnTo>
                      <a:pt x="23465" y="4554"/>
                    </a:lnTo>
                    <a:lnTo>
                      <a:pt x="23480" y="5152"/>
                    </a:lnTo>
                    <a:lnTo>
                      <a:pt x="23465" y="5763"/>
                    </a:lnTo>
                    <a:lnTo>
                      <a:pt x="23423" y="6390"/>
                    </a:lnTo>
                    <a:lnTo>
                      <a:pt x="23366" y="7044"/>
                    </a:lnTo>
                    <a:lnTo>
                      <a:pt x="23266" y="7699"/>
                    </a:lnTo>
                    <a:lnTo>
                      <a:pt x="23195" y="8040"/>
                    </a:lnTo>
                    <a:lnTo>
                      <a:pt x="23124" y="8382"/>
                    </a:lnTo>
                    <a:lnTo>
                      <a:pt x="23053" y="8723"/>
                    </a:lnTo>
                    <a:lnTo>
                      <a:pt x="22953" y="9051"/>
                    </a:lnTo>
                    <a:lnTo>
                      <a:pt x="22854" y="9392"/>
                    </a:lnTo>
                    <a:lnTo>
                      <a:pt x="22740" y="9734"/>
                    </a:lnTo>
                    <a:lnTo>
                      <a:pt x="22612" y="10089"/>
                    </a:lnTo>
                    <a:lnTo>
                      <a:pt x="22484" y="10431"/>
                    </a:lnTo>
                    <a:lnTo>
                      <a:pt x="22327" y="10772"/>
                    </a:lnTo>
                    <a:lnTo>
                      <a:pt x="22170" y="11100"/>
                    </a:lnTo>
                    <a:lnTo>
                      <a:pt x="22000" y="11441"/>
                    </a:lnTo>
                    <a:lnTo>
                      <a:pt x="21815" y="11783"/>
                    </a:lnTo>
                    <a:lnTo>
                      <a:pt x="21601" y="12124"/>
                    </a:lnTo>
                    <a:lnTo>
                      <a:pt x="21388" y="12451"/>
                    </a:lnTo>
                    <a:lnTo>
                      <a:pt x="21160" y="12779"/>
                    </a:lnTo>
                    <a:lnTo>
                      <a:pt x="20918" y="13106"/>
                    </a:lnTo>
                    <a:lnTo>
                      <a:pt x="20648" y="13433"/>
                    </a:lnTo>
                    <a:lnTo>
                      <a:pt x="20378" y="13746"/>
                    </a:lnTo>
                    <a:lnTo>
                      <a:pt x="20079" y="14059"/>
                    </a:lnTo>
                    <a:lnTo>
                      <a:pt x="19780" y="14373"/>
                    </a:lnTo>
                    <a:lnTo>
                      <a:pt x="19453" y="14686"/>
                    </a:lnTo>
                    <a:lnTo>
                      <a:pt x="19097" y="14984"/>
                    </a:lnTo>
                    <a:lnTo>
                      <a:pt x="18741" y="15269"/>
                    </a:lnTo>
                    <a:lnTo>
                      <a:pt x="18357" y="15554"/>
                    </a:lnTo>
                    <a:lnTo>
                      <a:pt x="17958" y="15838"/>
                    </a:lnTo>
                    <a:lnTo>
                      <a:pt x="17546" y="16109"/>
                    </a:lnTo>
                    <a:lnTo>
                      <a:pt x="17105" y="16379"/>
                    </a:lnTo>
                    <a:lnTo>
                      <a:pt x="16649" y="16635"/>
                    </a:lnTo>
                    <a:lnTo>
                      <a:pt x="16165" y="16891"/>
                    </a:lnTo>
                    <a:lnTo>
                      <a:pt x="15667" y="17119"/>
                    </a:lnTo>
                    <a:lnTo>
                      <a:pt x="14913" y="17475"/>
                    </a:lnTo>
                    <a:lnTo>
                      <a:pt x="14173" y="17845"/>
                    </a:lnTo>
                    <a:lnTo>
                      <a:pt x="13462" y="18200"/>
                    </a:lnTo>
                    <a:lnTo>
                      <a:pt x="12750" y="18570"/>
                    </a:lnTo>
                    <a:lnTo>
                      <a:pt x="12067" y="18955"/>
                    </a:lnTo>
                    <a:lnTo>
                      <a:pt x="11384" y="19325"/>
                    </a:lnTo>
                    <a:lnTo>
                      <a:pt x="10730" y="19709"/>
                    </a:lnTo>
                    <a:lnTo>
                      <a:pt x="10089" y="20107"/>
                    </a:lnTo>
                    <a:lnTo>
                      <a:pt x="9477" y="20491"/>
                    </a:lnTo>
                    <a:lnTo>
                      <a:pt x="8866" y="20890"/>
                    </a:lnTo>
                    <a:lnTo>
                      <a:pt x="8282" y="21288"/>
                    </a:lnTo>
                    <a:lnTo>
                      <a:pt x="7713" y="21701"/>
                    </a:lnTo>
                    <a:lnTo>
                      <a:pt x="7158" y="22099"/>
                    </a:lnTo>
                    <a:lnTo>
                      <a:pt x="6617" y="22512"/>
                    </a:lnTo>
                    <a:lnTo>
                      <a:pt x="6105" y="22925"/>
                    </a:lnTo>
                    <a:lnTo>
                      <a:pt x="5607" y="23337"/>
                    </a:lnTo>
                    <a:lnTo>
                      <a:pt x="5137" y="23764"/>
                    </a:lnTo>
                    <a:lnTo>
                      <a:pt x="4682" y="24177"/>
                    </a:lnTo>
                    <a:lnTo>
                      <a:pt x="4241" y="24604"/>
                    </a:lnTo>
                    <a:lnTo>
                      <a:pt x="3828" y="25031"/>
                    </a:lnTo>
                    <a:lnTo>
                      <a:pt x="3430" y="25458"/>
                    </a:lnTo>
                    <a:lnTo>
                      <a:pt x="3046" y="25885"/>
                    </a:lnTo>
                    <a:lnTo>
                      <a:pt x="2690" y="26311"/>
                    </a:lnTo>
                    <a:lnTo>
                      <a:pt x="2362" y="26738"/>
                    </a:lnTo>
                    <a:lnTo>
                      <a:pt x="2049" y="27165"/>
                    </a:lnTo>
                    <a:lnTo>
                      <a:pt x="1751" y="27592"/>
                    </a:lnTo>
                    <a:lnTo>
                      <a:pt x="1480" y="28019"/>
                    </a:lnTo>
                    <a:lnTo>
                      <a:pt x="1224" y="28446"/>
                    </a:lnTo>
                    <a:lnTo>
                      <a:pt x="996" y="28873"/>
                    </a:lnTo>
                    <a:lnTo>
                      <a:pt x="797" y="29314"/>
                    </a:lnTo>
                    <a:lnTo>
                      <a:pt x="612" y="29741"/>
                    </a:lnTo>
                    <a:lnTo>
                      <a:pt x="456" y="30168"/>
                    </a:lnTo>
                    <a:lnTo>
                      <a:pt x="342" y="30538"/>
                    </a:lnTo>
                    <a:lnTo>
                      <a:pt x="228" y="30908"/>
                    </a:lnTo>
                    <a:lnTo>
                      <a:pt x="157" y="31278"/>
                    </a:lnTo>
                    <a:lnTo>
                      <a:pt x="86" y="31648"/>
                    </a:lnTo>
                    <a:lnTo>
                      <a:pt x="43" y="32003"/>
                    </a:lnTo>
                    <a:lnTo>
                      <a:pt x="15" y="32373"/>
                    </a:lnTo>
                    <a:lnTo>
                      <a:pt x="0" y="32729"/>
                    </a:lnTo>
                    <a:lnTo>
                      <a:pt x="0" y="33085"/>
                    </a:lnTo>
                    <a:lnTo>
                      <a:pt x="29" y="33426"/>
                    </a:lnTo>
                    <a:lnTo>
                      <a:pt x="71" y="33782"/>
                    </a:lnTo>
                    <a:lnTo>
                      <a:pt x="143" y="34124"/>
                    </a:lnTo>
                    <a:lnTo>
                      <a:pt x="228" y="34465"/>
                    </a:lnTo>
                    <a:lnTo>
                      <a:pt x="328" y="34792"/>
                    </a:lnTo>
                    <a:lnTo>
                      <a:pt x="441" y="35120"/>
                    </a:lnTo>
                    <a:lnTo>
                      <a:pt x="584" y="35461"/>
                    </a:lnTo>
                    <a:lnTo>
                      <a:pt x="740" y="35774"/>
                    </a:lnTo>
                    <a:lnTo>
                      <a:pt x="1793" y="35234"/>
                    </a:lnTo>
                    <a:lnTo>
                      <a:pt x="1665" y="34963"/>
                    </a:lnTo>
                    <a:lnTo>
                      <a:pt x="1551" y="34693"/>
                    </a:lnTo>
                    <a:lnTo>
                      <a:pt x="1452" y="34423"/>
                    </a:lnTo>
                    <a:lnTo>
                      <a:pt x="1381" y="34138"/>
                    </a:lnTo>
                    <a:lnTo>
                      <a:pt x="1309" y="33868"/>
                    </a:lnTo>
                    <a:lnTo>
                      <a:pt x="1253" y="33583"/>
                    </a:lnTo>
                    <a:lnTo>
                      <a:pt x="1224" y="33284"/>
                    </a:lnTo>
                    <a:lnTo>
                      <a:pt x="1196" y="33000"/>
                    </a:lnTo>
                    <a:lnTo>
                      <a:pt x="1196" y="32701"/>
                    </a:lnTo>
                    <a:lnTo>
                      <a:pt x="1210" y="32402"/>
                    </a:lnTo>
                    <a:lnTo>
                      <a:pt x="1224" y="32103"/>
                    </a:lnTo>
                    <a:lnTo>
                      <a:pt x="1267" y="31804"/>
                    </a:lnTo>
                    <a:lnTo>
                      <a:pt x="1324" y="31491"/>
                    </a:lnTo>
                    <a:lnTo>
                      <a:pt x="1395" y="31178"/>
                    </a:lnTo>
                    <a:lnTo>
                      <a:pt x="1480" y="30865"/>
                    </a:lnTo>
                    <a:lnTo>
                      <a:pt x="1580" y="30552"/>
                    </a:lnTo>
                    <a:lnTo>
                      <a:pt x="1736" y="30154"/>
                    </a:lnTo>
                    <a:lnTo>
                      <a:pt x="1907" y="29755"/>
                    </a:lnTo>
                    <a:lnTo>
                      <a:pt x="2092" y="29357"/>
                    </a:lnTo>
                    <a:lnTo>
                      <a:pt x="2306" y="28944"/>
                    </a:lnTo>
                    <a:lnTo>
                      <a:pt x="2547" y="28546"/>
                    </a:lnTo>
                    <a:lnTo>
                      <a:pt x="2804" y="28147"/>
                    </a:lnTo>
                    <a:lnTo>
                      <a:pt x="3088" y="27749"/>
                    </a:lnTo>
                    <a:lnTo>
                      <a:pt x="3387" y="27336"/>
                    </a:lnTo>
                    <a:lnTo>
                      <a:pt x="3700" y="26938"/>
                    </a:lnTo>
                    <a:lnTo>
                      <a:pt x="4042" y="26539"/>
                    </a:lnTo>
                    <a:lnTo>
                      <a:pt x="4397" y="26141"/>
                    </a:lnTo>
                    <a:lnTo>
                      <a:pt x="4782" y="25728"/>
                    </a:lnTo>
                    <a:lnTo>
                      <a:pt x="5180" y="25330"/>
                    </a:lnTo>
                    <a:lnTo>
                      <a:pt x="5607" y="24931"/>
                    </a:lnTo>
                    <a:lnTo>
                      <a:pt x="6034" y="24533"/>
                    </a:lnTo>
                    <a:lnTo>
                      <a:pt x="6503" y="24149"/>
                    </a:lnTo>
                    <a:lnTo>
                      <a:pt x="6973" y="23750"/>
                    </a:lnTo>
                    <a:lnTo>
                      <a:pt x="7471" y="23352"/>
                    </a:lnTo>
                    <a:lnTo>
                      <a:pt x="7983" y="22967"/>
                    </a:lnTo>
                    <a:lnTo>
                      <a:pt x="8510" y="22583"/>
                    </a:lnTo>
                    <a:lnTo>
                      <a:pt x="9051" y="22199"/>
                    </a:lnTo>
                    <a:lnTo>
                      <a:pt x="9620" y="21815"/>
                    </a:lnTo>
                    <a:lnTo>
                      <a:pt x="10203" y="21431"/>
                    </a:lnTo>
                    <a:lnTo>
                      <a:pt x="10801" y="21061"/>
                    </a:lnTo>
                    <a:lnTo>
                      <a:pt x="11413" y="20691"/>
                    </a:lnTo>
                    <a:lnTo>
                      <a:pt x="12053" y="20321"/>
                    </a:lnTo>
                    <a:lnTo>
                      <a:pt x="12693" y="19965"/>
                    </a:lnTo>
                    <a:lnTo>
                      <a:pt x="13362" y="19595"/>
                    </a:lnTo>
                    <a:lnTo>
                      <a:pt x="14031" y="19239"/>
                    </a:lnTo>
                    <a:lnTo>
                      <a:pt x="14728" y="18898"/>
                    </a:lnTo>
                    <a:lnTo>
                      <a:pt x="15440" y="18542"/>
                    </a:lnTo>
                    <a:lnTo>
                      <a:pt x="16165" y="18215"/>
                    </a:lnTo>
                    <a:lnTo>
                      <a:pt x="16706" y="17944"/>
                    </a:lnTo>
                    <a:lnTo>
                      <a:pt x="17233" y="17674"/>
                    </a:lnTo>
                    <a:lnTo>
                      <a:pt x="17731" y="17389"/>
                    </a:lnTo>
                    <a:lnTo>
                      <a:pt x="18200" y="17105"/>
                    </a:lnTo>
                    <a:lnTo>
                      <a:pt x="18656" y="16806"/>
                    </a:lnTo>
                    <a:lnTo>
                      <a:pt x="19097" y="16493"/>
                    </a:lnTo>
                    <a:lnTo>
                      <a:pt x="19510" y="16180"/>
                    </a:lnTo>
                    <a:lnTo>
                      <a:pt x="19894" y="15852"/>
                    </a:lnTo>
                    <a:lnTo>
                      <a:pt x="20278" y="15525"/>
                    </a:lnTo>
                    <a:lnTo>
                      <a:pt x="20634" y="15198"/>
                    </a:lnTo>
                    <a:lnTo>
                      <a:pt x="20961" y="14856"/>
                    </a:lnTo>
                    <a:lnTo>
                      <a:pt x="21288" y="14501"/>
                    </a:lnTo>
                    <a:lnTo>
                      <a:pt x="21587" y="14159"/>
                    </a:lnTo>
                    <a:lnTo>
                      <a:pt x="21857" y="13789"/>
                    </a:lnTo>
                    <a:lnTo>
                      <a:pt x="22128" y="13433"/>
                    </a:lnTo>
                    <a:lnTo>
                      <a:pt x="22384" y="13063"/>
                    </a:lnTo>
                    <a:lnTo>
                      <a:pt x="22612" y="12708"/>
                    </a:lnTo>
                    <a:lnTo>
                      <a:pt x="22825" y="12338"/>
                    </a:lnTo>
                    <a:lnTo>
                      <a:pt x="23024" y="11953"/>
                    </a:lnTo>
                    <a:lnTo>
                      <a:pt x="23224" y="11583"/>
                    </a:lnTo>
                    <a:lnTo>
                      <a:pt x="23394" y="11213"/>
                    </a:lnTo>
                    <a:lnTo>
                      <a:pt x="23551" y="10829"/>
                    </a:lnTo>
                    <a:lnTo>
                      <a:pt x="23693" y="10445"/>
                    </a:lnTo>
                    <a:lnTo>
                      <a:pt x="23835" y="10075"/>
                    </a:lnTo>
                    <a:lnTo>
                      <a:pt x="23949" y="9691"/>
                    </a:lnTo>
                    <a:lnTo>
                      <a:pt x="24063" y="9321"/>
                    </a:lnTo>
                    <a:lnTo>
                      <a:pt x="24163" y="8937"/>
                    </a:lnTo>
                    <a:lnTo>
                      <a:pt x="24248" y="8567"/>
                    </a:lnTo>
                    <a:lnTo>
                      <a:pt x="24319" y="8197"/>
                    </a:lnTo>
                    <a:lnTo>
                      <a:pt x="24390" y="7827"/>
                    </a:lnTo>
                    <a:lnTo>
                      <a:pt x="24447" y="7457"/>
                    </a:lnTo>
                    <a:lnTo>
                      <a:pt x="24490" y="7101"/>
                    </a:lnTo>
                    <a:lnTo>
                      <a:pt x="24561" y="6390"/>
                    </a:lnTo>
                    <a:lnTo>
                      <a:pt x="24604" y="5692"/>
                    </a:lnTo>
                    <a:lnTo>
                      <a:pt x="24618" y="5023"/>
                    </a:lnTo>
                    <a:lnTo>
                      <a:pt x="24604" y="4369"/>
                    </a:lnTo>
                    <a:lnTo>
                      <a:pt x="24561" y="3757"/>
                    </a:lnTo>
                    <a:lnTo>
                      <a:pt x="24518" y="3174"/>
                    </a:lnTo>
                    <a:lnTo>
                      <a:pt x="24447" y="2633"/>
                    </a:lnTo>
                    <a:lnTo>
                      <a:pt x="24376" y="2135"/>
                    </a:lnTo>
                    <a:lnTo>
                      <a:pt x="24305" y="1665"/>
                    </a:lnTo>
                    <a:lnTo>
                      <a:pt x="24220" y="1253"/>
                    </a:lnTo>
                    <a:lnTo>
                      <a:pt x="24063" y="598"/>
                    </a:lnTo>
                    <a:lnTo>
                      <a:pt x="23949" y="171"/>
                    </a:lnTo>
                    <a:lnTo>
                      <a:pt x="23907" y="0"/>
                    </a:lnTo>
                    <a:close/>
                  </a:path>
                </a:pathLst>
              </a:custGeom>
              <a:solidFill>
                <a:srgbClr val="21191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13" name="Google Shape;513;p19"/>
            <p:cNvSpPr/>
            <p:nvPr/>
          </p:nvSpPr>
          <p:spPr>
            <a:xfrm>
              <a:off x="4105275" y="1532750"/>
              <a:ext cx="142800" cy="1428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19"/>
            <p:cNvSpPr/>
            <p:nvPr/>
          </p:nvSpPr>
          <p:spPr>
            <a:xfrm>
              <a:off x="4424400" y="1532750"/>
              <a:ext cx="142800" cy="1428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" name="Straight Connector 2"/>
          <p:cNvCxnSpPr/>
          <p:nvPr/>
        </p:nvCxnSpPr>
        <p:spPr>
          <a:xfrm>
            <a:off x="2627784" y="1532750"/>
            <a:ext cx="5184576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627784" y="3258532"/>
            <a:ext cx="5184576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6249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7"/>
          <p:cNvSpPr/>
          <p:nvPr/>
        </p:nvSpPr>
        <p:spPr>
          <a:xfrm>
            <a:off x="457174" y="964236"/>
            <a:ext cx="8075266" cy="1303868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  <a:alpha val="2509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17"/>
          <p:cNvSpPr/>
          <p:nvPr/>
        </p:nvSpPr>
        <p:spPr>
          <a:xfrm>
            <a:off x="560097" y="558461"/>
            <a:ext cx="784800" cy="784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17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tx1"/>
                </a:solidFill>
              </a:rPr>
              <a:t>Question 1 &amp; Table Result</a:t>
            </a:r>
            <a:endParaRPr dirty="0">
              <a:solidFill>
                <a:schemeClr val="tx1"/>
              </a:solidFill>
            </a:endParaRPr>
          </a:p>
        </p:txBody>
      </p:sp>
      <p:grpSp>
        <p:nvGrpSpPr>
          <p:cNvPr id="337" name="Google Shape;337;p17"/>
          <p:cNvGrpSpPr/>
          <p:nvPr/>
        </p:nvGrpSpPr>
        <p:grpSpPr>
          <a:xfrm>
            <a:off x="716345" y="714712"/>
            <a:ext cx="472011" cy="472011"/>
            <a:chOff x="1190625" y="238125"/>
            <a:chExt cx="5238750" cy="5238750"/>
          </a:xfrm>
        </p:grpSpPr>
        <p:sp>
          <p:nvSpPr>
            <p:cNvPr id="338" name="Google Shape;338;p17"/>
            <p:cNvSpPr/>
            <p:nvPr/>
          </p:nvSpPr>
          <p:spPr>
            <a:xfrm>
              <a:off x="3807425" y="2386825"/>
              <a:ext cx="1355750" cy="306975"/>
            </a:xfrm>
            <a:custGeom>
              <a:avLst/>
              <a:gdLst/>
              <a:ahLst/>
              <a:cxnLst/>
              <a:rect l="l" t="t" r="r" b="b"/>
              <a:pathLst>
                <a:path w="54230" h="12279" extrusionOk="0">
                  <a:moveTo>
                    <a:pt x="5628" y="0"/>
                  </a:moveTo>
                  <a:lnTo>
                    <a:pt x="5219" y="1740"/>
                  </a:lnTo>
                  <a:lnTo>
                    <a:pt x="4707" y="3377"/>
                  </a:lnTo>
                  <a:lnTo>
                    <a:pt x="4093" y="5014"/>
                  </a:lnTo>
                  <a:lnTo>
                    <a:pt x="3480" y="6549"/>
                  </a:lnTo>
                  <a:lnTo>
                    <a:pt x="2661" y="8083"/>
                  </a:lnTo>
                  <a:lnTo>
                    <a:pt x="1842" y="9516"/>
                  </a:lnTo>
                  <a:lnTo>
                    <a:pt x="922" y="10948"/>
                  </a:lnTo>
                  <a:lnTo>
                    <a:pt x="1" y="12279"/>
                  </a:lnTo>
                  <a:lnTo>
                    <a:pt x="51058" y="12279"/>
                  </a:lnTo>
                  <a:lnTo>
                    <a:pt x="52081" y="9209"/>
                  </a:lnTo>
                  <a:lnTo>
                    <a:pt x="53002" y="6242"/>
                  </a:lnTo>
                  <a:lnTo>
                    <a:pt x="53718" y="3172"/>
                  </a:lnTo>
                  <a:lnTo>
                    <a:pt x="542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17"/>
            <p:cNvSpPr/>
            <p:nvPr/>
          </p:nvSpPr>
          <p:spPr>
            <a:xfrm>
              <a:off x="2735625" y="1772900"/>
              <a:ext cx="920900" cy="920900"/>
            </a:xfrm>
            <a:custGeom>
              <a:avLst/>
              <a:gdLst/>
              <a:ahLst/>
              <a:cxnLst/>
              <a:rect l="l" t="t" r="r" b="b"/>
              <a:pathLst>
                <a:path w="36836" h="36836" extrusionOk="0">
                  <a:moveTo>
                    <a:pt x="24558" y="12279"/>
                  </a:moveTo>
                  <a:lnTo>
                    <a:pt x="24558" y="24557"/>
                  </a:lnTo>
                  <a:lnTo>
                    <a:pt x="12279" y="24557"/>
                  </a:lnTo>
                  <a:lnTo>
                    <a:pt x="12279" y="12279"/>
                  </a:lnTo>
                  <a:close/>
                  <a:moveTo>
                    <a:pt x="18418" y="1"/>
                  </a:moveTo>
                  <a:lnTo>
                    <a:pt x="16474" y="103"/>
                  </a:lnTo>
                  <a:lnTo>
                    <a:pt x="14735" y="410"/>
                  </a:lnTo>
                  <a:lnTo>
                    <a:pt x="12893" y="819"/>
                  </a:lnTo>
                  <a:lnTo>
                    <a:pt x="11256" y="1433"/>
                  </a:lnTo>
                  <a:lnTo>
                    <a:pt x="9619" y="2252"/>
                  </a:lnTo>
                  <a:lnTo>
                    <a:pt x="8084" y="3173"/>
                  </a:lnTo>
                  <a:lnTo>
                    <a:pt x="6652" y="4196"/>
                  </a:lnTo>
                  <a:lnTo>
                    <a:pt x="5424" y="5424"/>
                  </a:lnTo>
                  <a:lnTo>
                    <a:pt x="4196" y="6754"/>
                  </a:lnTo>
                  <a:lnTo>
                    <a:pt x="3173" y="8084"/>
                  </a:lnTo>
                  <a:lnTo>
                    <a:pt x="2252" y="9619"/>
                  </a:lnTo>
                  <a:lnTo>
                    <a:pt x="1433" y="11256"/>
                  </a:lnTo>
                  <a:lnTo>
                    <a:pt x="819" y="12995"/>
                  </a:lnTo>
                  <a:lnTo>
                    <a:pt x="410" y="14735"/>
                  </a:lnTo>
                  <a:lnTo>
                    <a:pt x="103" y="16576"/>
                  </a:lnTo>
                  <a:lnTo>
                    <a:pt x="1" y="18418"/>
                  </a:lnTo>
                  <a:lnTo>
                    <a:pt x="103" y="20362"/>
                  </a:lnTo>
                  <a:lnTo>
                    <a:pt x="410" y="22204"/>
                  </a:lnTo>
                  <a:lnTo>
                    <a:pt x="819" y="23943"/>
                  </a:lnTo>
                  <a:lnTo>
                    <a:pt x="1433" y="25580"/>
                  </a:lnTo>
                  <a:lnTo>
                    <a:pt x="2252" y="27218"/>
                  </a:lnTo>
                  <a:lnTo>
                    <a:pt x="3173" y="28752"/>
                  </a:lnTo>
                  <a:lnTo>
                    <a:pt x="4196" y="30185"/>
                  </a:lnTo>
                  <a:lnTo>
                    <a:pt x="5424" y="31515"/>
                  </a:lnTo>
                  <a:lnTo>
                    <a:pt x="6652" y="32640"/>
                  </a:lnTo>
                  <a:lnTo>
                    <a:pt x="8084" y="33766"/>
                  </a:lnTo>
                  <a:lnTo>
                    <a:pt x="9619" y="34687"/>
                  </a:lnTo>
                  <a:lnTo>
                    <a:pt x="11256" y="35403"/>
                  </a:lnTo>
                  <a:lnTo>
                    <a:pt x="12893" y="36017"/>
                  </a:lnTo>
                  <a:lnTo>
                    <a:pt x="14735" y="36529"/>
                  </a:lnTo>
                  <a:lnTo>
                    <a:pt x="16474" y="36733"/>
                  </a:lnTo>
                  <a:lnTo>
                    <a:pt x="18418" y="36836"/>
                  </a:lnTo>
                  <a:lnTo>
                    <a:pt x="20260" y="36733"/>
                  </a:lnTo>
                  <a:lnTo>
                    <a:pt x="22102" y="36529"/>
                  </a:lnTo>
                  <a:lnTo>
                    <a:pt x="23944" y="36017"/>
                  </a:lnTo>
                  <a:lnTo>
                    <a:pt x="25581" y="35403"/>
                  </a:lnTo>
                  <a:lnTo>
                    <a:pt x="27218" y="34687"/>
                  </a:lnTo>
                  <a:lnTo>
                    <a:pt x="28753" y="33766"/>
                  </a:lnTo>
                  <a:lnTo>
                    <a:pt x="30185" y="32640"/>
                  </a:lnTo>
                  <a:lnTo>
                    <a:pt x="31413" y="31515"/>
                  </a:lnTo>
                  <a:lnTo>
                    <a:pt x="32641" y="30185"/>
                  </a:lnTo>
                  <a:lnTo>
                    <a:pt x="33664" y="28752"/>
                  </a:lnTo>
                  <a:lnTo>
                    <a:pt x="34585" y="27218"/>
                  </a:lnTo>
                  <a:lnTo>
                    <a:pt x="35403" y="25580"/>
                  </a:lnTo>
                  <a:lnTo>
                    <a:pt x="36017" y="23943"/>
                  </a:lnTo>
                  <a:lnTo>
                    <a:pt x="36427" y="22204"/>
                  </a:lnTo>
                  <a:lnTo>
                    <a:pt x="36734" y="20362"/>
                  </a:lnTo>
                  <a:lnTo>
                    <a:pt x="36836" y="18418"/>
                  </a:lnTo>
                  <a:lnTo>
                    <a:pt x="36734" y="16576"/>
                  </a:lnTo>
                  <a:lnTo>
                    <a:pt x="36427" y="14735"/>
                  </a:lnTo>
                  <a:lnTo>
                    <a:pt x="36017" y="12995"/>
                  </a:lnTo>
                  <a:lnTo>
                    <a:pt x="35403" y="11256"/>
                  </a:lnTo>
                  <a:lnTo>
                    <a:pt x="34585" y="9619"/>
                  </a:lnTo>
                  <a:lnTo>
                    <a:pt x="33664" y="8084"/>
                  </a:lnTo>
                  <a:lnTo>
                    <a:pt x="32641" y="6754"/>
                  </a:lnTo>
                  <a:lnTo>
                    <a:pt x="31413" y="5424"/>
                  </a:lnTo>
                  <a:lnTo>
                    <a:pt x="30185" y="4196"/>
                  </a:lnTo>
                  <a:lnTo>
                    <a:pt x="28753" y="3173"/>
                  </a:lnTo>
                  <a:lnTo>
                    <a:pt x="27218" y="2252"/>
                  </a:lnTo>
                  <a:lnTo>
                    <a:pt x="25581" y="1433"/>
                  </a:lnTo>
                  <a:lnTo>
                    <a:pt x="23944" y="819"/>
                  </a:lnTo>
                  <a:lnTo>
                    <a:pt x="22102" y="410"/>
                  </a:lnTo>
                  <a:lnTo>
                    <a:pt x="20260" y="103"/>
                  </a:lnTo>
                  <a:lnTo>
                    <a:pt x="184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17"/>
            <p:cNvSpPr/>
            <p:nvPr/>
          </p:nvSpPr>
          <p:spPr>
            <a:xfrm>
              <a:off x="1190625" y="238125"/>
              <a:ext cx="3893275" cy="5238750"/>
            </a:xfrm>
            <a:custGeom>
              <a:avLst/>
              <a:gdLst/>
              <a:ahLst/>
              <a:cxnLst/>
              <a:rect l="l" t="t" r="r" b="b"/>
              <a:pathLst>
                <a:path w="155731" h="209550" extrusionOk="0">
                  <a:moveTo>
                    <a:pt x="86358" y="0"/>
                  </a:moveTo>
                  <a:lnTo>
                    <a:pt x="82879" y="102"/>
                  </a:lnTo>
                  <a:lnTo>
                    <a:pt x="79502" y="307"/>
                  </a:lnTo>
                  <a:lnTo>
                    <a:pt x="76228" y="716"/>
                  </a:lnTo>
                  <a:lnTo>
                    <a:pt x="72851" y="1228"/>
                  </a:lnTo>
                  <a:lnTo>
                    <a:pt x="69679" y="1842"/>
                  </a:lnTo>
                  <a:lnTo>
                    <a:pt x="66508" y="2660"/>
                  </a:lnTo>
                  <a:lnTo>
                    <a:pt x="63438" y="3581"/>
                  </a:lnTo>
                  <a:lnTo>
                    <a:pt x="60368" y="4604"/>
                  </a:lnTo>
                  <a:lnTo>
                    <a:pt x="57401" y="5832"/>
                  </a:lnTo>
                  <a:lnTo>
                    <a:pt x="54536" y="7060"/>
                  </a:lnTo>
                  <a:lnTo>
                    <a:pt x="51671" y="8493"/>
                  </a:lnTo>
                  <a:lnTo>
                    <a:pt x="48909" y="10027"/>
                  </a:lnTo>
                  <a:lnTo>
                    <a:pt x="46248" y="11664"/>
                  </a:lnTo>
                  <a:lnTo>
                    <a:pt x="43690" y="13404"/>
                  </a:lnTo>
                  <a:lnTo>
                    <a:pt x="41235" y="15246"/>
                  </a:lnTo>
                  <a:lnTo>
                    <a:pt x="38779" y="17190"/>
                  </a:lnTo>
                  <a:lnTo>
                    <a:pt x="36426" y="19236"/>
                  </a:lnTo>
                  <a:lnTo>
                    <a:pt x="34277" y="21385"/>
                  </a:lnTo>
                  <a:lnTo>
                    <a:pt x="32128" y="23636"/>
                  </a:lnTo>
                  <a:lnTo>
                    <a:pt x="30082" y="25989"/>
                  </a:lnTo>
                  <a:lnTo>
                    <a:pt x="28138" y="28342"/>
                  </a:lnTo>
                  <a:lnTo>
                    <a:pt x="26296" y="30798"/>
                  </a:lnTo>
                  <a:lnTo>
                    <a:pt x="24557" y="33356"/>
                  </a:lnTo>
                  <a:lnTo>
                    <a:pt x="22920" y="35914"/>
                  </a:lnTo>
                  <a:lnTo>
                    <a:pt x="21385" y="38574"/>
                  </a:lnTo>
                  <a:lnTo>
                    <a:pt x="20055" y="41235"/>
                  </a:lnTo>
                  <a:lnTo>
                    <a:pt x="18724" y="43997"/>
                  </a:lnTo>
                  <a:lnTo>
                    <a:pt x="17599" y="46862"/>
                  </a:lnTo>
                  <a:lnTo>
                    <a:pt x="16576" y="49727"/>
                  </a:lnTo>
                  <a:lnTo>
                    <a:pt x="15655" y="52694"/>
                  </a:lnTo>
                  <a:lnTo>
                    <a:pt x="14836" y="55559"/>
                  </a:lnTo>
                  <a:lnTo>
                    <a:pt x="14120" y="58629"/>
                  </a:lnTo>
                  <a:lnTo>
                    <a:pt x="13711" y="60778"/>
                  </a:lnTo>
                  <a:lnTo>
                    <a:pt x="13404" y="62926"/>
                  </a:lnTo>
                  <a:lnTo>
                    <a:pt x="13097" y="65177"/>
                  </a:lnTo>
                  <a:lnTo>
                    <a:pt x="12892" y="67326"/>
                  </a:lnTo>
                  <a:lnTo>
                    <a:pt x="12790" y="69475"/>
                  </a:lnTo>
                  <a:lnTo>
                    <a:pt x="12688" y="71624"/>
                  </a:lnTo>
                  <a:lnTo>
                    <a:pt x="12688" y="73772"/>
                  </a:lnTo>
                  <a:lnTo>
                    <a:pt x="12688" y="75921"/>
                  </a:lnTo>
                  <a:lnTo>
                    <a:pt x="12790" y="78070"/>
                  </a:lnTo>
                  <a:lnTo>
                    <a:pt x="12995" y="80218"/>
                  </a:lnTo>
                  <a:lnTo>
                    <a:pt x="13199" y="82367"/>
                  </a:lnTo>
                  <a:lnTo>
                    <a:pt x="13506" y="84516"/>
                  </a:lnTo>
                  <a:lnTo>
                    <a:pt x="13813" y="86562"/>
                  </a:lnTo>
                  <a:lnTo>
                    <a:pt x="14222" y="88711"/>
                  </a:lnTo>
                  <a:lnTo>
                    <a:pt x="14734" y="90757"/>
                  </a:lnTo>
                  <a:lnTo>
                    <a:pt x="15246" y="92804"/>
                  </a:lnTo>
                  <a:lnTo>
                    <a:pt x="0" y="118383"/>
                  </a:lnTo>
                  <a:lnTo>
                    <a:pt x="24966" y="136187"/>
                  </a:lnTo>
                  <a:lnTo>
                    <a:pt x="24966" y="171896"/>
                  </a:lnTo>
                  <a:lnTo>
                    <a:pt x="49523" y="171896"/>
                  </a:lnTo>
                  <a:lnTo>
                    <a:pt x="49523" y="209550"/>
                  </a:lnTo>
                  <a:lnTo>
                    <a:pt x="135471" y="209550"/>
                  </a:lnTo>
                  <a:lnTo>
                    <a:pt x="135471" y="184072"/>
                  </a:lnTo>
                  <a:lnTo>
                    <a:pt x="135573" y="179775"/>
                  </a:lnTo>
                  <a:lnTo>
                    <a:pt x="135675" y="175478"/>
                  </a:lnTo>
                  <a:lnTo>
                    <a:pt x="135982" y="171078"/>
                  </a:lnTo>
                  <a:lnTo>
                    <a:pt x="136392" y="166678"/>
                  </a:lnTo>
                  <a:lnTo>
                    <a:pt x="136903" y="162278"/>
                  </a:lnTo>
                  <a:lnTo>
                    <a:pt x="137620" y="157776"/>
                  </a:lnTo>
                  <a:lnTo>
                    <a:pt x="138336" y="153274"/>
                  </a:lnTo>
                  <a:lnTo>
                    <a:pt x="139257" y="148670"/>
                  </a:lnTo>
                  <a:lnTo>
                    <a:pt x="140280" y="144066"/>
                  </a:lnTo>
                  <a:lnTo>
                    <a:pt x="141405" y="139359"/>
                  </a:lnTo>
                  <a:lnTo>
                    <a:pt x="142735" y="134652"/>
                  </a:lnTo>
                  <a:lnTo>
                    <a:pt x="144066" y="129946"/>
                  </a:lnTo>
                  <a:lnTo>
                    <a:pt x="145600" y="125137"/>
                  </a:lnTo>
                  <a:lnTo>
                    <a:pt x="147238" y="120328"/>
                  </a:lnTo>
                  <a:lnTo>
                    <a:pt x="149079" y="115416"/>
                  </a:lnTo>
                  <a:lnTo>
                    <a:pt x="150921" y="110505"/>
                  </a:lnTo>
                  <a:lnTo>
                    <a:pt x="78684" y="110505"/>
                  </a:lnTo>
                  <a:lnTo>
                    <a:pt x="77046" y="110403"/>
                  </a:lnTo>
                  <a:lnTo>
                    <a:pt x="75512" y="110198"/>
                  </a:lnTo>
                  <a:lnTo>
                    <a:pt x="73977" y="109891"/>
                  </a:lnTo>
                  <a:lnTo>
                    <a:pt x="72544" y="109584"/>
                  </a:lnTo>
                  <a:lnTo>
                    <a:pt x="71112" y="109175"/>
                  </a:lnTo>
                  <a:lnTo>
                    <a:pt x="69679" y="108663"/>
                  </a:lnTo>
                  <a:lnTo>
                    <a:pt x="68247" y="108152"/>
                  </a:lnTo>
                  <a:lnTo>
                    <a:pt x="66917" y="107538"/>
                  </a:lnTo>
                  <a:lnTo>
                    <a:pt x="65587" y="106821"/>
                  </a:lnTo>
                  <a:lnTo>
                    <a:pt x="64257" y="106105"/>
                  </a:lnTo>
                  <a:lnTo>
                    <a:pt x="63029" y="105287"/>
                  </a:lnTo>
                  <a:lnTo>
                    <a:pt x="61801" y="104468"/>
                  </a:lnTo>
                  <a:lnTo>
                    <a:pt x="60675" y="103547"/>
                  </a:lnTo>
                  <a:lnTo>
                    <a:pt x="59550" y="102524"/>
                  </a:lnTo>
                  <a:lnTo>
                    <a:pt x="58527" y="101501"/>
                  </a:lnTo>
                  <a:lnTo>
                    <a:pt x="57503" y="100478"/>
                  </a:lnTo>
                  <a:lnTo>
                    <a:pt x="56480" y="99352"/>
                  </a:lnTo>
                  <a:lnTo>
                    <a:pt x="55662" y="98227"/>
                  </a:lnTo>
                  <a:lnTo>
                    <a:pt x="54741" y="96999"/>
                  </a:lnTo>
                  <a:lnTo>
                    <a:pt x="53922" y="95771"/>
                  </a:lnTo>
                  <a:lnTo>
                    <a:pt x="53206" y="94441"/>
                  </a:lnTo>
                  <a:lnTo>
                    <a:pt x="52592" y="93111"/>
                  </a:lnTo>
                  <a:lnTo>
                    <a:pt x="51978" y="91780"/>
                  </a:lnTo>
                  <a:lnTo>
                    <a:pt x="51364" y="90348"/>
                  </a:lnTo>
                  <a:lnTo>
                    <a:pt x="50853" y="88916"/>
                  </a:lnTo>
                  <a:lnTo>
                    <a:pt x="50443" y="87483"/>
                  </a:lnTo>
                  <a:lnTo>
                    <a:pt x="50136" y="86051"/>
                  </a:lnTo>
                  <a:lnTo>
                    <a:pt x="49830" y="84516"/>
                  </a:lnTo>
                  <a:lnTo>
                    <a:pt x="49625" y="82981"/>
                  </a:lnTo>
                  <a:lnTo>
                    <a:pt x="49523" y="81446"/>
                  </a:lnTo>
                  <a:lnTo>
                    <a:pt x="49523" y="79809"/>
                  </a:lnTo>
                  <a:lnTo>
                    <a:pt x="49523" y="78274"/>
                  </a:lnTo>
                  <a:lnTo>
                    <a:pt x="49625" y="76740"/>
                  </a:lnTo>
                  <a:lnTo>
                    <a:pt x="49830" y="75205"/>
                  </a:lnTo>
                  <a:lnTo>
                    <a:pt x="50136" y="73670"/>
                  </a:lnTo>
                  <a:lnTo>
                    <a:pt x="50443" y="72135"/>
                  </a:lnTo>
                  <a:lnTo>
                    <a:pt x="50853" y="70703"/>
                  </a:lnTo>
                  <a:lnTo>
                    <a:pt x="51364" y="69270"/>
                  </a:lnTo>
                  <a:lnTo>
                    <a:pt x="51978" y="67838"/>
                  </a:lnTo>
                  <a:lnTo>
                    <a:pt x="52592" y="66508"/>
                  </a:lnTo>
                  <a:lnTo>
                    <a:pt x="53206" y="65177"/>
                  </a:lnTo>
                  <a:lnTo>
                    <a:pt x="53922" y="63950"/>
                  </a:lnTo>
                  <a:lnTo>
                    <a:pt x="54741" y="62722"/>
                  </a:lnTo>
                  <a:lnTo>
                    <a:pt x="55662" y="61494"/>
                  </a:lnTo>
                  <a:lnTo>
                    <a:pt x="56480" y="60266"/>
                  </a:lnTo>
                  <a:lnTo>
                    <a:pt x="57503" y="59243"/>
                  </a:lnTo>
                  <a:lnTo>
                    <a:pt x="58527" y="58117"/>
                  </a:lnTo>
                  <a:lnTo>
                    <a:pt x="59550" y="57094"/>
                  </a:lnTo>
                  <a:lnTo>
                    <a:pt x="60675" y="56173"/>
                  </a:lnTo>
                  <a:lnTo>
                    <a:pt x="61801" y="55252"/>
                  </a:lnTo>
                  <a:lnTo>
                    <a:pt x="63029" y="54332"/>
                  </a:lnTo>
                  <a:lnTo>
                    <a:pt x="64257" y="53615"/>
                  </a:lnTo>
                  <a:lnTo>
                    <a:pt x="65587" y="52797"/>
                  </a:lnTo>
                  <a:lnTo>
                    <a:pt x="66917" y="52183"/>
                  </a:lnTo>
                  <a:lnTo>
                    <a:pt x="68247" y="51569"/>
                  </a:lnTo>
                  <a:lnTo>
                    <a:pt x="69679" y="50955"/>
                  </a:lnTo>
                  <a:lnTo>
                    <a:pt x="71112" y="50546"/>
                  </a:lnTo>
                  <a:lnTo>
                    <a:pt x="72544" y="50136"/>
                  </a:lnTo>
                  <a:lnTo>
                    <a:pt x="73977" y="49727"/>
                  </a:lnTo>
                  <a:lnTo>
                    <a:pt x="75512" y="49523"/>
                  </a:lnTo>
                  <a:lnTo>
                    <a:pt x="77046" y="49318"/>
                  </a:lnTo>
                  <a:lnTo>
                    <a:pt x="78684" y="49216"/>
                  </a:lnTo>
                  <a:lnTo>
                    <a:pt x="80218" y="49113"/>
                  </a:lnTo>
                  <a:lnTo>
                    <a:pt x="155730" y="49113"/>
                  </a:lnTo>
                  <a:lnTo>
                    <a:pt x="154707" y="46453"/>
                  </a:lnTo>
                  <a:lnTo>
                    <a:pt x="153684" y="43895"/>
                  </a:lnTo>
                  <a:lnTo>
                    <a:pt x="152456" y="41337"/>
                  </a:lnTo>
                  <a:lnTo>
                    <a:pt x="151228" y="38881"/>
                  </a:lnTo>
                  <a:lnTo>
                    <a:pt x="149898" y="36426"/>
                  </a:lnTo>
                  <a:lnTo>
                    <a:pt x="148363" y="34072"/>
                  </a:lnTo>
                  <a:lnTo>
                    <a:pt x="146828" y="31719"/>
                  </a:lnTo>
                  <a:lnTo>
                    <a:pt x="145191" y="29468"/>
                  </a:lnTo>
                  <a:lnTo>
                    <a:pt x="143554" y="27319"/>
                  </a:lnTo>
                  <a:lnTo>
                    <a:pt x="141712" y="25171"/>
                  </a:lnTo>
                  <a:lnTo>
                    <a:pt x="139871" y="23124"/>
                  </a:lnTo>
                  <a:lnTo>
                    <a:pt x="137926" y="21078"/>
                  </a:lnTo>
                  <a:lnTo>
                    <a:pt x="135880" y="19236"/>
                  </a:lnTo>
                  <a:lnTo>
                    <a:pt x="133834" y="17394"/>
                  </a:lnTo>
                  <a:lnTo>
                    <a:pt x="131685" y="15655"/>
                  </a:lnTo>
                  <a:lnTo>
                    <a:pt x="129434" y="13915"/>
                  </a:lnTo>
                  <a:lnTo>
                    <a:pt x="127081" y="12381"/>
                  </a:lnTo>
                  <a:lnTo>
                    <a:pt x="124727" y="10846"/>
                  </a:lnTo>
                  <a:lnTo>
                    <a:pt x="122374" y="9413"/>
                  </a:lnTo>
                  <a:lnTo>
                    <a:pt x="119918" y="8083"/>
                  </a:lnTo>
                  <a:lnTo>
                    <a:pt x="117360" y="6855"/>
                  </a:lnTo>
                  <a:lnTo>
                    <a:pt x="114700" y="5730"/>
                  </a:lnTo>
                  <a:lnTo>
                    <a:pt x="112142" y="4707"/>
                  </a:lnTo>
                  <a:lnTo>
                    <a:pt x="109379" y="3786"/>
                  </a:lnTo>
                  <a:lnTo>
                    <a:pt x="106719" y="2865"/>
                  </a:lnTo>
                  <a:lnTo>
                    <a:pt x="103854" y="2149"/>
                  </a:lnTo>
                  <a:lnTo>
                    <a:pt x="101092" y="1535"/>
                  </a:lnTo>
                  <a:lnTo>
                    <a:pt x="98227" y="1023"/>
                  </a:lnTo>
                  <a:lnTo>
                    <a:pt x="95259" y="614"/>
                  </a:lnTo>
                  <a:lnTo>
                    <a:pt x="92292" y="307"/>
                  </a:lnTo>
                  <a:lnTo>
                    <a:pt x="89325" y="102"/>
                  </a:lnTo>
                  <a:lnTo>
                    <a:pt x="863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17"/>
            <p:cNvSpPr/>
            <p:nvPr/>
          </p:nvSpPr>
          <p:spPr>
            <a:xfrm>
              <a:off x="3807425" y="1772900"/>
              <a:ext cx="1383900" cy="306975"/>
            </a:xfrm>
            <a:custGeom>
              <a:avLst/>
              <a:gdLst/>
              <a:ahLst/>
              <a:cxnLst/>
              <a:rect l="l" t="t" r="r" b="b"/>
              <a:pathLst>
                <a:path w="55356" h="12279" extrusionOk="0">
                  <a:moveTo>
                    <a:pt x="1" y="1"/>
                  </a:moveTo>
                  <a:lnTo>
                    <a:pt x="922" y="1433"/>
                  </a:lnTo>
                  <a:lnTo>
                    <a:pt x="1842" y="2763"/>
                  </a:lnTo>
                  <a:lnTo>
                    <a:pt x="2661" y="4298"/>
                  </a:lnTo>
                  <a:lnTo>
                    <a:pt x="3480" y="5833"/>
                  </a:lnTo>
                  <a:lnTo>
                    <a:pt x="4093" y="7368"/>
                  </a:lnTo>
                  <a:lnTo>
                    <a:pt x="4707" y="9005"/>
                  </a:lnTo>
                  <a:lnTo>
                    <a:pt x="5219" y="10642"/>
                  </a:lnTo>
                  <a:lnTo>
                    <a:pt x="5628" y="12279"/>
                  </a:lnTo>
                  <a:lnTo>
                    <a:pt x="55355" y="12279"/>
                  </a:lnTo>
                  <a:lnTo>
                    <a:pt x="55253" y="9209"/>
                  </a:lnTo>
                  <a:lnTo>
                    <a:pt x="55048" y="6140"/>
                  </a:lnTo>
                  <a:lnTo>
                    <a:pt x="54742" y="3070"/>
                  </a:lnTo>
                  <a:lnTo>
                    <a:pt x="542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17"/>
            <p:cNvSpPr/>
            <p:nvPr/>
          </p:nvSpPr>
          <p:spPr>
            <a:xfrm>
              <a:off x="5083875" y="545075"/>
              <a:ext cx="1345500" cy="1227850"/>
            </a:xfrm>
            <a:custGeom>
              <a:avLst/>
              <a:gdLst/>
              <a:ahLst/>
              <a:cxnLst/>
              <a:rect l="l" t="t" r="r" b="b"/>
              <a:pathLst>
                <a:path w="53820" h="49114" extrusionOk="0">
                  <a:moveTo>
                    <a:pt x="34993" y="0"/>
                  </a:moveTo>
                  <a:lnTo>
                    <a:pt x="33152" y="103"/>
                  </a:lnTo>
                  <a:lnTo>
                    <a:pt x="31310" y="410"/>
                  </a:lnTo>
                  <a:lnTo>
                    <a:pt x="29468" y="819"/>
                  </a:lnTo>
                  <a:lnTo>
                    <a:pt x="27831" y="1433"/>
                  </a:lnTo>
                  <a:lnTo>
                    <a:pt x="26194" y="2251"/>
                  </a:lnTo>
                  <a:lnTo>
                    <a:pt x="24659" y="3172"/>
                  </a:lnTo>
                  <a:lnTo>
                    <a:pt x="23227" y="4195"/>
                  </a:lnTo>
                  <a:lnTo>
                    <a:pt x="21999" y="5423"/>
                  </a:lnTo>
                  <a:lnTo>
                    <a:pt x="20771" y="6753"/>
                  </a:lnTo>
                  <a:lnTo>
                    <a:pt x="19748" y="8186"/>
                  </a:lnTo>
                  <a:lnTo>
                    <a:pt x="18827" y="9618"/>
                  </a:lnTo>
                  <a:lnTo>
                    <a:pt x="18008" y="11255"/>
                  </a:lnTo>
                  <a:lnTo>
                    <a:pt x="17394" y="12995"/>
                  </a:lnTo>
                  <a:lnTo>
                    <a:pt x="16985" y="14734"/>
                  </a:lnTo>
                  <a:lnTo>
                    <a:pt x="16678" y="16576"/>
                  </a:lnTo>
                  <a:lnTo>
                    <a:pt x="16576" y="18418"/>
                  </a:lnTo>
                  <a:lnTo>
                    <a:pt x="16678" y="20567"/>
                  </a:lnTo>
                  <a:lnTo>
                    <a:pt x="16985" y="22511"/>
                  </a:lnTo>
                  <a:lnTo>
                    <a:pt x="17599" y="24455"/>
                  </a:lnTo>
                  <a:lnTo>
                    <a:pt x="18315" y="26399"/>
                  </a:lnTo>
                  <a:lnTo>
                    <a:pt x="7879" y="36835"/>
                  </a:lnTo>
                  <a:lnTo>
                    <a:pt x="0" y="36835"/>
                  </a:lnTo>
                  <a:lnTo>
                    <a:pt x="1023" y="39803"/>
                  </a:lnTo>
                  <a:lnTo>
                    <a:pt x="1944" y="42872"/>
                  </a:lnTo>
                  <a:lnTo>
                    <a:pt x="2660" y="45942"/>
                  </a:lnTo>
                  <a:lnTo>
                    <a:pt x="3172" y="49114"/>
                  </a:lnTo>
                  <a:lnTo>
                    <a:pt x="12995" y="49114"/>
                  </a:lnTo>
                  <a:lnTo>
                    <a:pt x="27115" y="35096"/>
                  </a:lnTo>
                  <a:lnTo>
                    <a:pt x="28956" y="35812"/>
                  </a:lnTo>
                  <a:lnTo>
                    <a:pt x="30900" y="36426"/>
                  </a:lnTo>
                  <a:lnTo>
                    <a:pt x="32845" y="36733"/>
                  </a:lnTo>
                  <a:lnTo>
                    <a:pt x="34993" y="36835"/>
                  </a:lnTo>
                  <a:lnTo>
                    <a:pt x="36835" y="36733"/>
                  </a:lnTo>
                  <a:lnTo>
                    <a:pt x="38677" y="36528"/>
                  </a:lnTo>
                  <a:lnTo>
                    <a:pt x="40518" y="36017"/>
                  </a:lnTo>
                  <a:lnTo>
                    <a:pt x="42258" y="35403"/>
                  </a:lnTo>
                  <a:lnTo>
                    <a:pt x="43895" y="34584"/>
                  </a:lnTo>
                  <a:lnTo>
                    <a:pt x="45430" y="33663"/>
                  </a:lnTo>
                  <a:lnTo>
                    <a:pt x="46862" y="32640"/>
                  </a:lnTo>
                  <a:lnTo>
                    <a:pt x="48192" y="31412"/>
                  </a:lnTo>
                  <a:lnTo>
                    <a:pt x="49420" y="30185"/>
                  </a:lnTo>
                  <a:lnTo>
                    <a:pt x="50546" y="28752"/>
                  </a:lnTo>
                  <a:lnTo>
                    <a:pt x="51467" y="27217"/>
                  </a:lnTo>
                  <a:lnTo>
                    <a:pt x="52285" y="25580"/>
                  </a:lnTo>
                  <a:lnTo>
                    <a:pt x="52899" y="23943"/>
                  </a:lnTo>
                  <a:lnTo>
                    <a:pt x="53411" y="22101"/>
                  </a:lnTo>
                  <a:lnTo>
                    <a:pt x="53718" y="20362"/>
                  </a:lnTo>
                  <a:lnTo>
                    <a:pt x="53820" y="18418"/>
                  </a:lnTo>
                  <a:lnTo>
                    <a:pt x="53718" y="16576"/>
                  </a:lnTo>
                  <a:lnTo>
                    <a:pt x="53411" y="14734"/>
                  </a:lnTo>
                  <a:lnTo>
                    <a:pt x="52899" y="12995"/>
                  </a:lnTo>
                  <a:lnTo>
                    <a:pt x="52285" y="11255"/>
                  </a:lnTo>
                  <a:lnTo>
                    <a:pt x="51467" y="9618"/>
                  </a:lnTo>
                  <a:lnTo>
                    <a:pt x="50546" y="8186"/>
                  </a:lnTo>
                  <a:lnTo>
                    <a:pt x="49420" y="6753"/>
                  </a:lnTo>
                  <a:lnTo>
                    <a:pt x="48192" y="5423"/>
                  </a:lnTo>
                  <a:lnTo>
                    <a:pt x="46862" y="4195"/>
                  </a:lnTo>
                  <a:lnTo>
                    <a:pt x="45430" y="3172"/>
                  </a:lnTo>
                  <a:lnTo>
                    <a:pt x="43895" y="2251"/>
                  </a:lnTo>
                  <a:lnTo>
                    <a:pt x="42258" y="1433"/>
                  </a:lnTo>
                  <a:lnTo>
                    <a:pt x="40518" y="819"/>
                  </a:lnTo>
                  <a:lnTo>
                    <a:pt x="38677" y="410"/>
                  </a:lnTo>
                  <a:lnTo>
                    <a:pt x="36835" y="103"/>
                  </a:lnTo>
                  <a:lnTo>
                    <a:pt x="349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17"/>
            <p:cNvSpPr/>
            <p:nvPr/>
          </p:nvSpPr>
          <p:spPr>
            <a:xfrm>
              <a:off x="5163150" y="1772900"/>
              <a:ext cx="1266225" cy="920900"/>
            </a:xfrm>
            <a:custGeom>
              <a:avLst/>
              <a:gdLst/>
              <a:ahLst/>
              <a:cxnLst/>
              <a:rect l="l" t="t" r="r" b="b"/>
              <a:pathLst>
                <a:path w="50649" h="36836" extrusionOk="0">
                  <a:moveTo>
                    <a:pt x="31822" y="1"/>
                  </a:moveTo>
                  <a:lnTo>
                    <a:pt x="30287" y="103"/>
                  </a:lnTo>
                  <a:lnTo>
                    <a:pt x="28855" y="205"/>
                  </a:lnTo>
                  <a:lnTo>
                    <a:pt x="27423" y="512"/>
                  </a:lnTo>
                  <a:lnTo>
                    <a:pt x="26092" y="921"/>
                  </a:lnTo>
                  <a:lnTo>
                    <a:pt x="24762" y="1433"/>
                  </a:lnTo>
                  <a:lnTo>
                    <a:pt x="23432" y="2047"/>
                  </a:lnTo>
                  <a:lnTo>
                    <a:pt x="22204" y="2661"/>
                  </a:lnTo>
                  <a:lnTo>
                    <a:pt x="21079" y="3479"/>
                  </a:lnTo>
                  <a:lnTo>
                    <a:pt x="19953" y="4298"/>
                  </a:lnTo>
                  <a:lnTo>
                    <a:pt x="18930" y="5321"/>
                  </a:lnTo>
                  <a:lnTo>
                    <a:pt x="18009" y="6242"/>
                  </a:lnTo>
                  <a:lnTo>
                    <a:pt x="17088" y="7368"/>
                  </a:lnTo>
                  <a:lnTo>
                    <a:pt x="16270" y="8493"/>
                  </a:lnTo>
                  <a:lnTo>
                    <a:pt x="15553" y="9721"/>
                  </a:lnTo>
                  <a:lnTo>
                    <a:pt x="14940" y="10949"/>
                  </a:lnTo>
                  <a:lnTo>
                    <a:pt x="14428" y="12279"/>
                  </a:lnTo>
                  <a:lnTo>
                    <a:pt x="1126" y="12279"/>
                  </a:lnTo>
                  <a:lnTo>
                    <a:pt x="1024" y="15451"/>
                  </a:lnTo>
                  <a:lnTo>
                    <a:pt x="819" y="18520"/>
                  </a:lnTo>
                  <a:lnTo>
                    <a:pt x="513" y="21488"/>
                  </a:lnTo>
                  <a:lnTo>
                    <a:pt x="1" y="24557"/>
                  </a:lnTo>
                  <a:lnTo>
                    <a:pt x="14428" y="24557"/>
                  </a:lnTo>
                  <a:lnTo>
                    <a:pt x="14940" y="25887"/>
                  </a:lnTo>
                  <a:lnTo>
                    <a:pt x="15553" y="27115"/>
                  </a:lnTo>
                  <a:lnTo>
                    <a:pt x="16270" y="28343"/>
                  </a:lnTo>
                  <a:lnTo>
                    <a:pt x="17088" y="29469"/>
                  </a:lnTo>
                  <a:lnTo>
                    <a:pt x="18009" y="30594"/>
                  </a:lnTo>
                  <a:lnTo>
                    <a:pt x="18930" y="31617"/>
                  </a:lnTo>
                  <a:lnTo>
                    <a:pt x="19953" y="32538"/>
                  </a:lnTo>
                  <a:lnTo>
                    <a:pt x="21079" y="33357"/>
                  </a:lnTo>
                  <a:lnTo>
                    <a:pt x="22204" y="34175"/>
                  </a:lnTo>
                  <a:lnTo>
                    <a:pt x="23432" y="34891"/>
                  </a:lnTo>
                  <a:lnTo>
                    <a:pt x="24762" y="35403"/>
                  </a:lnTo>
                  <a:lnTo>
                    <a:pt x="26092" y="35915"/>
                  </a:lnTo>
                  <a:lnTo>
                    <a:pt x="27423" y="36324"/>
                  </a:lnTo>
                  <a:lnTo>
                    <a:pt x="28855" y="36631"/>
                  </a:lnTo>
                  <a:lnTo>
                    <a:pt x="30287" y="36836"/>
                  </a:lnTo>
                  <a:lnTo>
                    <a:pt x="31822" y="36836"/>
                  </a:lnTo>
                  <a:lnTo>
                    <a:pt x="33664" y="36733"/>
                  </a:lnTo>
                  <a:lnTo>
                    <a:pt x="35506" y="36529"/>
                  </a:lnTo>
                  <a:lnTo>
                    <a:pt x="37347" y="36017"/>
                  </a:lnTo>
                  <a:lnTo>
                    <a:pt x="39087" y="35403"/>
                  </a:lnTo>
                  <a:lnTo>
                    <a:pt x="40724" y="34585"/>
                  </a:lnTo>
                  <a:lnTo>
                    <a:pt x="42259" y="33664"/>
                  </a:lnTo>
                  <a:lnTo>
                    <a:pt x="43691" y="32640"/>
                  </a:lnTo>
                  <a:lnTo>
                    <a:pt x="45021" y="31413"/>
                  </a:lnTo>
                  <a:lnTo>
                    <a:pt x="46249" y="30185"/>
                  </a:lnTo>
                  <a:lnTo>
                    <a:pt x="47375" y="28752"/>
                  </a:lnTo>
                  <a:lnTo>
                    <a:pt x="48296" y="27218"/>
                  </a:lnTo>
                  <a:lnTo>
                    <a:pt x="49114" y="25580"/>
                  </a:lnTo>
                  <a:lnTo>
                    <a:pt x="49728" y="23943"/>
                  </a:lnTo>
                  <a:lnTo>
                    <a:pt x="50240" y="22102"/>
                  </a:lnTo>
                  <a:lnTo>
                    <a:pt x="50547" y="20362"/>
                  </a:lnTo>
                  <a:lnTo>
                    <a:pt x="50649" y="18418"/>
                  </a:lnTo>
                  <a:lnTo>
                    <a:pt x="50547" y="16576"/>
                  </a:lnTo>
                  <a:lnTo>
                    <a:pt x="50240" y="14735"/>
                  </a:lnTo>
                  <a:lnTo>
                    <a:pt x="49728" y="12995"/>
                  </a:lnTo>
                  <a:lnTo>
                    <a:pt x="49114" y="11256"/>
                  </a:lnTo>
                  <a:lnTo>
                    <a:pt x="48296" y="9619"/>
                  </a:lnTo>
                  <a:lnTo>
                    <a:pt x="47375" y="8186"/>
                  </a:lnTo>
                  <a:lnTo>
                    <a:pt x="46249" y="6754"/>
                  </a:lnTo>
                  <a:lnTo>
                    <a:pt x="45021" y="5424"/>
                  </a:lnTo>
                  <a:lnTo>
                    <a:pt x="43691" y="4196"/>
                  </a:lnTo>
                  <a:lnTo>
                    <a:pt x="42259" y="3173"/>
                  </a:lnTo>
                  <a:lnTo>
                    <a:pt x="40724" y="2252"/>
                  </a:lnTo>
                  <a:lnTo>
                    <a:pt x="39087" y="1433"/>
                  </a:lnTo>
                  <a:lnTo>
                    <a:pt x="37347" y="819"/>
                  </a:lnTo>
                  <a:lnTo>
                    <a:pt x="35506" y="410"/>
                  </a:lnTo>
                  <a:lnTo>
                    <a:pt x="33664" y="103"/>
                  </a:lnTo>
                  <a:lnTo>
                    <a:pt x="318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17"/>
            <p:cNvSpPr/>
            <p:nvPr/>
          </p:nvSpPr>
          <p:spPr>
            <a:xfrm>
              <a:off x="4963650" y="2693775"/>
              <a:ext cx="1465725" cy="1227850"/>
            </a:xfrm>
            <a:custGeom>
              <a:avLst/>
              <a:gdLst/>
              <a:ahLst/>
              <a:cxnLst/>
              <a:rect l="l" t="t" r="r" b="b"/>
              <a:pathLst>
                <a:path w="58629" h="49114" extrusionOk="0">
                  <a:moveTo>
                    <a:pt x="4809" y="1"/>
                  </a:moveTo>
                  <a:lnTo>
                    <a:pt x="4400" y="1228"/>
                  </a:lnTo>
                  <a:lnTo>
                    <a:pt x="3990" y="2354"/>
                  </a:lnTo>
                  <a:lnTo>
                    <a:pt x="2967" y="4810"/>
                  </a:lnTo>
                  <a:lnTo>
                    <a:pt x="1637" y="7981"/>
                  </a:lnTo>
                  <a:lnTo>
                    <a:pt x="0" y="12279"/>
                  </a:lnTo>
                  <a:lnTo>
                    <a:pt x="12688" y="12279"/>
                  </a:lnTo>
                  <a:lnTo>
                    <a:pt x="23124" y="22818"/>
                  </a:lnTo>
                  <a:lnTo>
                    <a:pt x="22408" y="24660"/>
                  </a:lnTo>
                  <a:lnTo>
                    <a:pt x="21794" y="26604"/>
                  </a:lnTo>
                  <a:lnTo>
                    <a:pt x="21487" y="28650"/>
                  </a:lnTo>
                  <a:lnTo>
                    <a:pt x="21385" y="30696"/>
                  </a:lnTo>
                  <a:lnTo>
                    <a:pt x="21487" y="32640"/>
                  </a:lnTo>
                  <a:lnTo>
                    <a:pt x="21794" y="34380"/>
                  </a:lnTo>
                  <a:lnTo>
                    <a:pt x="22203" y="36222"/>
                  </a:lnTo>
                  <a:lnTo>
                    <a:pt x="22817" y="37859"/>
                  </a:lnTo>
                  <a:lnTo>
                    <a:pt x="23636" y="39496"/>
                  </a:lnTo>
                  <a:lnTo>
                    <a:pt x="24557" y="41031"/>
                  </a:lnTo>
                  <a:lnTo>
                    <a:pt x="25580" y="42463"/>
                  </a:lnTo>
                  <a:lnTo>
                    <a:pt x="26808" y="43691"/>
                  </a:lnTo>
                  <a:lnTo>
                    <a:pt x="28036" y="44919"/>
                  </a:lnTo>
                  <a:lnTo>
                    <a:pt x="29468" y="45942"/>
                  </a:lnTo>
                  <a:lnTo>
                    <a:pt x="31003" y="46863"/>
                  </a:lnTo>
                  <a:lnTo>
                    <a:pt x="32640" y="47681"/>
                  </a:lnTo>
                  <a:lnTo>
                    <a:pt x="34277" y="48295"/>
                  </a:lnTo>
                  <a:lnTo>
                    <a:pt x="36119" y="48807"/>
                  </a:lnTo>
                  <a:lnTo>
                    <a:pt x="37961" y="49012"/>
                  </a:lnTo>
                  <a:lnTo>
                    <a:pt x="39802" y="49114"/>
                  </a:lnTo>
                  <a:lnTo>
                    <a:pt x="41644" y="49012"/>
                  </a:lnTo>
                  <a:lnTo>
                    <a:pt x="43486" y="48807"/>
                  </a:lnTo>
                  <a:lnTo>
                    <a:pt x="45327" y="48295"/>
                  </a:lnTo>
                  <a:lnTo>
                    <a:pt x="47067" y="47681"/>
                  </a:lnTo>
                  <a:lnTo>
                    <a:pt x="48704" y="46863"/>
                  </a:lnTo>
                  <a:lnTo>
                    <a:pt x="50239" y="45942"/>
                  </a:lnTo>
                  <a:lnTo>
                    <a:pt x="51671" y="44919"/>
                  </a:lnTo>
                  <a:lnTo>
                    <a:pt x="53001" y="43691"/>
                  </a:lnTo>
                  <a:lnTo>
                    <a:pt x="54229" y="42463"/>
                  </a:lnTo>
                  <a:lnTo>
                    <a:pt x="55355" y="41031"/>
                  </a:lnTo>
                  <a:lnTo>
                    <a:pt x="56276" y="39496"/>
                  </a:lnTo>
                  <a:lnTo>
                    <a:pt x="57094" y="37859"/>
                  </a:lnTo>
                  <a:lnTo>
                    <a:pt x="57708" y="36222"/>
                  </a:lnTo>
                  <a:lnTo>
                    <a:pt x="58220" y="34380"/>
                  </a:lnTo>
                  <a:lnTo>
                    <a:pt x="58527" y="32640"/>
                  </a:lnTo>
                  <a:lnTo>
                    <a:pt x="58629" y="30696"/>
                  </a:lnTo>
                  <a:lnTo>
                    <a:pt x="58527" y="28855"/>
                  </a:lnTo>
                  <a:lnTo>
                    <a:pt x="58220" y="27013"/>
                  </a:lnTo>
                  <a:lnTo>
                    <a:pt x="57708" y="25273"/>
                  </a:lnTo>
                  <a:lnTo>
                    <a:pt x="57094" y="23534"/>
                  </a:lnTo>
                  <a:lnTo>
                    <a:pt x="56276" y="21897"/>
                  </a:lnTo>
                  <a:lnTo>
                    <a:pt x="55355" y="20464"/>
                  </a:lnTo>
                  <a:lnTo>
                    <a:pt x="54229" y="19032"/>
                  </a:lnTo>
                  <a:lnTo>
                    <a:pt x="53001" y="17702"/>
                  </a:lnTo>
                  <a:lnTo>
                    <a:pt x="51671" y="16474"/>
                  </a:lnTo>
                  <a:lnTo>
                    <a:pt x="50239" y="15451"/>
                  </a:lnTo>
                  <a:lnTo>
                    <a:pt x="48704" y="14530"/>
                  </a:lnTo>
                  <a:lnTo>
                    <a:pt x="47067" y="13711"/>
                  </a:lnTo>
                  <a:lnTo>
                    <a:pt x="45327" y="13097"/>
                  </a:lnTo>
                  <a:lnTo>
                    <a:pt x="43486" y="12688"/>
                  </a:lnTo>
                  <a:lnTo>
                    <a:pt x="41644" y="12381"/>
                  </a:lnTo>
                  <a:lnTo>
                    <a:pt x="39802" y="12279"/>
                  </a:lnTo>
                  <a:lnTo>
                    <a:pt x="37654" y="12381"/>
                  </a:lnTo>
                  <a:lnTo>
                    <a:pt x="35709" y="12790"/>
                  </a:lnTo>
                  <a:lnTo>
                    <a:pt x="33765" y="13302"/>
                  </a:lnTo>
                  <a:lnTo>
                    <a:pt x="31924" y="14121"/>
                  </a:lnTo>
                  <a:lnTo>
                    <a:pt x="178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9" name="Google Shape;349;p17"/>
          <p:cNvGrpSpPr/>
          <p:nvPr/>
        </p:nvGrpSpPr>
        <p:grpSpPr>
          <a:xfrm>
            <a:off x="695359" y="1346005"/>
            <a:ext cx="6180897" cy="922099"/>
            <a:chOff x="695359" y="2302076"/>
            <a:chExt cx="6180897" cy="922099"/>
          </a:xfrm>
        </p:grpSpPr>
        <p:sp>
          <p:nvSpPr>
            <p:cNvPr id="350" name="Google Shape;350;p17"/>
            <p:cNvSpPr txBox="1"/>
            <p:nvPr/>
          </p:nvSpPr>
          <p:spPr>
            <a:xfrm>
              <a:off x="695359" y="2302076"/>
              <a:ext cx="2114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 smtClean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Question 1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51" name="Google Shape;351;p17"/>
            <p:cNvSpPr txBox="1"/>
            <p:nvPr/>
          </p:nvSpPr>
          <p:spPr>
            <a:xfrm>
              <a:off x="695388" y="2657475"/>
              <a:ext cx="6180868" cy="56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2540" lvl="0">
                <a:buSzPts val="1400"/>
              </a:pPr>
              <a:r>
                <a:rPr lang="en-US" dirty="0"/>
                <a:t>Write an SQL statement to count the number of users per country</a:t>
              </a:r>
              <a:endParaRPr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70" t="13181" r="41718" b="72869"/>
          <a:stretch/>
        </p:blipFill>
        <p:spPr bwMode="auto">
          <a:xfrm>
            <a:off x="457174" y="2571750"/>
            <a:ext cx="4432761" cy="1368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03" t="57516" r="47557" b="19639"/>
          <a:stretch/>
        </p:blipFill>
        <p:spPr bwMode="auto">
          <a:xfrm>
            <a:off x="5220072" y="2571750"/>
            <a:ext cx="2698528" cy="16711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9434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7"/>
          <p:cNvSpPr/>
          <p:nvPr/>
        </p:nvSpPr>
        <p:spPr>
          <a:xfrm>
            <a:off x="457174" y="964236"/>
            <a:ext cx="8075266" cy="1303868"/>
          </a:xfrm>
          <a:prstGeom prst="roundRect">
            <a:avLst>
              <a:gd name="adj" fmla="val 16667"/>
            </a:avLst>
          </a:prstGeom>
          <a:solidFill>
            <a:schemeClr val="accent6">
              <a:lumMod val="75000"/>
              <a:alpha val="2509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17"/>
          <p:cNvSpPr/>
          <p:nvPr/>
        </p:nvSpPr>
        <p:spPr>
          <a:xfrm>
            <a:off x="560097" y="558461"/>
            <a:ext cx="784800" cy="7848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17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tx1"/>
                </a:solidFill>
              </a:rPr>
              <a:t>Question 2 &amp; Table Result</a:t>
            </a:r>
            <a:endParaRPr dirty="0">
              <a:solidFill>
                <a:schemeClr val="tx1"/>
              </a:solidFill>
            </a:endParaRPr>
          </a:p>
        </p:txBody>
      </p:sp>
      <p:grpSp>
        <p:nvGrpSpPr>
          <p:cNvPr id="337" name="Google Shape;337;p17"/>
          <p:cNvGrpSpPr/>
          <p:nvPr/>
        </p:nvGrpSpPr>
        <p:grpSpPr>
          <a:xfrm>
            <a:off x="716345" y="714712"/>
            <a:ext cx="472011" cy="472011"/>
            <a:chOff x="1190625" y="238125"/>
            <a:chExt cx="5238750" cy="5238750"/>
          </a:xfrm>
        </p:grpSpPr>
        <p:sp>
          <p:nvSpPr>
            <p:cNvPr id="338" name="Google Shape;338;p17"/>
            <p:cNvSpPr/>
            <p:nvPr/>
          </p:nvSpPr>
          <p:spPr>
            <a:xfrm>
              <a:off x="3807425" y="2386825"/>
              <a:ext cx="1355750" cy="306975"/>
            </a:xfrm>
            <a:custGeom>
              <a:avLst/>
              <a:gdLst/>
              <a:ahLst/>
              <a:cxnLst/>
              <a:rect l="l" t="t" r="r" b="b"/>
              <a:pathLst>
                <a:path w="54230" h="12279" extrusionOk="0">
                  <a:moveTo>
                    <a:pt x="5628" y="0"/>
                  </a:moveTo>
                  <a:lnTo>
                    <a:pt x="5219" y="1740"/>
                  </a:lnTo>
                  <a:lnTo>
                    <a:pt x="4707" y="3377"/>
                  </a:lnTo>
                  <a:lnTo>
                    <a:pt x="4093" y="5014"/>
                  </a:lnTo>
                  <a:lnTo>
                    <a:pt x="3480" y="6549"/>
                  </a:lnTo>
                  <a:lnTo>
                    <a:pt x="2661" y="8083"/>
                  </a:lnTo>
                  <a:lnTo>
                    <a:pt x="1842" y="9516"/>
                  </a:lnTo>
                  <a:lnTo>
                    <a:pt x="922" y="10948"/>
                  </a:lnTo>
                  <a:lnTo>
                    <a:pt x="1" y="12279"/>
                  </a:lnTo>
                  <a:lnTo>
                    <a:pt x="51058" y="12279"/>
                  </a:lnTo>
                  <a:lnTo>
                    <a:pt x="52081" y="9209"/>
                  </a:lnTo>
                  <a:lnTo>
                    <a:pt x="53002" y="6242"/>
                  </a:lnTo>
                  <a:lnTo>
                    <a:pt x="53718" y="3172"/>
                  </a:lnTo>
                  <a:lnTo>
                    <a:pt x="542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17"/>
            <p:cNvSpPr/>
            <p:nvPr/>
          </p:nvSpPr>
          <p:spPr>
            <a:xfrm>
              <a:off x="2735625" y="1772900"/>
              <a:ext cx="920900" cy="920900"/>
            </a:xfrm>
            <a:custGeom>
              <a:avLst/>
              <a:gdLst/>
              <a:ahLst/>
              <a:cxnLst/>
              <a:rect l="l" t="t" r="r" b="b"/>
              <a:pathLst>
                <a:path w="36836" h="36836" extrusionOk="0">
                  <a:moveTo>
                    <a:pt x="24558" y="12279"/>
                  </a:moveTo>
                  <a:lnTo>
                    <a:pt x="24558" y="24557"/>
                  </a:lnTo>
                  <a:lnTo>
                    <a:pt x="12279" y="24557"/>
                  </a:lnTo>
                  <a:lnTo>
                    <a:pt x="12279" y="12279"/>
                  </a:lnTo>
                  <a:close/>
                  <a:moveTo>
                    <a:pt x="18418" y="1"/>
                  </a:moveTo>
                  <a:lnTo>
                    <a:pt x="16474" y="103"/>
                  </a:lnTo>
                  <a:lnTo>
                    <a:pt x="14735" y="410"/>
                  </a:lnTo>
                  <a:lnTo>
                    <a:pt x="12893" y="819"/>
                  </a:lnTo>
                  <a:lnTo>
                    <a:pt x="11256" y="1433"/>
                  </a:lnTo>
                  <a:lnTo>
                    <a:pt x="9619" y="2252"/>
                  </a:lnTo>
                  <a:lnTo>
                    <a:pt x="8084" y="3173"/>
                  </a:lnTo>
                  <a:lnTo>
                    <a:pt x="6652" y="4196"/>
                  </a:lnTo>
                  <a:lnTo>
                    <a:pt x="5424" y="5424"/>
                  </a:lnTo>
                  <a:lnTo>
                    <a:pt x="4196" y="6754"/>
                  </a:lnTo>
                  <a:lnTo>
                    <a:pt x="3173" y="8084"/>
                  </a:lnTo>
                  <a:lnTo>
                    <a:pt x="2252" y="9619"/>
                  </a:lnTo>
                  <a:lnTo>
                    <a:pt x="1433" y="11256"/>
                  </a:lnTo>
                  <a:lnTo>
                    <a:pt x="819" y="12995"/>
                  </a:lnTo>
                  <a:lnTo>
                    <a:pt x="410" y="14735"/>
                  </a:lnTo>
                  <a:lnTo>
                    <a:pt x="103" y="16576"/>
                  </a:lnTo>
                  <a:lnTo>
                    <a:pt x="1" y="18418"/>
                  </a:lnTo>
                  <a:lnTo>
                    <a:pt x="103" y="20362"/>
                  </a:lnTo>
                  <a:lnTo>
                    <a:pt x="410" y="22204"/>
                  </a:lnTo>
                  <a:lnTo>
                    <a:pt x="819" y="23943"/>
                  </a:lnTo>
                  <a:lnTo>
                    <a:pt x="1433" y="25580"/>
                  </a:lnTo>
                  <a:lnTo>
                    <a:pt x="2252" y="27218"/>
                  </a:lnTo>
                  <a:lnTo>
                    <a:pt x="3173" y="28752"/>
                  </a:lnTo>
                  <a:lnTo>
                    <a:pt x="4196" y="30185"/>
                  </a:lnTo>
                  <a:lnTo>
                    <a:pt x="5424" y="31515"/>
                  </a:lnTo>
                  <a:lnTo>
                    <a:pt x="6652" y="32640"/>
                  </a:lnTo>
                  <a:lnTo>
                    <a:pt x="8084" y="33766"/>
                  </a:lnTo>
                  <a:lnTo>
                    <a:pt x="9619" y="34687"/>
                  </a:lnTo>
                  <a:lnTo>
                    <a:pt x="11256" y="35403"/>
                  </a:lnTo>
                  <a:lnTo>
                    <a:pt x="12893" y="36017"/>
                  </a:lnTo>
                  <a:lnTo>
                    <a:pt x="14735" y="36529"/>
                  </a:lnTo>
                  <a:lnTo>
                    <a:pt x="16474" y="36733"/>
                  </a:lnTo>
                  <a:lnTo>
                    <a:pt x="18418" y="36836"/>
                  </a:lnTo>
                  <a:lnTo>
                    <a:pt x="20260" y="36733"/>
                  </a:lnTo>
                  <a:lnTo>
                    <a:pt x="22102" y="36529"/>
                  </a:lnTo>
                  <a:lnTo>
                    <a:pt x="23944" y="36017"/>
                  </a:lnTo>
                  <a:lnTo>
                    <a:pt x="25581" y="35403"/>
                  </a:lnTo>
                  <a:lnTo>
                    <a:pt x="27218" y="34687"/>
                  </a:lnTo>
                  <a:lnTo>
                    <a:pt x="28753" y="33766"/>
                  </a:lnTo>
                  <a:lnTo>
                    <a:pt x="30185" y="32640"/>
                  </a:lnTo>
                  <a:lnTo>
                    <a:pt x="31413" y="31515"/>
                  </a:lnTo>
                  <a:lnTo>
                    <a:pt x="32641" y="30185"/>
                  </a:lnTo>
                  <a:lnTo>
                    <a:pt x="33664" y="28752"/>
                  </a:lnTo>
                  <a:lnTo>
                    <a:pt x="34585" y="27218"/>
                  </a:lnTo>
                  <a:lnTo>
                    <a:pt x="35403" y="25580"/>
                  </a:lnTo>
                  <a:lnTo>
                    <a:pt x="36017" y="23943"/>
                  </a:lnTo>
                  <a:lnTo>
                    <a:pt x="36427" y="22204"/>
                  </a:lnTo>
                  <a:lnTo>
                    <a:pt x="36734" y="20362"/>
                  </a:lnTo>
                  <a:lnTo>
                    <a:pt x="36836" y="18418"/>
                  </a:lnTo>
                  <a:lnTo>
                    <a:pt x="36734" y="16576"/>
                  </a:lnTo>
                  <a:lnTo>
                    <a:pt x="36427" y="14735"/>
                  </a:lnTo>
                  <a:lnTo>
                    <a:pt x="36017" y="12995"/>
                  </a:lnTo>
                  <a:lnTo>
                    <a:pt x="35403" y="11256"/>
                  </a:lnTo>
                  <a:lnTo>
                    <a:pt x="34585" y="9619"/>
                  </a:lnTo>
                  <a:lnTo>
                    <a:pt x="33664" y="8084"/>
                  </a:lnTo>
                  <a:lnTo>
                    <a:pt x="32641" y="6754"/>
                  </a:lnTo>
                  <a:lnTo>
                    <a:pt x="31413" y="5424"/>
                  </a:lnTo>
                  <a:lnTo>
                    <a:pt x="30185" y="4196"/>
                  </a:lnTo>
                  <a:lnTo>
                    <a:pt x="28753" y="3173"/>
                  </a:lnTo>
                  <a:lnTo>
                    <a:pt x="27218" y="2252"/>
                  </a:lnTo>
                  <a:lnTo>
                    <a:pt x="25581" y="1433"/>
                  </a:lnTo>
                  <a:lnTo>
                    <a:pt x="23944" y="819"/>
                  </a:lnTo>
                  <a:lnTo>
                    <a:pt x="22102" y="410"/>
                  </a:lnTo>
                  <a:lnTo>
                    <a:pt x="20260" y="103"/>
                  </a:lnTo>
                  <a:lnTo>
                    <a:pt x="184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17"/>
            <p:cNvSpPr/>
            <p:nvPr/>
          </p:nvSpPr>
          <p:spPr>
            <a:xfrm>
              <a:off x="1190625" y="238125"/>
              <a:ext cx="3893275" cy="5238750"/>
            </a:xfrm>
            <a:custGeom>
              <a:avLst/>
              <a:gdLst/>
              <a:ahLst/>
              <a:cxnLst/>
              <a:rect l="l" t="t" r="r" b="b"/>
              <a:pathLst>
                <a:path w="155731" h="209550" extrusionOk="0">
                  <a:moveTo>
                    <a:pt x="86358" y="0"/>
                  </a:moveTo>
                  <a:lnTo>
                    <a:pt x="82879" y="102"/>
                  </a:lnTo>
                  <a:lnTo>
                    <a:pt x="79502" y="307"/>
                  </a:lnTo>
                  <a:lnTo>
                    <a:pt x="76228" y="716"/>
                  </a:lnTo>
                  <a:lnTo>
                    <a:pt x="72851" y="1228"/>
                  </a:lnTo>
                  <a:lnTo>
                    <a:pt x="69679" y="1842"/>
                  </a:lnTo>
                  <a:lnTo>
                    <a:pt x="66508" y="2660"/>
                  </a:lnTo>
                  <a:lnTo>
                    <a:pt x="63438" y="3581"/>
                  </a:lnTo>
                  <a:lnTo>
                    <a:pt x="60368" y="4604"/>
                  </a:lnTo>
                  <a:lnTo>
                    <a:pt x="57401" y="5832"/>
                  </a:lnTo>
                  <a:lnTo>
                    <a:pt x="54536" y="7060"/>
                  </a:lnTo>
                  <a:lnTo>
                    <a:pt x="51671" y="8493"/>
                  </a:lnTo>
                  <a:lnTo>
                    <a:pt x="48909" y="10027"/>
                  </a:lnTo>
                  <a:lnTo>
                    <a:pt x="46248" y="11664"/>
                  </a:lnTo>
                  <a:lnTo>
                    <a:pt x="43690" y="13404"/>
                  </a:lnTo>
                  <a:lnTo>
                    <a:pt x="41235" y="15246"/>
                  </a:lnTo>
                  <a:lnTo>
                    <a:pt x="38779" y="17190"/>
                  </a:lnTo>
                  <a:lnTo>
                    <a:pt x="36426" y="19236"/>
                  </a:lnTo>
                  <a:lnTo>
                    <a:pt x="34277" y="21385"/>
                  </a:lnTo>
                  <a:lnTo>
                    <a:pt x="32128" y="23636"/>
                  </a:lnTo>
                  <a:lnTo>
                    <a:pt x="30082" y="25989"/>
                  </a:lnTo>
                  <a:lnTo>
                    <a:pt x="28138" y="28342"/>
                  </a:lnTo>
                  <a:lnTo>
                    <a:pt x="26296" y="30798"/>
                  </a:lnTo>
                  <a:lnTo>
                    <a:pt x="24557" y="33356"/>
                  </a:lnTo>
                  <a:lnTo>
                    <a:pt x="22920" y="35914"/>
                  </a:lnTo>
                  <a:lnTo>
                    <a:pt x="21385" y="38574"/>
                  </a:lnTo>
                  <a:lnTo>
                    <a:pt x="20055" y="41235"/>
                  </a:lnTo>
                  <a:lnTo>
                    <a:pt x="18724" y="43997"/>
                  </a:lnTo>
                  <a:lnTo>
                    <a:pt x="17599" y="46862"/>
                  </a:lnTo>
                  <a:lnTo>
                    <a:pt x="16576" y="49727"/>
                  </a:lnTo>
                  <a:lnTo>
                    <a:pt x="15655" y="52694"/>
                  </a:lnTo>
                  <a:lnTo>
                    <a:pt x="14836" y="55559"/>
                  </a:lnTo>
                  <a:lnTo>
                    <a:pt x="14120" y="58629"/>
                  </a:lnTo>
                  <a:lnTo>
                    <a:pt x="13711" y="60778"/>
                  </a:lnTo>
                  <a:lnTo>
                    <a:pt x="13404" y="62926"/>
                  </a:lnTo>
                  <a:lnTo>
                    <a:pt x="13097" y="65177"/>
                  </a:lnTo>
                  <a:lnTo>
                    <a:pt x="12892" y="67326"/>
                  </a:lnTo>
                  <a:lnTo>
                    <a:pt x="12790" y="69475"/>
                  </a:lnTo>
                  <a:lnTo>
                    <a:pt x="12688" y="71624"/>
                  </a:lnTo>
                  <a:lnTo>
                    <a:pt x="12688" y="73772"/>
                  </a:lnTo>
                  <a:lnTo>
                    <a:pt x="12688" y="75921"/>
                  </a:lnTo>
                  <a:lnTo>
                    <a:pt x="12790" y="78070"/>
                  </a:lnTo>
                  <a:lnTo>
                    <a:pt x="12995" y="80218"/>
                  </a:lnTo>
                  <a:lnTo>
                    <a:pt x="13199" y="82367"/>
                  </a:lnTo>
                  <a:lnTo>
                    <a:pt x="13506" y="84516"/>
                  </a:lnTo>
                  <a:lnTo>
                    <a:pt x="13813" y="86562"/>
                  </a:lnTo>
                  <a:lnTo>
                    <a:pt x="14222" y="88711"/>
                  </a:lnTo>
                  <a:lnTo>
                    <a:pt x="14734" y="90757"/>
                  </a:lnTo>
                  <a:lnTo>
                    <a:pt x="15246" y="92804"/>
                  </a:lnTo>
                  <a:lnTo>
                    <a:pt x="0" y="118383"/>
                  </a:lnTo>
                  <a:lnTo>
                    <a:pt x="24966" y="136187"/>
                  </a:lnTo>
                  <a:lnTo>
                    <a:pt x="24966" y="171896"/>
                  </a:lnTo>
                  <a:lnTo>
                    <a:pt x="49523" y="171896"/>
                  </a:lnTo>
                  <a:lnTo>
                    <a:pt x="49523" y="209550"/>
                  </a:lnTo>
                  <a:lnTo>
                    <a:pt x="135471" y="209550"/>
                  </a:lnTo>
                  <a:lnTo>
                    <a:pt x="135471" y="184072"/>
                  </a:lnTo>
                  <a:lnTo>
                    <a:pt x="135573" y="179775"/>
                  </a:lnTo>
                  <a:lnTo>
                    <a:pt x="135675" y="175478"/>
                  </a:lnTo>
                  <a:lnTo>
                    <a:pt x="135982" y="171078"/>
                  </a:lnTo>
                  <a:lnTo>
                    <a:pt x="136392" y="166678"/>
                  </a:lnTo>
                  <a:lnTo>
                    <a:pt x="136903" y="162278"/>
                  </a:lnTo>
                  <a:lnTo>
                    <a:pt x="137620" y="157776"/>
                  </a:lnTo>
                  <a:lnTo>
                    <a:pt x="138336" y="153274"/>
                  </a:lnTo>
                  <a:lnTo>
                    <a:pt x="139257" y="148670"/>
                  </a:lnTo>
                  <a:lnTo>
                    <a:pt x="140280" y="144066"/>
                  </a:lnTo>
                  <a:lnTo>
                    <a:pt x="141405" y="139359"/>
                  </a:lnTo>
                  <a:lnTo>
                    <a:pt x="142735" y="134652"/>
                  </a:lnTo>
                  <a:lnTo>
                    <a:pt x="144066" y="129946"/>
                  </a:lnTo>
                  <a:lnTo>
                    <a:pt x="145600" y="125137"/>
                  </a:lnTo>
                  <a:lnTo>
                    <a:pt x="147238" y="120328"/>
                  </a:lnTo>
                  <a:lnTo>
                    <a:pt x="149079" y="115416"/>
                  </a:lnTo>
                  <a:lnTo>
                    <a:pt x="150921" y="110505"/>
                  </a:lnTo>
                  <a:lnTo>
                    <a:pt x="78684" y="110505"/>
                  </a:lnTo>
                  <a:lnTo>
                    <a:pt x="77046" y="110403"/>
                  </a:lnTo>
                  <a:lnTo>
                    <a:pt x="75512" y="110198"/>
                  </a:lnTo>
                  <a:lnTo>
                    <a:pt x="73977" y="109891"/>
                  </a:lnTo>
                  <a:lnTo>
                    <a:pt x="72544" y="109584"/>
                  </a:lnTo>
                  <a:lnTo>
                    <a:pt x="71112" y="109175"/>
                  </a:lnTo>
                  <a:lnTo>
                    <a:pt x="69679" y="108663"/>
                  </a:lnTo>
                  <a:lnTo>
                    <a:pt x="68247" y="108152"/>
                  </a:lnTo>
                  <a:lnTo>
                    <a:pt x="66917" y="107538"/>
                  </a:lnTo>
                  <a:lnTo>
                    <a:pt x="65587" y="106821"/>
                  </a:lnTo>
                  <a:lnTo>
                    <a:pt x="64257" y="106105"/>
                  </a:lnTo>
                  <a:lnTo>
                    <a:pt x="63029" y="105287"/>
                  </a:lnTo>
                  <a:lnTo>
                    <a:pt x="61801" y="104468"/>
                  </a:lnTo>
                  <a:lnTo>
                    <a:pt x="60675" y="103547"/>
                  </a:lnTo>
                  <a:lnTo>
                    <a:pt x="59550" y="102524"/>
                  </a:lnTo>
                  <a:lnTo>
                    <a:pt x="58527" y="101501"/>
                  </a:lnTo>
                  <a:lnTo>
                    <a:pt x="57503" y="100478"/>
                  </a:lnTo>
                  <a:lnTo>
                    <a:pt x="56480" y="99352"/>
                  </a:lnTo>
                  <a:lnTo>
                    <a:pt x="55662" y="98227"/>
                  </a:lnTo>
                  <a:lnTo>
                    <a:pt x="54741" y="96999"/>
                  </a:lnTo>
                  <a:lnTo>
                    <a:pt x="53922" y="95771"/>
                  </a:lnTo>
                  <a:lnTo>
                    <a:pt x="53206" y="94441"/>
                  </a:lnTo>
                  <a:lnTo>
                    <a:pt x="52592" y="93111"/>
                  </a:lnTo>
                  <a:lnTo>
                    <a:pt x="51978" y="91780"/>
                  </a:lnTo>
                  <a:lnTo>
                    <a:pt x="51364" y="90348"/>
                  </a:lnTo>
                  <a:lnTo>
                    <a:pt x="50853" y="88916"/>
                  </a:lnTo>
                  <a:lnTo>
                    <a:pt x="50443" y="87483"/>
                  </a:lnTo>
                  <a:lnTo>
                    <a:pt x="50136" y="86051"/>
                  </a:lnTo>
                  <a:lnTo>
                    <a:pt x="49830" y="84516"/>
                  </a:lnTo>
                  <a:lnTo>
                    <a:pt x="49625" y="82981"/>
                  </a:lnTo>
                  <a:lnTo>
                    <a:pt x="49523" y="81446"/>
                  </a:lnTo>
                  <a:lnTo>
                    <a:pt x="49523" y="79809"/>
                  </a:lnTo>
                  <a:lnTo>
                    <a:pt x="49523" y="78274"/>
                  </a:lnTo>
                  <a:lnTo>
                    <a:pt x="49625" y="76740"/>
                  </a:lnTo>
                  <a:lnTo>
                    <a:pt x="49830" y="75205"/>
                  </a:lnTo>
                  <a:lnTo>
                    <a:pt x="50136" y="73670"/>
                  </a:lnTo>
                  <a:lnTo>
                    <a:pt x="50443" y="72135"/>
                  </a:lnTo>
                  <a:lnTo>
                    <a:pt x="50853" y="70703"/>
                  </a:lnTo>
                  <a:lnTo>
                    <a:pt x="51364" y="69270"/>
                  </a:lnTo>
                  <a:lnTo>
                    <a:pt x="51978" y="67838"/>
                  </a:lnTo>
                  <a:lnTo>
                    <a:pt x="52592" y="66508"/>
                  </a:lnTo>
                  <a:lnTo>
                    <a:pt x="53206" y="65177"/>
                  </a:lnTo>
                  <a:lnTo>
                    <a:pt x="53922" y="63950"/>
                  </a:lnTo>
                  <a:lnTo>
                    <a:pt x="54741" y="62722"/>
                  </a:lnTo>
                  <a:lnTo>
                    <a:pt x="55662" y="61494"/>
                  </a:lnTo>
                  <a:lnTo>
                    <a:pt x="56480" y="60266"/>
                  </a:lnTo>
                  <a:lnTo>
                    <a:pt x="57503" y="59243"/>
                  </a:lnTo>
                  <a:lnTo>
                    <a:pt x="58527" y="58117"/>
                  </a:lnTo>
                  <a:lnTo>
                    <a:pt x="59550" y="57094"/>
                  </a:lnTo>
                  <a:lnTo>
                    <a:pt x="60675" y="56173"/>
                  </a:lnTo>
                  <a:lnTo>
                    <a:pt x="61801" y="55252"/>
                  </a:lnTo>
                  <a:lnTo>
                    <a:pt x="63029" y="54332"/>
                  </a:lnTo>
                  <a:lnTo>
                    <a:pt x="64257" y="53615"/>
                  </a:lnTo>
                  <a:lnTo>
                    <a:pt x="65587" y="52797"/>
                  </a:lnTo>
                  <a:lnTo>
                    <a:pt x="66917" y="52183"/>
                  </a:lnTo>
                  <a:lnTo>
                    <a:pt x="68247" y="51569"/>
                  </a:lnTo>
                  <a:lnTo>
                    <a:pt x="69679" y="50955"/>
                  </a:lnTo>
                  <a:lnTo>
                    <a:pt x="71112" y="50546"/>
                  </a:lnTo>
                  <a:lnTo>
                    <a:pt x="72544" y="50136"/>
                  </a:lnTo>
                  <a:lnTo>
                    <a:pt x="73977" y="49727"/>
                  </a:lnTo>
                  <a:lnTo>
                    <a:pt x="75512" y="49523"/>
                  </a:lnTo>
                  <a:lnTo>
                    <a:pt x="77046" y="49318"/>
                  </a:lnTo>
                  <a:lnTo>
                    <a:pt x="78684" y="49216"/>
                  </a:lnTo>
                  <a:lnTo>
                    <a:pt x="80218" y="49113"/>
                  </a:lnTo>
                  <a:lnTo>
                    <a:pt x="155730" y="49113"/>
                  </a:lnTo>
                  <a:lnTo>
                    <a:pt x="154707" y="46453"/>
                  </a:lnTo>
                  <a:lnTo>
                    <a:pt x="153684" y="43895"/>
                  </a:lnTo>
                  <a:lnTo>
                    <a:pt x="152456" y="41337"/>
                  </a:lnTo>
                  <a:lnTo>
                    <a:pt x="151228" y="38881"/>
                  </a:lnTo>
                  <a:lnTo>
                    <a:pt x="149898" y="36426"/>
                  </a:lnTo>
                  <a:lnTo>
                    <a:pt x="148363" y="34072"/>
                  </a:lnTo>
                  <a:lnTo>
                    <a:pt x="146828" y="31719"/>
                  </a:lnTo>
                  <a:lnTo>
                    <a:pt x="145191" y="29468"/>
                  </a:lnTo>
                  <a:lnTo>
                    <a:pt x="143554" y="27319"/>
                  </a:lnTo>
                  <a:lnTo>
                    <a:pt x="141712" y="25171"/>
                  </a:lnTo>
                  <a:lnTo>
                    <a:pt x="139871" y="23124"/>
                  </a:lnTo>
                  <a:lnTo>
                    <a:pt x="137926" y="21078"/>
                  </a:lnTo>
                  <a:lnTo>
                    <a:pt x="135880" y="19236"/>
                  </a:lnTo>
                  <a:lnTo>
                    <a:pt x="133834" y="17394"/>
                  </a:lnTo>
                  <a:lnTo>
                    <a:pt x="131685" y="15655"/>
                  </a:lnTo>
                  <a:lnTo>
                    <a:pt x="129434" y="13915"/>
                  </a:lnTo>
                  <a:lnTo>
                    <a:pt x="127081" y="12381"/>
                  </a:lnTo>
                  <a:lnTo>
                    <a:pt x="124727" y="10846"/>
                  </a:lnTo>
                  <a:lnTo>
                    <a:pt x="122374" y="9413"/>
                  </a:lnTo>
                  <a:lnTo>
                    <a:pt x="119918" y="8083"/>
                  </a:lnTo>
                  <a:lnTo>
                    <a:pt x="117360" y="6855"/>
                  </a:lnTo>
                  <a:lnTo>
                    <a:pt x="114700" y="5730"/>
                  </a:lnTo>
                  <a:lnTo>
                    <a:pt x="112142" y="4707"/>
                  </a:lnTo>
                  <a:lnTo>
                    <a:pt x="109379" y="3786"/>
                  </a:lnTo>
                  <a:lnTo>
                    <a:pt x="106719" y="2865"/>
                  </a:lnTo>
                  <a:lnTo>
                    <a:pt x="103854" y="2149"/>
                  </a:lnTo>
                  <a:lnTo>
                    <a:pt x="101092" y="1535"/>
                  </a:lnTo>
                  <a:lnTo>
                    <a:pt x="98227" y="1023"/>
                  </a:lnTo>
                  <a:lnTo>
                    <a:pt x="95259" y="614"/>
                  </a:lnTo>
                  <a:lnTo>
                    <a:pt x="92292" y="307"/>
                  </a:lnTo>
                  <a:lnTo>
                    <a:pt x="89325" y="102"/>
                  </a:lnTo>
                  <a:lnTo>
                    <a:pt x="863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17"/>
            <p:cNvSpPr/>
            <p:nvPr/>
          </p:nvSpPr>
          <p:spPr>
            <a:xfrm>
              <a:off x="3807425" y="1772900"/>
              <a:ext cx="1383900" cy="306975"/>
            </a:xfrm>
            <a:custGeom>
              <a:avLst/>
              <a:gdLst/>
              <a:ahLst/>
              <a:cxnLst/>
              <a:rect l="l" t="t" r="r" b="b"/>
              <a:pathLst>
                <a:path w="55356" h="12279" extrusionOk="0">
                  <a:moveTo>
                    <a:pt x="1" y="1"/>
                  </a:moveTo>
                  <a:lnTo>
                    <a:pt x="922" y="1433"/>
                  </a:lnTo>
                  <a:lnTo>
                    <a:pt x="1842" y="2763"/>
                  </a:lnTo>
                  <a:lnTo>
                    <a:pt x="2661" y="4298"/>
                  </a:lnTo>
                  <a:lnTo>
                    <a:pt x="3480" y="5833"/>
                  </a:lnTo>
                  <a:lnTo>
                    <a:pt x="4093" y="7368"/>
                  </a:lnTo>
                  <a:lnTo>
                    <a:pt x="4707" y="9005"/>
                  </a:lnTo>
                  <a:lnTo>
                    <a:pt x="5219" y="10642"/>
                  </a:lnTo>
                  <a:lnTo>
                    <a:pt x="5628" y="12279"/>
                  </a:lnTo>
                  <a:lnTo>
                    <a:pt x="55355" y="12279"/>
                  </a:lnTo>
                  <a:lnTo>
                    <a:pt x="55253" y="9209"/>
                  </a:lnTo>
                  <a:lnTo>
                    <a:pt x="55048" y="6140"/>
                  </a:lnTo>
                  <a:lnTo>
                    <a:pt x="54742" y="3070"/>
                  </a:lnTo>
                  <a:lnTo>
                    <a:pt x="542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17"/>
            <p:cNvSpPr/>
            <p:nvPr/>
          </p:nvSpPr>
          <p:spPr>
            <a:xfrm>
              <a:off x="5083875" y="545075"/>
              <a:ext cx="1345500" cy="1227850"/>
            </a:xfrm>
            <a:custGeom>
              <a:avLst/>
              <a:gdLst/>
              <a:ahLst/>
              <a:cxnLst/>
              <a:rect l="l" t="t" r="r" b="b"/>
              <a:pathLst>
                <a:path w="53820" h="49114" extrusionOk="0">
                  <a:moveTo>
                    <a:pt x="34993" y="0"/>
                  </a:moveTo>
                  <a:lnTo>
                    <a:pt x="33152" y="103"/>
                  </a:lnTo>
                  <a:lnTo>
                    <a:pt x="31310" y="410"/>
                  </a:lnTo>
                  <a:lnTo>
                    <a:pt x="29468" y="819"/>
                  </a:lnTo>
                  <a:lnTo>
                    <a:pt x="27831" y="1433"/>
                  </a:lnTo>
                  <a:lnTo>
                    <a:pt x="26194" y="2251"/>
                  </a:lnTo>
                  <a:lnTo>
                    <a:pt x="24659" y="3172"/>
                  </a:lnTo>
                  <a:lnTo>
                    <a:pt x="23227" y="4195"/>
                  </a:lnTo>
                  <a:lnTo>
                    <a:pt x="21999" y="5423"/>
                  </a:lnTo>
                  <a:lnTo>
                    <a:pt x="20771" y="6753"/>
                  </a:lnTo>
                  <a:lnTo>
                    <a:pt x="19748" y="8186"/>
                  </a:lnTo>
                  <a:lnTo>
                    <a:pt x="18827" y="9618"/>
                  </a:lnTo>
                  <a:lnTo>
                    <a:pt x="18008" y="11255"/>
                  </a:lnTo>
                  <a:lnTo>
                    <a:pt x="17394" y="12995"/>
                  </a:lnTo>
                  <a:lnTo>
                    <a:pt x="16985" y="14734"/>
                  </a:lnTo>
                  <a:lnTo>
                    <a:pt x="16678" y="16576"/>
                  </a:lnTo>
                  <a:lnTo>
                    <a:pt x="16576" y="18418"/>
                  </a:lnTo>
                  <a:lnTo>
                    <a:pt x="16678" y="20567"/>
                  </a:lnTo>
                  <a:lnTo>
                    <a:pt x="16985" y="22511"/>
                  </a:lnTo>
                  <a:lnTo>
                    <a:pt x="17599" y="24455"/>
                  </a:lnTo>
                  <a:lnTo>
                    <a:pt x="18315" y="26399"/>
                  </a:lnTo>
                  <a:lnTo>
                    <a:pt x="7879" y="36835"/>
                  </a:lnTo>
                  <a:lnTo>
                    <a:pt x="0" y="36835"/>
                  </a:lnTo>
                  <a:lnTo>
                    <a:pt x="1023" y="39803"/>
                  </a:lnTo>
                  <a:lnTo>
                    <a:pt x="1944" y="42872"/>
                  </a:lnTo>
                  <a:lnTo>
                    <a:pt x="2660" y="45942"/>
                  </a:lnTo>
                  <a:lnTo>
                    <a:pt x="3172" y="49114"/>
                  </a:lnTo>
                  <a:lnTo>
                    <a:pt x="12995" y="49114"/>
                  </a:lnTo>
                  <a:lnTo>
                    <a:pt x="27115" y="35096"/>
                  </a:lnTo>
                  <a:lnTo>
                    <a:pt x="28956" y="35812"/>
                  </a:lnTo>
                  <a:lnTo>
                    <a:pt x="30900" y="36426"/>
                  </a:lnTo>
                  <a:lnTo>
                    <a:pt x="32845" y="36733"/>
                  </a:lnTo>
                  <a:lnTo>
                    <a:pt x="34993" y="36835"/>
                  </a:lnTo>
                  <a:lnTo>
                    <a:pt x="36835" y="36733"/>
                  </a:lnTo>
                  <a:lnTo>
                    <a:pt x="38677" y="36528"/>
                  </a:lnTo>
                  <a:lnTo>
                    <a:pt x="40518" y="36017"/>
                  </a:lnTo>
                  <a:lnTo>
                    <a:pt x="42258" y="35403"/>
                  </a:lnTo>
                  <a:lnTo>
                    <a:pt x="43895" y="34584"/>
                  </a:lnTo>
                  <a:lnTo>
                    <a:pt x="45430" y="33663"/>
                  </a:lnTo>
                  <a:lnTo>
                    <a:pt x="46862" y="32640"/>
                  </a:lnTo>
                  <a:lnTo>
                    <a:pt x="48192" y="31412"/>
                  </a:lnTo>
                  <a:lnTo>
                    <a:pt x="49420" y="30185"/>
                  </a:lnTo>
                  <a:lnTo>
                    <a:pt x="50546" y="28752"/>
                  </a:lnTo>
                  <a:lnTo>
                    <a:pt x="51467" y="27217"/>
                  </a:lnTo>
                  <a:lnTo>
                    <a:pt x="52285" y="25580"/>
                  </a:lnTo>
                  <a:lnTo>
                    <a:pt x="52899" y="23943"/>
                  </a:lnTo>
                  <a:lnTo>
                    <a:pt x="53411" y="22101"/>
                  </a:lnTo>
                  <a:lnTo>
                    <a:pt x="53718" y="20362"/>
                  </a:lnTo>
                  <a:lnTo>
                    <a:pt x="53820" y="18418"/>
                  </a:lnTo>
                  <a:lnTo>
                    <a:pt x="53718" y="16576"/>
                  </a:lnTo>
                  <a:lnTo>
                    <a:pt x="53411" y="14734"/>
                  </a:lnTo>
                  <a:lnTo>
                    <a:pt x="52899" y="12995"/>
                  </a:lnTo>
                  <a:lnTo>
                    <a:pt x="52285" y="11255"/>
                  </a:lnTo>
                  <a:lnTo>
                    <a:pt x="51467" y="9618"/>
                  </a:lnTo>
                  <a:lnTo>
                    <a:pt x="50546" y="8186"/>
                  </a:lnTo>
                  <a:lnTo>
                    <a:pt x="49420" y="6753"/>
                  </a:lnTo>
                  <a:lnTo>
                    <a:pt x="48192" y="5423"/>
                  </a:lnTo>
                  <a:lnTo>
                    <a:pt x="46862" y="4195"/>
                  </a:lnTo>
                  <a:lnTo>
                    <a:pt x="45430" y="3172"/>
                  </a:lnTo>
                  <a:lnTo>
                    <a:pt x="43895" y="2251"/>
                  </a:lnTo>
                  <a:lnTo>
                    <a:pt x="42258" y="1433"/>
                  </a:lnTo>
                  <a:lnTo>
                    <a:pt x="40518" y="819"/>
                  </a:lnTo>
                  <a:lnTo>
                    <a:pt x="38677" y="410"/>
                  </a:lnTo>
                  <a:lnTo>
                    <a:pt x="36835" y="103"/>
                  </a:lnTo>
                  <a:lnTo>
                    <a:pt x="349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17"/>
            <p:cNvSpPr/>
            <p:nvPr/>
          </p:nvSpPr>
          <p:spPr>
            <a:xfrm>
              <a:off x="5163150" y="1772900"/>
              <a:ext cx="1266225" cy="920900"/>
            </a:xfrm>
            <a:custGeom>
              <a:avLst/>
              <a:gdLst/>
              <a:ahLst/>
              <a:cxnLst/>
              <a:rect l="l" t="t" r="r" b="b"/>
              <a:pathLst>
                <a:path w="50649" h="36836" extrusionOk="0">
                  <a:moveTo>
                    <a:pt x="31822" y="1"/>
                  </a:moveTo>
                  <a:lnTo>
                    <a:pt x="30287" y="103"/>
                  </a:lnTo>
                  <a:lnTo>
                    <a:pt x="28855" y="205"/>
                  </a:lnTo>
                  <a:lnTo>
                    <a:pt x="27423" y="512"/>
                  </a:lnTo>
                  <a:lnTo>
                    <a:pt x="26092" y="921"/>
                  </a:lnTo>
                  <a:lnTo>
                    <a:pt x="24762" y="1433"/>
                  </a:lnTo>
                  <a:lnTo>
                    <a:pt x="23432" y="2047"/>
                  </a:lnTo>
                  <a:lnTo>
                    <a:pt x="22204" y="2661"/>
                  </a:lnTo>
                  <a:lnTo>
                    <a:pt x="21079" y="3479"/>
                  </a:lnTo>
                  <a:lnTo>
                    <a:pt x="19953" y="4298"/>
                  </a:lnTo>
                  <a:lnTo>
                    <a:pt x="18930" y="5321"/>
                  </a:lnTo>
                  <a:lnTo>
                    <a:pt x="18009" y="6242"/>
                  </a:lnTo>
                  <a:lnTo>
                    <a:pt x="17088" y="7368"/>
                  </a:lnTo>
                  <a:lnTo>
                    <a:pt x="16270" y="8493"/>
                  </a:lnTo>
                  <a:lnTo>
                    <a:pt x="15553" y="9721"/>
                  </a:lnTo>
                  <a:lnTo>
                    <a:pt x="14940" y="10949"/>
                  </a:lnTo>
                  <a:lnTo>
                    <a:pt x="14428" y="12279"/>
                  </a:lnTo>
                  <a:lnTo>
                    <a:pt x="1126" y="12279"/>
                  </a:lnTo>
                  <a:lnTo>
                    <a:pt x="1024" y="15451"/>
                  </a:lnTo>
                  <a:lnTo>
                    <a:pt x="819" y="18520"/>
                  </a:lnTo>
                  <a:lnTo>
                    <a:pt x="513" y="21488"/>
                  </a:lnTo>
                  <a:lnTo>
                    <a:pt x="1" y="24557"/>
                  </a:lnTo>
                  <a:lnTo>
                    <a:pt x="14428" y="24557"/>
                  </a:lnTo>
                  <a:lnTo>
                    <a:pt x="14940" y="25887"/>
                  </a:lnTo>
                  <a:lnTo>
                    <a:pt x="15553" y="27115"/>
                  </a:lnTo>
                  <a:lnTo>
                    <a:pt x="16270" y="28343"/>
                  </a:lnTo>
                  <a:lnTo>
                    <a:pt x="17088" y="29469"/>
                  </a:lnTo>
                  <a:lnTo>
                    <a:pt x="18009" y="30594"/>
                  </a:lnTo>
                  <a:lnTo>
                    <a:pt x="18930" y="31617"/>
                  </a:lnTo>
                  <a:lnTo>
                    <a:pt x="19953" y="32538"/>
                  </a:lnTo>
                  <a:lnTo>
                    <a:pt x="21079" y="33357"/>
                  </a:lnTo>
                  <a:lnTo>
                    <a:pt x="22204" y="34175"/>
                  </a:lnTo>
                  <a:lnTo>
                    <a:pt x="23432" y="34891"/>
                  </a:lnTo>
                  <a:lnTo>
                    <a:pt x="24762" y="35403"/>
                  </a:lnTo>
                  <a:lnTo>
                    <a:pt x="26092" y="35915"/>
                  </a:lnTo>
                  <a:lnTo>
                    <a:pt x="27423" y="36324"/>
                  </a:lnTo>
                  <a:lnTo>
                    <a:pt x="28855" y="36631"/>
                  </a:lnTo>
                  <a:lnTo>
                    <a:pt x="30287" y="36836"/>
                  </a:lnTo>
                  <a:lnTo>
                    <a:pt x="31822" y="36836"/>
                  </a:lnTo>
                  <a:lnTo>
                    <a:pt x="33664" y="36733"/>
                  </a:lnTo>
                  <a:lnTo>
                    <a:pt x="35506" y="36529"/>
                  </a:lnTo>
                  <a:lnTo>
                    <a:pt x="37347" y="36017"/>
                  </a:lnTo>
                  <a:lnTo>
                    <a:pt x="39087" y="35403"/>
                  </a:lnTo>
                  <a:lnTo>
                    <a:pt x="40724" y="34585"/>
                  </a:lnTo>
                  <a:lnTo>
                    <a:pt x="42259" y="33664"/>
                  </a:lnTo>
                  <a:lnTo>
                    <a:pt x="43691" y="32640"/>
                  </a:lnTo>
                  <a:lnTo>
                    <a:pt x="45021" y="31413"/>
                  </a:lnTo>
                  <a:lnTo>
                    <a:pt x="46249" y="30185"/>
                  </a:lnTo>
                  <a:lnTo>
                    <a:pt x="47375" y="28752"/>
                  </a:lnTo>
                  <a:lnTo>
                    <a:pt x="48296" y="27218"/>
                  </a:lnTo>
                  <a:lnTo>
                    <a:pt x="49114" y="25580"/>
                  </a:lnTo>
                  <a:lnTo>
                    <a:pt x="49728" y="23943"/>
                  </a:lnTo>
                  <a:lnTo>
                    <a:pt x="50240" y="22102"/>
                  </a:lnTo>
                  <a:lnTo>
                    <a:pt x="50547" y="20362"/>
                  </a:lnTo>
                  <a:lnTo>
                    <a:pt x="50649" y="18418"/>
                  </a:lnTo>
                  <a:lnTo>
                    <a:pt x="50547" y="16576"/>
                  </a:lnTo>
                  <a:lnTo>
                    <a:pt x="50240" y="14735"/>
                  </a:lnTo>
                  <a:lnTo>
                    <a:pt x="49728" y="12995"/>
                  </a:lnTo>
                  <a:lnTo>
                    <a:pt x="49114" y="11256"/>
                  </a:lnTo>
                  <a:lnTo>
                    <a:pt x="48296" y="9619"/>
                  </a:lnTo>
                  <a:lnTo>
                    <a:pt x="47375" y="8186"/>
                  </a:lnTo>
                  <a:lnTo>
                    <a:pt x="46249" y="6754"/>
                  </a:lnTo>
                  <a:lnTo>
                    <a:pt x="45021" y="5424"/>
                  </a:lnTo>
                  <a:lnTo>
                    <a:pt x="43691" y="4196"/>
                  </a:lnTo>
                  <a:lnTo>
                    <a:pt x="42259" y="3173"/>
                  </a:lnTo>
                  <a:lnTo>
                    <a:pt x="40724" y="2252"/>
                  </a:lnTo>
                  <a:lnTo>
                    <a:pt x="39087" y="1433"/>
                  </a:lnTo>
                  <a:lnTo>
                    <a:pt x="37347" y="819"/>
                  </a:lnTo>
                  <a:lnTo>
                    <a:pt x="35506" y="410"/>
                  </a:lnTo>
                  <a:lnTo>
                    <a:pt x="33664" y="103"/>
                  </a:lnTo>
                  <a:lnTo>
                    <a:pt x="318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17"/>
            <p:cNvSpPr/>
            <p:nvPr/>
          </p:nvSpPr>
          <p:spPr>
            <a:xfrm>
              <a:off x="4963650" y="2693775"/>
              <a:ext cx="1465725" cy="1227850"/>
            </a:xfrm>
            <a:custGeom>
              <a:avLst/>
              <a:gdLst/>
              <a:ahLst/>
              <a:cxnLst/>
              <a:rect l="l" t="t" r="r" b="b"/>
              <a:pathLst>
                <a:path w="58629" h="49114" extrusionOk="0">
                  <a:moveTo>
                    <a:pt x="4809" y="1"/>
                  </a:moveTo>
                  <a:lnTo>
                    <a:pt x="4400" y="1228"/>
                  </a:lnTo>
                  <a:lnTo>
                    <a:pt x="3990" y="2354"/>
                  </a:lnTo>
                  <a:lnTo>
                    <a:pt x="2967" y="4810"/>
                  </a:lnTo>
                  <a:lnTo>
                    <a:pt x="1637" y="7981"/>
                  </a:lnTo>
                  <a:lnTo>
                    <a:pt x="0" y="12279"/>
                  </a:lnTo>
                  <a:lnTo>
                    <a:pt x="12688" y="12279"/>
                  </a:lnTo>
                  <a:lnTo>
                    <a:pt x="23124" y="22818"/>
                  </a:lnTo>
                  <a:lnTo>
                    <a:pt x="22408" y="24660"/>
                  </a:lnTo>
                  <a:lnTo>
                    <a:pt x="21794" y="26604"/>
                  </a:lnTo>
                  <a:lnTo>
                    <a:pt x="21487" y="28650"/>
                  </a:lnTo>
                  <a:lnTo>
                    <a:pt x="21385" y="30696"/>
                  </a:lnTo>
                  <a:lnTo>
                    <a:pt x="21487" y="32640"/>
                  </a:lnTo>
                  <a:lnTo>
                    <a:pt x="21794" y="34380"/>
                  </a:lnTo>
                  <a:lnTo>
                    <a:pt x="22203" y="36222"/>
                  </a:lnTo>
                  <a:lnTo>
                    <a:pt x="22817" y="37859"/>
                  </a:lnTo>
                  <a:lnTo>
                    <a:pt x="23636" y="39496"/>
                  </a:lnTo>
                  <a:lnTo>
                    <a:pt x="24557" y="41031"/>
                  </a:lnTo>
                  <a:lnTo>
                    <a:pt x="25580" y="42463"/>
                  </a:lnTo>
                  <a:lnTo>
                    <a:pt x="26808" y="43691"/>
                  </a:lnTo>
                  <a:lnTo>
                    <a:pt x="28036" y="44919"/>
                  </a:lnTo>
                  <a:lnTo>
                    <a:pt x="29468" y="45942"/>
                  </a:lnTo>
                  <a:lnTo>
                    <a:pt x="31003" y="46863"/>
                  </a:lnTo>
                  <a:lnTo>
                    <a:pt x="32640" y="47681"/>
                  </a:lnTo>
                  <a:lnTo>
                    <a:pt x="34277" y="48295"/>
                  </a:lnTo>
                  <a:lnTo>
                    <a:pt x="36119" y="48807"/>
                  </a:lnTo>
                  <a:lnTo>
                    <a:pt x="37961" y="49012"/>
                  </a:lnTo>
                  <a:lnTo>
                    <a:pt x="39802" y="49114"/>
                  </a:lnTo>
                  <a:lnTo>
                    <a:pt x="41644" y="49012"/>
                  </a:lnTo>
                  <a:lnTo>
                    <a:pt x="43486" y="48807"/>
                  </a:lnTo>
                  <a:lnTo>
                    <a:pt x="45327" y="48295"/>
                  </a:lnTo>
                  <a:lnTo>
                    <a:pt x="47067" y="47681"/>
                  </a:lnTo>
                  <a:lnTo>
                    <a:pt x="48704" y="46863"/>
                  </a:lnTo>
                  <a:lnTo>
                    <a:pt x="50239" y="45942"/>
                  </a:lnTo>
                  <a:lnTo>
                    <a:pt x="51671" y="44919"/>
                  </a:lnTo>
                  <a:lnTo>
                    <a:pt x="53001" y="43691"/>
                  </a:lnTo>
                  <a:lnTo>
                    <a:pt x="54229" y="42463"/>
                  </a:lnTo>
                  <a:lnTo>
                    <a:pt x="55355" y="41031"/>
                  </a:lnTo>
                  <a:lnTo>
                    <a:pt x="56276" y="39496"/>
                  </a:lnTo>
                  <a:lnTo>
                    <a:pt x="57094" y="37859"/>
                  </a:lnTo>
                  <a:lnTo>
                    <a:pt x="57708" y="36222"/>
                  </a:lnTo>
                  <a:lnTo>
                    <a:pt x="58220" y="34380"/>
                  </a:lnTo>
                  <a:lnTo>
                    <a:pt x="58527" y="32640"/>
                  </a:lnTo>
                  <a:lnTo>
                    <a:pt x="58629" y="30696"/>
                  </a:lnTo>
                  <a:lnTo>
                    <a:pt x="58527" y="28855"/>
                  </a:lnTo>
                  <a:lnTo>
                    <a:pt x="58220" y="27013"/>
                  </a:lnTo>
                  <a:lnTo>
                    <a:pt x="57708" y="25273"/>
                  </a:lnTo>
                  <a:lnTo>
                    <a:pt x="57094" y="23534"/>
                  </a:lnTo>
                  <a:lnTo>
                    <a:pt x="56276" y="21897"/>
                  </a:lnTo>
                  <a:lnTo>
                    <a:pt x="55355" y="20464"/>
                  </a:lnTo>
                  <a:lnTo>
                    <a:pt x="54229" y="19032"/>
                  </a:lnTo>
                  <a:lnTo>
                    <a:pt x="53001" y="17702"/>
                  </a:lnTo>
                  <a:lnTo>
                    <a:pt x="51671" y="16474"/>
                  </a:lnTo>
                  <a:lnTo>
                    <a:pt x="50239" y="15451"/>
                  </a:lnTo>
                  <a:lnTo>
                    <a:pt x="48704" y="14530"/>
                  </a:lnTo>
                  <a:lnTo>
                    <a:pt x="47067" y="13711"/>
                  </a:lnTo>
                  <a:lnTo>
                    <a:pt x="45327" y="13097"/>
                  </a:lnTo>
                  <a:lnTo>
                    <a:pt x="43486" y="12688"/>
                  </a:lnTo>
                  <a:lnTo>
                    <a:pt x="41644" y="12381"/>
                  </a:lnTo>
                  <a:lnTo>
                    <a:pt x="39802" y="12279"/>
                  </a:lnTo>
                  <a:lnTo>
                    <a:pt x="37654" y="12381"/>
                  </a:lnTo>
                  <a:lnTo>
                    <a:pt x="35709" y="12790"/>
                  </a:lnTo>
                  <a:lnTo>
                    <a:pt x="33765" y="13302"/>
                  </a:lnTo>
                  <a:lnTo>
                    <a:pt x="31924" y="14121"/>
                  </a:lnTo>
                  <a:lnTo>
                    <a:pt x="178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9" name="Google Shape;349;p17"/>
          <p:cNvGrpSpPr/>
          <p:nvPr/>
        </p:nvGrpSpPr>
        <p:grpSpPr>
          <a:xfrm>
            <a:off x="695359" y="1346005"/>
            <a:ext cx="6180897" cy="922099"/>
            <a:chOff x="695359" y="2302076"/>
            <a:chExt cx="6180897" cy="922099"/>
          </a:xfrm>
        </p:grpSpPr>
        <p:sp>
          <p:nvSpPr>
            <p:cNvPr id="350" name="Google Shape;350;p17"/>
            <p:cNvSpPr txBox="1"/>
            <p:nvPr/>
          </p:nvSpPr>
          <p:spPr>
            <a:xfrm>
              <a:off x="695359" y="2302076"/>
              <a:ext cx="2114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 smtClean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Question 2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51" name="Google Shape;351;p17"/>
            <p:cNvSpPr txBox="1"/>
            <p:nvPr/>
          </p:nvSpPr>
          <p:spPr>
            <a:xfrm>
              <a:off x="695388" y="2657475"/>
              <a:ext cx="6180868" cy="56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2540" lvl="0">
                <a:buSzPts val="1400"/>
              </a:pPr>
              <a:r>
                <a:rPr lang="en-US" dirty="0"/>
                <a:t>Write an SQL statement to count the number of orders per country</a:t>
              </a:r>
              <a:endParaRPr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06" t="24614" r="39337" b="54151"/>
          <a:stretch/>
        </p:blipFill>
        <p:spPr bwMode="auto">
          <a:xfrm>
            <a:off x="560097" y="2499742"/>
            <a:ext cx="3468415" cy="1553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84" t="57516" r="47577" b="19639"/>
          <a:stretch/>
        </p:blipFill>
        <p:spPr bwMode="auto">
          <a:xfrm>
            <a:off x="4932040" y="2499742"/>
            <a:ext cx="2412125" cy="16711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990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7"/>
          <p:cNvSpPr/>
          <p:nvPr/>
        </p:nvSpPr>
        <p:spPr>
          <a:xfrm>
            <a:off x="251520" y="964236"/>
            <a:ext cx="5236039" cy="1303868"/>
          </a:xfrm>
          <a:prstGeom prst="roundRect">
            <a:avLst>
              <a:gd name="adj" fmla="val 16667"/>
            </a:avLst>
          </a:prstGeom>
          <a:solidFill>
            <a:srgbClr val="E4EA27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17"/>
          <p:cNvSpPr/>
          <p:nvPr/>
        </p:nvSpPr>
        <p:spPr>
          <a:xfrm>
            <a:off x="560097" y="558461"/>
            <a:ext cx="784800" cy="784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17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tx1"/>
                </a:solidFill>
              </a:rPr>
              <a:t>Question 3 &amp; Table Result</a:t>
            </a:r>
            <a:endParaRPr dirty="0">
              <a:solidFill>
                <a:schemeClr val="tx1"/>
              </a:solidFill>
            </a:endParaRPr>
          </a:p>
        </p:txBody>
      </p:sp>
      <p:grpSp>
        <p:nvGrpSpPr>
          <p:cNvPr id="337" name="Google Shape;337;p17"/>
          <p:cNvGrpSpPr/>
          <p:nvPr/>
        </p:nvGrpSpPr>
        <p:grpSpPr>
          <a:xfrm>
            <a:off x="716345" y="714712"/>
            <a:ext cx="472011" cy="472011"/>
            <a:chOff x="1190625" y="238125"/>
            <a:chExt cx="5238750" cy="5238750"/>
          </a:xfrm>
        </p:grpSpPr>
        <p:sp>
          <p:nvSpPr>
            <p:cNvPr id="338" name="Google Shape;338;p17"/>
            <p:cNvSpPr/>
            <p:nvPr/>
          </p:nvSpPr>
          <p:spPr>
            <a:xfrm>
              <a:off x="3807425" y="2386825"/>
              <a:ext cx="1355750" cy="306975"/>
            </a:xfrm>
            <a:custGeom>
              <a:avLst/>
              <a:gdLst/>
              <a:ahLst/>
              <a:cxnLst/>
              <a:rect l="l" t="t" r="r" b="b"/>
              <a:pathLst>
                <a:path w="54230" h="12279" extrusionOk="0">
                  <a:moveTo>
                    <a:pt x="5628" y="0"/>
                  </a:moveTo>
                  <a:lnTo>
                    <a:pt x="5219" y="1740"/>
                  </a:lnTo>
                  <a:lnTo>
                    <a:pt x="4707" y="3377"/>
                  </a:lnTo>
                  <a:lnTo>
                    <a:pt x="4093" y="5014"/>
                  </a:lnTo>
                  <a:lnTo>
                    <a:pt x="3480" y="6549"/>
                  </a:lnTo>
                  <a:lnTo>
                    <a:pt x="2661" y="8083"/>
                  </a:lnTo>
                  <a:lnTo>
                    <a:pt x="1842" y="9516"/>
                  </a:lnTo>
                  <a:lnTo>
                    <a:pt x="922" y="10948"/>
                  </a:lnTo>
                  <a:lnTo>
                    <a:pt x="1" y="12279"/>
                  </a:lnTo>
                  <a:lnTo>
                    <a:pt x="51058" y="12279"/>
                  </a:lnTo>
                  <a:lnTo>
                    <a:pt x="52081" y="9209"/>
                  </a:lnTo>
                  <a:lnTo>
                    <a:pt x="53002" y="6242"/>
                  </a:lnTo>
                  <a:lnTo>
                    <a:pt x="53718" y="3172"/>
                  </a:lnTo>
                  <a:lnTo>
                    <a:pt x="542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17"/>
            <p:cNvSpPr/>
            <p:nvPr/>
          </p:nvSpPr>
          <p:spPr>
            <a:xfrm>
              <a:off x="2735625" y="1772900"/>
              <a:ext cx="920900" cy="920900"/>
            </a:xfrm>
            <a:custGeom>
              <a:avLst/>
              <a:gdLst/>
              <a:ahLst/>
              <a:cxnLst/>
              <a:rect l="l" t="t" r="r" b="b"/>
              <a:pathLst>
                <a:path w="36836" h="36836" extrusionOk="0">
                  <a:moveTo>
                    <a:pt x="24558" y="12279"/>
                  </a:moveTo>
                  <a:lnTo>
                    <a:pt x="24558" y="24557"/>
                  </a:lnTo>
                  <a:lnTo>
                    <a:pt x="12279" y="24557"/>
                  </a:lnTo>
                  <a:lnTo>
                    <a:pt x="12279" y="12279"/>
                  </a:lnTo>
                  <a:close/>
                  <a:moveTo>
                    <a:pt x="18418" y="1"/>
                  </a:moveTo>
                  <a:lnTo>
                    <a:pt x="16474" y="103"/>
                  </a:lnTo>
                  <a:lnTo>
                    <a:pt x="14735" y="410"/>
                  </a:lnTo>
                  <a:lnTo>
                    <a:pt x="12893" y="819"/>
                  </a:lnTo>
                  <a:lnTo>
                    <a:pt x="11256" y="1433"/>
                  </a:lnTo>
                  <a:lnTo>
                    <a:pt x="9619" y="2252"/>
                  </a:lnTo>
                  <a:lnTo>
                    <a:pt x="8084" y="3173"/>
                  </a:lnTo>
                  <a:lnTo>
                    <a:pt x="6652" y="4196"/>
                  </a:lnTo>
                  <a:lnTo>
                    <a:pt x="5424" y="5424"/>
                  </a:lnTo>
                  <a:lnTo>
                    <a:pt x="4196" y="6754"/>
                  </a:lnTo>
                  <a:lnTo>
                    <a:pt x="3173" y="8084"/>
                  </a:lnTo>
                  <a:lnTo>
                    <a:pt x="2252" y="9619"/>
                  </a:lnTo>
                  <a:lnTo>
                    <a:pt x="1433" y="11256"/>
                  </a:lnTo>
                  <a:lnTo>
                    <a:pt x="819" y="12995"/>
                  </a:lnTo>
                  <a:lnTo>
                    <a:pt x="410" y="14735"/>
                  </a:lnTo>
                  <a:lnTo>
                    <a:pt x="103" y="16576"/>
                  </a:lnTo>
                  <a:lnTo>
                    <a:pt x="1" y="18418"/>
                  </a:lnTo>
                  <a:lnTo>
                    <a:pt x="103" y="20362"/>
                  </a:lnTo>
                  <a:lnTo>
                    <a:pt x="410" y="22204"/>
                  </a:lnTo>
                  <a:lnTo>
                    <a:pt x="819" y="23943"/>
                  </a:lnTo>
                  <a:lnTo>
                    <a:pt x="1433" y="25580"/>
                  </a:lnTo>
                  <a:lnTo>
                    <a:pt x="2252" y="27218"/>
                  </a:lnTo>
                  <a:lnTo>
                    <a:pt x="3173" y="28752"/>
                  </a:lnTo>
                  <a:lnTo>
                    <a:pt x="4196" y="30185"/>
                  </a:lnTo>
                  <a:lnTo>
                    <a:pt x="5424" y="31515"/>
                  </a:lnTo>
                  <a:lnTo>
                    <a:pt x="6652" y="32640"/>
                  </a:lnTo>
                  <a:lnTo>
                    <a:pt x="8084" y="33766"/>
                  </a:lnTo>
                  <a:lnTo>
                    <a:pt x="9619" y="34687"/>
                  </a:lnTo>
                  <a:lnTo>
                    <a:pt x="11256" y="35403"/>
                  </a:lnTo>
                  <a:lnTo>
                    <a:pt x="12893" y="36017"/>
                  </a:lnTo>
                  <a:lnTo>
                    <a:pt x="14735" y="36529"/>
                  </a:lnTo>
                  <a:lnTo>
                    <a:pt x="16474" y="36733"/>
                  </a:lnTo>
                  <a:lnTo>
                    <a:pt x="18418" y="36836"/>
                  </a:lnTo>
                  <a:lnTo>
                    <a:pt x="20260" y="36733"/>
                  </a:lnTo>
                  <a:lnTo>
                    <a:pt x="22102" y="36529"/>
                  </a:lnTo>
                  <a:lnTo>
                    <a:pt x="23944" y="36017"/>
                  </a:lnTo>
                  <a:lnTo>
                    <a:pt x="25581" y="35403"/>
                  </a:lnTo>
                  <a:lnTo>
                    <a:pt x="27218" y="34687"/>
                  </a:lnTo>
                  <a:lnTo>
                    <a:pt x="28753" y="33766"/>
                  </a:lnTo>
                  <a:lnTo>
                    <a:pt x="30185" y="32640"/>
                  </a:lnTo>
                  <a:lnTo>
                    <a:pt x="31413" y="31515"/>
                  </a:lnTo>
                  <a:lnTo>
                    <a:pt x="32641" y="30185"/>
                  </a:lnTo>
                  <a:lnTo>
                    <a:pt x="33664" y="28752"/>
                  </a:lnTo>
                  <a:lnTo>
                    <a:pt x="34585" y="27218"/>
                  </a:lnTo>
                  <a:lnTo>
                    <a:pt x="35403" y="25580"/>
                  </a:lnTo>
                  <a:lnTo>
                    <a:pt x="36017" y="23943"/>
                  </a:lnTo>
                  <a:lnTo>
                    <a:pt x="36427" y="22204"/>
                  </a:lnTo>
                  <a:lnTo>
                    <a:pt x="36734" y="20362"/>
                  </a:lnTo>
                  <a:lnTo>
                    <a:pt x="36836" y="18418"/>
                  </a:lnTo>
                  <a:lnTo>
                    <a:pt x="36734" y="16576"/>
                  </a:lnTo>
                  <a:lnTo>
                    <a:pt x="36427" y="14735"/>
                  </a:lnTo>
                  <a:lnTo>
                    <a:pt x="36017" y="12995"/>
                  </a:lnTo>
                  <a:lnTo>
                    <a:pt x="35403" y="11256"/>
                  </a:lnTo>
                  <a:lnTo>
                    <a:pt x="34585" y="9619"/>
                  </a:lnTo>
                  <a:lnTo>
                    <a:pt x="33664" y="8084"/>
                  </a:lnTo>
                  <a:lnTo>
                    <a:pt x="32641" y="6754"/>
                  </a:lnTo>
                  <a:lnTo>
                    <a:pt x="31413" y="5424"/>
                  </a:lnTo>
                  <a:lnTo>
                    <a:pt x="30185" y="4196"/>
                  </a:lnTo>
                  <a:lnTo>
                    <a:pt x="28753" y="3173"/>
                  </a:lnTo>
                  <a:lnTo>
                    <a:pt x="27218" y="2252"/>
                  </a:lnTo>
                  <a:lnTo>
                    <a:pt x="25581" y="1433"/>
                  </a:lnTo>
                  <a:lnTo>
                    <a:pt x="23944" y="819"/>
                  </a:lnTo>
                  <a:lnTo>
                    <a:pt x="22102" y="410"/>
                  </a:lnTo>
                  <a:lnTo>
                    <a:pt x="20260" y="103"/>
                  </a:lnTo>
                  <a:lnTo>
                    <a:pt x="184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17"/>
            <p:cNvSpPr/>
            <p:nvPr/>
          </p:nvSpPr>
          <p:spPr>
            <a:xfrm>
              <a:off x="1190625" y="238125"/>
              <a:ext cx="3893275" cy="5238750"/>
            </a:xfrm>
            <a:custGeom>
              <a:avLst/>
              <a:gdLst/>
              <a:ahLst/>
              <a:cxnLst/>
              <a:rect l="l" t="t" r="r" b="b"/>
              <a:pathLst>
                <a:path w="155731" h="209550" extrusionOk="0">
                  <a:moveTo>
                    <a:pt x="86358" y="0"/>
                  </a:moveTo>
                  <a:lnTo>
                    <a:pt x="82879" y="102"/>
                  </a:lnTo>
                  <a:lnTo>
                    <a:pt x="79502" y="307"/>
                  </a:lnTo>
                  <a:lnTo>
                    <a:pt x="76228" y="716"/>
                  </a:lnTo>
                  <a:lnTo>
                    <a:pt x="72851" y="1228"/>
                  </a:lnTo>
                  <a:lnTo>
                    <a:pt x="69679" y="1842"/>
                  </a:lnTo>
                  <a:lnTo>
                    <a:pt x="66508" y="2660"/>
                  </a:lnTo>
                  <a:lnTo>
                    <a:pt x="63438" y="3581"/>
                  </a:lnTo>
                  <a:lnTo>
                    <a:pt x="60368" y="4604"/>
                  </a:lnTo>
                  <a:lnTo>
                    <a:pt x="57401" y="5832"/>
                  </a:lnTo>
                  <a:lnTo>
                    <a:pt x="54536" y="7060"/>
                  </a:lnTo>
                  <a:lnTo>
                    <a:pt x="51671" y="8493"/>
                  </a:lnTo>
                  <a:lnTo>
                    <a:pt x="48909" y="10027"/>
                  </a:lnTo>
                  <a:lnTo>
                    <a:pt x="46248" y="11664"/>
                  </a:lnTo>
                  <a:lnTo>
                    <a:pt x="43690" y="13404"/>
                  </a:lnTo>
                  <a:lnTo>
                    <a:pt x="41235" y="15246"/>
                  </a:lnTo>
                  <a:lnTo>
                    <a:pt x="38779" y="17190"/>
                  </a:lnTo>
                  <a:lnTo>
                    <a:pt x="36426" y="19236"/>
                  </a:lnTo>
                  <a:lnTo>
                    <a:pt x="34277" y="21385"/>
                  </a:lnTo>
                  <a:lnTo>
                    <a:pt x="32128" y="23636"/>
                  </a:lnTo>
                  <a:lnTo>
                    <a:pt x="30082" y="25989"/>
                  </a:lnTo>
                  <a:lnTo>
                    <a:pt x="28138" y="28342"/>
                  </a:lnTo>
                  <a:lnTo>
                    <a:pt x="26296" y="30798"/>
                  </a:lnTo>
                  <a:lnTo>
                    <a:pt x="24557" y="33356"/>
                  </a:lnTo>
                  <a:lnTo>
                    <a:pt x="22920" y="35914"/>
                  </a:lnTo>
                  <a:lnTo>
                    <a:pt x="21385" y="38574"/>
                  </a:lnTo>
                  <a:lnTo>
                    <a:pt x="20055" y="41235"/>
                  </a:lnTo>
                  <a:lnTo>
                    <a:pt x="18724" y="43997"/>
                  </a:lnTo>
                  <a:lnTo>
                    <a:pt x="17599" y="46862"/>
                  </a:lnTo>
                  <a:lnTo>
                    <a:pt x="16576" y="49727"/>
                  </a:lnTo>
                  <a:lnTo>
                    <a:pt x="15655" y="52694"/>
                  </a:lnTo>
                  <a:lnTo>
                    <a:pt x="14836" y="55559"/>
                  </a:lnTo>
                  <a:lnTo>
                    <a:pt x="14120" y="58629"/>
                  </a:lnTo>
                  <a:lnTo>
                    <a:pt x="13711" y="60778"/>
                  </a:lnTo>
                  <a:lnTo>
                    <a:pt x="13404" y="62926"/>
                  </a:lnTo>
                  <a:lnTo>
                    <a:pt x="13097" y="65177"/>
                  </a:lnTo>
                  <a:lnTo>
                    <a:pt x="12892" y="67326"/>
                  </a:lnTo>
                  <a:lnTo>
                    <a:pt x="12790" y="69475"/>
                  </a:lnTo>
                  <a:lnTo>
                    <a:pt x="12688" y="71624"/>
                  </a:lnTo>
                  <a:lnTo>
                    <a:pt x="12688" y="73772"/>
                  </a:lnTo>
                  <a:lnTo>
                    <a:pt x="12688" y="75921"/>
                  </a:lnTo>
                  <a:lnTo>
                    <a:pt x="12790" y="78070"/>
                  </a:lnTo>
                  <a:lnTo>
                    <a:pt x="12995" y="80218"/>
                  </a:lnTo>
                  <a:lnTo>
                    <a:pt x="13199" y="82367"/>
                  </a:lnTo>
                  <a:lnTo>
                    <a:pt x="13506" y="84516"/>
                  </a:lnTo>
                  <a:lnTo>
                    <a:pt x="13813" y="86562"/>
                  </a:lnTo>
                  <a:lnTo>
                    <a:pt x="14222" y="88711"/>
                  </a:lnTo>
                  <a:lnTo>
                    <a:pt x="14734" y="90757"/>
                  </a:lnTo>
                  <a:lnTo>
                    <a:pt x="15246" y="92804"/>
                  </a:lnTo>
                  <a:lnTo>
                    <a:pt x="0" y="118383"/>
                  </a:lnTo>
                  <a:lnTo>
                    <a:pt x="24966" y="136187"/>
                  </a:lnTo>
                  <a:lnTo>
                    <a:pt x="24966" y="171896"/>
                  </a:lnTo>
                  <a:lnTo>
                    <a:pt x="49523" y="171896"/>
                  </a:lnTo>
                  <a:lnTo>
                    <a:pt x="49523" y="209550"/>
                  </a:lnTo>
                  <a:lnTo>
                    <a:pt x="135471" y="209550"/>
                  </a:lnTo>
                  <a:lnTo>
                    <a:pt x="135471" y="184072"/>
                  </a:lnTo>
                  <a:lnTo>
                    <a:pt x="135573" y="179775"/>
                  </a:lnTo>
                  <a:lnTo>
                    <a:pt x="135675" y="175478"/>
                  </a:lnTo>
                  <a:lnTo>
                    <a:pt x="135982" y="171078"/>
                  </a:lnTo>
                  <a:lnTo>
                    <a:pt x="136392" y="166678"/>
                  </a:lnTo>
                  <a:lnTo>
                    <a:pt x="136903" y="162278"/>
                  </a:lnTo>
                  <a:lnTo>
                    <a:pt x="137620" y="157776"/>
                  </a:lnTo>
                  <a:lnTo>
                    <a:pt x="138336" y="153274"/>
                  </a:lnTo>
                  <a:lnTo>
                    <a:pt x="139257" y="148670"/>
                  </a:lnTo>
                  <a:lnTo>
                    <a:pt x="140280" y="144066"/>
                  </a:lnTo>
                  <a:lnTo>
                    <a:pt x="141405" y="139359"/>
                  </a:lnTo>
                  <a:lnTo>
                    <a:pt x="142735" y="134652"/>
                  </a:lnTo>
                  <a:lnTo>
                    <a:pt x="144066" y="129946"/>
                  </a:lnTo>
                  <a:lnTo>
                    <a:pt x="145600" y="125137"/>
                  </a:lnTo>
                  <a:lnTo>
                    <a:pt x="147238" y="120328"/>
                  </a:lnTo>
                  <a:lnTo>
                    <a:pt x="149079" y="115416"/>
                  </a:lnTo>
                  <a:lnTo>
                    <a:pt x="150921" y="110505"/>
                  </a:lnTo>
                  <a:lnTo>
                    <a:pt x="78684" y="110505"/>
                  </a:lnTo>
                  <a:lnTo>
                    <a:pt x="77046" y="110403"/>
                  </a:lnTo>
                  <a:lnTo>
                    <a:pt x="75512" y="110198"/>
                  </a:lnTo>
                  <a:lnTo>
                    <a:pt x="73977" y="109891"/>
                  </a:lnTo>
                  <a:lnTo>
                    <a:pt x="72544" y="109584"/>
                  </a:lnTo>
                  <a:lnTo>
                    <a:pt x="71112" y="109175"/>
                  </a:lnTo>
                  <a:lnTo>
                    <a:pt x="69679" y="108663"/>
                  </a:lnTo>
                  <a:lnTo>
                    <a:pt x="68247" y="108152"/>
                  </a:lnTo>
                  <a:lnTo>
                    <a:pt x="66917" y="107538"/>
                  </a:lnTo>
                  <a:lnTo>
                    <a:pt x="65587" y="106821"/>
                  </a:lnTo>
                  <a:lnTo>
                    <a:pt x="64257" y="106105"/>
                  </a:lnTo>
                  <a:lnTo>
                    <a:pt x="63029" y="105287"/>
                  </a:lnTo>
                  <a:lnTo>
                    <a:pt x="61801" y="104468"/>
                  </a:lnTo>
                  <a:lnTo>
                    <a:pt x="60675" y="103547"/>
                  </a:lnTo>
                  <a:lnTo>
                    <a:pt x="59550" y="102524"/>
                  </a:lnTo>
                  <a:lnTo>
                    <a:pt x="58527" y="101501"/>
                  </a:lnTo>
                  <a:lnTo>
                    <a:pt x="57503" y="100478"/>
                  </a:lnTo>
                  <a:lnTo>
                    <a:pt x="56480" y="99352"/>
                  </a:lnTo>
                  <a:lnTo>
                    <a:pt x="55662" y="98227"/>
                  </a:lnTo>
                  <a:lnTo>
                    <a:pt x="54741" y="96999"/>
                  </a:lnTo>
                  <a:lnTo>
                    <a:pt x="53922" y="95771"/>
                  </a:lnTo>
                  <a:lnTo>
                    <a:pt x="53206" y="94441"/>
                  </a:lnTo>
                  <a:lnTo>
                    <a:pt x="52592" y="93111"/>
                  </a:lnTo>
                  <a:lnTo>
                    <a:pt x="51978" y="91780"/>
                  </a:lnTo>
                  <a:lnTo>
                    <a:pt x="51364" y="90348"/>
                  </a:lnTo>
                  <a:lnTo>
                    <a:pt x="50853" y="88916"/>
                  </a:lnTo>
                  <a:lnTo>
                    <a:pt x="50443" y="87483"/>
                  </a:lnTo>
                  <a:lnTo>
                    <a:pt x="50136" y="86051"/>
                  </a:lnTo>
                  <a:lnTo>
                    <a:pt x="49830" y="84516"/>
                  </a:lnTo>
                  <a:lnTo>
                    <a:pt x="49625" y="82981"/>
                  </a:lnTo>
                  <a:lnTo>
                    <a:pt x="49523" y="81446"/>
                  </a:lnTo>
                  <a:lnTo>
                    <a:pt x="49523" y="79809"/>
                  </a:lnTo>
                  <a:lnTo>
                    <a:pt x="49523" y="78274"/>
                  </a:lnTo>
                  <a:lnTo>
                    <a:pt x="49625" y="76740"/>
                  </a:lnTo>
                  <a:lnTo>
                    <a:pt x="49830" y="75205"/>
                  </a:lnTo>
                  <a:lnTo>
                    <a:pt x="50136" y="73670"/>
                  </a:lnTo>
                  <a:lnTo>
                    <a:pt x="50443" y="72135"/>
                  </a:lnTo>
                  <a:lnTo>
                    <a:pt x="50853" y="70703"/>
                  </a:lnTo>
                  <a:lnTo>
                    <a:pt x="51364" y="69270"/>
                  </a:lnTo>
                  <a:lnTo>
                    <a:pt x="51978" y="67838"/>
                  </a:lnTo>
                  <a:lnTo>
                    <a:pt x="52592" y="66508"/>
                  </a:lnTo>
                  <a:lnTo>
                    <a:pt x="53206" y="65177"/>
                  </a:lnTo>
                  <a:lnTo>
                    <a:pt x="53922" y="63950"/>
                  </a:lnTo>
                  <a:lnTo>
                    <a:pt x="54741" y="62722"/>
                  </a:lnTo>
                  <a:lnTo>
                    <a:pt x="55662" y="61494"/>
                  </a:lnTo>
                  <a:lnTo>
                    <a:pt x="56480" y="60266"/>
                  </a:lnTo>
                  <a:lnTo>
                    <a:pt x="57503" y="59243"/>
                  </a:lnTo>
                  <a:lnTo>
                    <a:pt x="58527" y="58117"/>
                  </a:lnTo>
                  <a:lnTo>
                    <a:pt x="59550" y="57094"/>
                  </a:lnTo>
                  <a:lnTo>
                    <a:pt x="60675" y="56173"/>
                  </a:lnTo>
                  <a:lnTo>
                    <a:pt x="61801" y="55252"/>
                  </a:lnTo>
                  <a:lnTo>
                    <a:pt x="63029" y="54332"/>
                  </a:lnTo>
                  <a:lnTo>
                    <a:pt x="64257" y="53615"/>
                  </a:lnTo>
                  <a:lnTo>
                    <a:pt x="65587" y="52797"/>
                  </a:lnTo>
                  <a:lnTo>
                    <a:pt x="66917" y="52183"/>
                  </a:lnTo>
                  <a:lnTo>
                    <a:pt x="68247" y="51569"/>
                  </a:lnTo>
                  <a:lnTo>
                    <a:pt x="69679" y="50955"/>
                  </a:lnTo>
                  <a:lnTo>
                    <a:pt x="71112" y="50546"/>
                  </a:lnTo>
                  <a:lnTo>
                    <a:pt x="72544" y="50136"/>
                  </a:lnTo>
                  <a:lnTo>
                    <a:pt x="73977" y="49727"/>
                  </a:lnTo>
                  <a:lnTo>
                    <a:pt x="75512" y="49523"/>
                  </a:lnTo>
                  <a:lnTo>
                    <a:pt x="77046" y="49318"/>
                  </a:lnTo>
                  <a:lnTo>
                    <a:pt x="78684" y="49216"/>
                  </a:lnTo>
                  <a:lnTo>
                    <a:pt x="80218" y="49113"/>
                  </a:lnTo>
                  <a:lnTo>
                    <a:pt x="155730" y="49113"/>
                  </a:lnTo>
                  <a:lnTo>
                    <a:pt x="154707" y="46453"/>
                  </a:lnTo>
                  <a:lnTo>
                    <a:pt x="153684" y="43895"/>
                  </a:lnTo>
                  <a:lnTo>
                    <a:pt x="152456" y="41337"/>
                  </a:lnTo>
                  <a:lnTo>
                    <a:pt x="151228" y="38881"/>
                  </a:lnTo>
                  <a:lnTo>
                    <a:pt x="149898" y="36426"/>
                  </a:lnTo>
                  <a:lnTo>
                    <a:pt x="148363" y="34072"/>
                  </a:lnTo>
                  <a:lnTo>
                    <a:pt x="146828" y="31719"/>
                  </a:lnTo>
                  <a:lnTo>
                    <a:pt x="145191" y="29468"/>
                  </a:lnTo>
                  <a:lnTo>
                    <a:pt x="143554" y="27319"/>
                  </a:lnTo>
                  <a:lnTo>
                    <a:pt x="141712" y="25171"/>
                  </a:lnTo>
                  <a:lnTo>
                    <a:pt x="139871" y="23124"/>
                  </a:lnTo>
                  <a:lnTo>
                    <a:pt x="137926" y="21078"/>
                  </a:lnTo>
                  <a:lnTo>
                    <a:pt x="135880" y="19236"/>
                  </a:lnTo>
                  <a:lnTo>
                    <a:pt x="133834" y="17394"/>
                  </a:lnTo>
                  <a:lnTo>
                    <a:pt x="131685" y="15655"/>
                  </a:lnTo>
                  <a:lnTo>
                    <a:pt x="129434" y="13915"/>
                  </a:lnTo>
                  <a:lnTo>
                    <a:pt x="127081" y="12381"/>
                  </a:lnTo>
                  <a:lnTo>
                    <a:pt x="124727" y="10846"/>
                  </a:lnTo>
                  <a:lnTo>
                    <a:pt x="122374" y="9413"/>
                  </a:lnTo>
                  <a:lnTo>
                    <a:pt x="119918" y="8083"/>
                  </a:lnTo>
                  <a:lnTo>
                    <a:pt x="117360" y="6855"/>
                  </a:lnTo>
                  <a:lnTo>
                    <a:pt x="114700" y="5730"/>
                  </a:lnTo>
                  <a:lnTo>
                    <a:pt x="112142" y="4707"/>
                  </a:lnTo>
                  <a:lnTo>
                    <a:pt x="109379" y="3786"/>
                  </a:lnTo>
                  <a:lnTo>
                    <a:pt x="106719" y="2865"/>
                  </a:lnTo>
                  <a:lnTo>
                    <a:pt x="103854" y="2149"/>
                  </a:lnTo>
                  <a:lnTo>
                    <a:pt x="101092" y="1535"/>
                  </a:lnTo>
                  <a:lnTo>
                    <a:pt x="98227" y="1023"/>
                  </a:lnTo>
                  <a:lnTo>
                    <a:pt x="95259" y="614"/>
                  </a:lnTo>
                  <a:lnTo>
                    <a:pt x="92292" y="307"/>
                  </a:lnTo>
                  <a:lnTo>
                    <a:pt x="89325" y="102"/>
                  </a:lnTo>
                  <a:lnTo>
                    <a:pt x="863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17"/>
            <p:cNvSpPr/>
            <p:nvPr/>
          </p:nvSpPr>
          <p:spPr>
            <a:xfrm>
              <a:off x="3807425" y="1772900"/>
              <a:ext cx="1383900" cy="306975"/>
            </a:xfrm>
            <a:custGeom>
              <a:avLst/>
              <a:gdLst/>
              <a:ahLst/>
              <a:cxnLst/>
              <a:rect l="l" t="t" r="r" b="b"/>
              <a:pathLst>
                <a:path w="55356" h="12279" extrusionOk="0">
                  <a:moveTo>
                    <a:pt x="1" y="1"/>
                  </a:moveTo>
                  <a:lnTo>
                    <a:pt x="922" y="1433"/>
                  </a:lnTo>
                  <a:lnTo>
                    <a:pt x="1842" y="2763"/>
                  </a:lnTo>
                  <a:lnTo>
                    <a:pt x="2661" y="4298"/>
                  </a:lnTo>
                  <a:lnTo>
                    <a:pt x="3480" y="5833"/>
                  </a:lnTo>
                  <a:lnTo>
                    <a:pt x="4093" y="7368"/>
                  </a:lnTo>
                  <a:lnTo>
                    <a:pt x="4707" y="9005"/>
                  </a:lnTo>
                  <a:lnTo>
                    <a:pt x="5219" y="10642"/>
                  </a:lnTo>
                  <a:lnTo>
                    <a:pt x="5628" y="12279"/>
                  </a:lnTo>
                  <a:lnTo>
                    <a:pt x="55355" y="12279"/>
                  </a:lnTo>
                  <a:lnTo>
                    <a:pt x="55253" y="9209"/>
                  </a:lnTo>
                  <a:lnTo>
                    <a:pt x="55048" y="6140"/>
                  </a:lnTo>
                  <a:lnTo>
                    <a:pt x="54742" y="3070"/>
                  </a:lnTo>
                  <a:lnTo>
                    <a:pt x="542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17"/>
            <p:cNvSpPr/>
            <p:nvPr/>
          </p:nvSpPr>
          <p:spPr>
            <a:xfrm>
              <a:off x="5083875" y="545075"/>
              <a:ext cx="1345500" cy="1227850"/>
            </a:xfrm>
            <a:custGeom>
              <a:avLst/>
              <a:gdLst/>
              <a:ahLst/>
              <a:cxnLst/>
              <a:rect l="l" t="t" r="r" b="b"/>
              <a:pathLst>
                <a:path w="53820" h="49114" extrusionOk="0">
                  <a:moveTo>
                    <a:pt x="34993" y="0"/>
                  </a:moveTo>
                  <a:lnTo>
                    <a:pt x="33152" y="103"/>
                  </a:lnTo>
                  <a:lnTo>
                    <a:pt x="31310" y="410"/>
                  </a:lnTo>
                  <a:lnTo>
                    <a:pt x="29468" y="819"/>
                  </a:lnTo>
                  <a:lnTo>
                    <a:pt x="27831" y="1433"/>
                  </a:lnTo>
                  <a:lnTo>
                    <a:pt x="26194" y="2251"/>
                  </a:lnTo>
                  <a:lnTo>
                    <a:pt x="24659" y="3172"/>
                  </a:lnTo>
                  <a:lnTo>
                    <a:pt x="23227" y="4195"/>
                  </a:lnTo>
                  <a:lnTo>
                    <a:pt x="21999" y="5423"/>
                  </a:lnTo>
                  <a:lnTo>
                    <a:pt x="20771" y="6753"/>
                  </a:lnTo>
                  <a:lnTo>
                    <a:pt x="19748" y="8186"/>
                  </a:lnTo>
                  <a:lnTo>
                    <a:pt x="18827" y="9618"/>
                  </a:lnTo>
                  <a:lnTo>
                    <a:pt x="18008" y="11255"/>
                  </a:lnTo>
                  <a:lnTo>
                    <a:pt x="17394" y="12995"/>
                  </a:lnTo>
                  <a:lnTo>
                    <a:pt x="16985" y="14734"/>
                  </a:lnTo>
                  <a:lnTo>
                    <a:pt x="16678" y="16576"/>
                  </a:lnTo>
                  <a:lnTo>
                    <a:pt x="16576" y="18418"/>
                  </a:lnTo>
                  <a:lnTo>
                    <a:pt x="16678" y="20567"/>
                  </a:lnTo>
                  <a:lnTo>
                    <a:pt x="16985" y="22511"/>
                  </a:lnTo>
                  <a:lnTo>
                    <a:pt x="17599" y="24455"/>
                  </a:lnTo>
                  <a:lnTo>
                    <a:pt x="18315" y="26399"/>
                  </a:lnTo>
                  <a:lnTo>
                    <a:pt x="7879" y="36835"/>
                  </a:lnTo>
                  <a:lnTo>
                    <a:pt x="0" y="36835"/>
                  </a:lnTo>
                  <a:lnTo>
                    <a:pt x="1023" y="39803"/>
                  </a:lnTo>
                  <a:lnTo>
                    <a:pt x="1944" y="42872"/>
                  </a:lnTo>
                  <a:lnTo>
                    <a:pt x="2660" y="45942"/>
                  </a:lnTo>
                  <a:lnTo>
                    <a:pt x="3172" y="49114"/>
                  </a:lnTo>
                  <a:lnTo>
                    <a:pt x="12995" y="49114"/>
                  </a:lnTo>
                  <a:lnTo>
                    <a:pt x="27115" y="35096"/>
                  </a:lnTo>
                  <a:lnTo>
                    <a:pt x="28956" y="35812"/>
                  </a:lnTo>
                  <a:lnTo>
                    <a:pt x="30900" y="36426"/>
                  </a:lnTo>
                  <a:lnTo>
                    <a:pt x="32845" y="36733"/>
                  </a:lnTo>
                  <a:lnTo>
                    <a:pt x="34993" y="36835"/>
                  </a:lnTo>
                  <a:lnTo>
                    <a:pt x="36835" y="36733"/>
                  </a:lnTo>
                  <a:lnTo>
                    <a:pt x="38677" y="36528"/>
                  </a:lnTo>
                  <a:lnTo>
                    <a:pt x="40518" y="36017"/>
                  </a:lnTo>
                  <a:lnTo>
                    <a:pt x="42258" y="35403"/>
                  </a:lnTo>
                  <a:lnTo>
                    <a:pt x="43895" y="34584"/>
                  </a:lnTo>
                  <a:lnTo>
                    <a:pt x="45430" y="33663"/>
                  </a:lnTo>
                  <a:lnTo>
                    <a:pt x="46862" y="32640"/>
                  </a:lnTo>
                  <a:lnTo>
                    <a:pt x="48192" y="31412"/>
                  </a:lnTo>
                  <a:lnTo>
                    <a:pt x="49420" y="30185"/>
                  </a:lnTo>
                  <a:lnTo>
                    <a:pt x="50546" y="28752"/>
                  </a:lnTo>
                  <a:lnTo>
                    <a:pt x="51467" y="27217"/>
                  </a:lnTo>
                  <a:lnTo>
                    <a:pt x="52285" y="25580"/>
                  </a:lnTo>
                  <a:lnTo>
                    <a:pt x="52899" y="23943"/>
                  </a:lnTo>
                  <a:lnTo>
                    <a:pt x="53411" y="22101"/>
                  </a:lnTo>
                  <a:lnTo>
                    <a:pt x="53718" y="20362"/>
                  </a:lnTo>
                  <a:lnTo>
                    <a:pt x="53820" y="18418"/>
                  </a:lnTo>
                  <a:lnTo>
                    <a:pt x="53718" y="16576"/>
                  </a:lnTo>
                  <a:lnTo>
                    <a:pt x="53411" y="14734"/>
                  </a:lnTo>
                  <a:lnTo>
                    <a:pt x="52899" y="12995"/>
                  </a:lnTo>
                  <a:lnTo>
                    <a:pt x="52285" y="11255"/>
                  </a:lnTo>
                  <a:lnTo>
                    <a:pt x="51467" y="9618"/>
                  </a:lnTo>
                  <a:lnTo>
                    <a:pt x="50546" y="8186"/>
                  </a:lnTo>
                  <a:lnTo>
                    <a:pt x="49420" y="6753"/>
                  </a:lnTo>
                  <a:lnTo>
                    <a:pt x="48192" y="5423"/>
                  </a:lnTo>
                  <a:lnTo>
                    <a:pt x="46862" y="4195"/>
                  </a:lnTo>
                  <a:lnTo>
                    <a:pt x="45430" y="3172"/>
                  </a:lnTo>
                  <a:lnTo>
                    <a:pt x="43895" y="2251"/>
                  </a:lnTo>
                  <a:lnTo>
                    <a:pt x="42258" y="1433"/>
                  </a:lnTo>
                  <a:lnTo>
                    <a:pt x="40518" y="819"/>
                  </a:lnTo>
                  <a:lnTo>
                    <a:pt x="38677" y="410"/>
                  </a:lnTo>
                  <a:lnTo>
                    <a:pt x="36835" y="103"/>
                  </a:lnTo>
                  <a:lnTo>
                    <a:pt x="349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17"/>
            <p:cNvSpPr/>
            <p:nvPr/>
          </p:nvSpPr>
          <p:spPr>
            <a:xfrm>
              <a:off x="5163150" y="1772900"/>
              <a:ext cx="1266225" cy="920900"/>
            </a:xfrm>
            <a:custGeom>
              <a:avLst/>
              <a:gdLst/>
              <a:ahLst/>
              <a:cxnLst/>
              <a:rect l="l" t="t" r="r" b="b"/>
              <a:pathLst>
                <a:path w="50649" h="36836" extrusionOk="0">
                  <a:moveTo>
                    <a:pt x="31822" y="1"/>
                  </a:moveTo>
                  <a:lnTo>
                    <a:pt x="30287" y="103"/>
                  </a:lnTo>
                  <a:lnTo>
                    <a:pt x="28855" y="205"/>
                  </a:lnTo>
                  <a:lnTo>
                    <a:pt x="27423" y="512"/>
                  </a:lnTo>
                  <a:lnTo>
                    <a:pt x="26092" y="921"/>
                  </a:lnTo>
                  <a:lnTo>
                    <a:pt x="24762" y="1433"/>
                  </a:lnTo>
                  <a:lnTo>
                    <a:pt x="23432" y="2047"/>
                  </a:lnTo>
                  <a:lnTo>
                    <a:pt x="22204" y="2661"/>
                  </a:lnTo>
                  <a:lnTo>
                    <a:pt x="21079" y="3479"/>
                  </a:lnTo>
                  <a:lnTo>
                    <a:pt x="19953" y="4298"/>
                  </a:lnTo>
                  <a:lnTo>
                    <a:pt x="18930" y="5321"/>
                  </a:lnTo>
                  <a:lnTo>
                    <a:pt x="18009" y="6242"/>
                  </a:lnTo>
                  <a:lnTo>
                    <a:pt x="17088" y="7368"/>
                  </a:lnTo>
                  <a:lnTo>
                    <a:pt x="16270" y="8493"/>
                  </a:lnTo>
                  <a:lnTo>
                    <a:pt x="15553" y="9721"/>
                  </a:lnTo>
                  <a:lnTo>
                    <a:pt x="14940" y="10949"/>
                  </a:lnTo>
                  <a:lnTo>
                    <a:pt x="14428" y="12279"/>
                  </a:lnTo>
                  <a:lnTo>
                    <a:pt x="1126" y="12279"/>
                  </a:lnTo>
                  <a:lnTo>
                    <a:pt x="1024" y="15451"/>
                  </a:lnTo>
                  <a:lnTo>
                    <a:pt x="819" y="18520"/>
                  </a:lnTo>
                  <a:lnTo>
                    <a:pt x="513" y="21488"/>
                  </a:lnTo>
                  <a:lnTo>
                    <a:pt x="1" y="24557"/>
                  </a:lnTo>
                  <a:lnTo>
                    <a:pt x="14428" y="24557"/>
                  </a:lnTo>
                  <a:lnTo>
                    <a:pt x="14940" y="25887"/>
                  </a:lnTo>
                  <a:lnTo>
                    <a:pt x="15553" y="27115"/>
                  </a:lnTo>
                  <a:lnTo>
                    <a:pt x="16270" y="28343"/>
                  </a:lnTo>
                  <a:lnTo>
                    <a:pt x="17088" y="29469"/>
                  </a:lnTo>
                  <a:lnTo>
                    <a:pt x="18009" y="30594"/>
                  </a:lnTo>
                  <a:lnTo>
                    <a:pt x="18930" y="31617"/>
                  </a:lnTo>
                  <a:lnTo>
                    <a:pt x="19953" y="32538"/>
                  </a:lnTo>
                  <a:lnTo>
                    <a:pt x="21079" y="33357"/>
                  </a:lnTo>
                  <a:lnTo>
                    <a:pt x="22204" y="34175"/>
                  </a:lnTo>
                  <a:lnTo>
                    <a:pt x="23432" y="34891"/>
                  </a:lnTo>
                  <a:lnTo>
                    <a:pt x="24762" y="35403"/>
                  </a:lnTo>
                  <a:lnTo>
                    <a:pt x="26092" y="35915"/>
                  </a:lnTo>
                  <a:lnTo>
                    <a:pt x="27423" y="36324"/>
                  </a:lnTo>
                  <a:lnTo>
                    <a:pt x="28855" y="36631"/>
                  </a:lnTo>
                  <a:lnTo>
                    <a:pt x="30287" y="36836"/>
                  </a:lnTo>
                  <a:lnTo>
                    <a:pt x="31822" y="36836"/>
                  </a:lnTo>
                  <a:lnTo>
                    <a:pt x="33664" y="36733"/>
                  </a:lnTo>
                  <a:lnTo>
                    <a:pt x="35506" y="36529"/>
                  </a:lnTo>
                  <a:lnTo>
                    <a:pt x="37347" y="36017"/>
                  </a:lnTo>
                  <a:lnTo>
                    <a:pt x="39087" y="35403"/>
                  </a:lnTo>
                  <a:lnTo>
                    <a:pt x="40724" y="34585"/>
                  </a:lnTo>
                  <a:lnTo>
                    <a:pt x="42259" y="33664"/>
                  </a:lnTo>
                  <a:lnTo>
                    <a:pt x="43691" y="32640"/>
                  </a:lnTo>
                  <a:lnTo>
                    <a:pt x="45021" y="31413"/>
                  </a:lnTo>
                  <a:lnTo>
                    <a:pt x="46249" y="30185"/>
                  </a:lnTo>
                  <a:lnTo>
                    <a:pt x="47375" y="28752"/>
                  </a:lnTo>
                  <a:lnTo>
                    <a:pt x="48296" y="27218"/>
                  </a:lnTo>
                  <a:lnTo>
                    <a:pt x="49114" y="25580"/>
                  </a:lnTo>
                  <a:lnTo>
                    <a:pt x="49728" y="23943"/>
                  </a:lnTo>
                  <a:lnTo>
                    <a:pt x="50240" y="22102"/>
                  </a:lnTo>
                  <a:lnTo>
                    <a:pt x="50547" y="20362"/>
                  </a:lnTo>
                  <a:lnTo>
                    <a:pt x="50649" y="18418"/>
                  </a:lnTo>
                  <a:lnTo>
                    <a:pt x="50547" y="16576"/>
                  </a:lnTo>
                  <a:lnTo>
                    <a:pt x="50240" y="14735"/>
                  </a:lnTo>
                  <a:lnTo>
                    <a:pt x="49728" y="12995"/>
                  </a:lnTo>
                  <a:lnTo>
                    <a:pt x="49114" y="11256"/>
                  </a:lnTo>
                  <a:lnTo>
                    <a:pt x="48296" y="9619"/>
                  </a:lnTo>
                  <a:lnTo>
                    <a:pt x="47375" y="8186"/>
                  </a:lnTo>
                  <a:lnTo>
                    <a:pt x="46249" y="6754"/>
                  </a:lnTo>
                  <a:lnTo>
                    <a:pt x="45021" y="5424"/>
                  </a:lnTo>
                  <a:lnTo>
                    <a:pt x="43691" y="4196"/>
                  </a:lnTo>
                  <a:lnTo>
                    <a:pt x="42259" y="3173"/>
                  </a:lnTo>
                  <a:lnTo>
                    <a:pt x="40724" y="2252"/>
                  </a:lnTo>
                  <a:lnTo>
                    <a:pt x="39087" y="1433"/>
                  </a:lnTo>
                  <a:lnTo>
                    <a:pt x="37347" y="819"/>
                  </a:lnTo>
                  <a:lnTo>
                    <a:pt x="35506" y="410"/>
                  </a:lnTo>
                  <a:lnTo>
                    <a:pt x="33664" y="103"/>
                  </a:lnTo>
                  <a:lnTo>
                    <a:pt x="318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17"/>
            <p:cNvSpPr/>
            <p:nvPr/>
          </p:nvSpPr>
          <p:spPr>
            <a:xfrm>
              <a:off x="4963650" y="2693775"/>
              <a:ext cx="1465725" cy="1227850"/>
            </a:xfrm>
            <a:custGeom>
              <a:avLst/>
              <a:gdLst/>
              <a:ahLst/>
              <a:cxnLst/>
              <a:rect l="l" t="t" r="r" b="b"/>
              <a:pathLst>
                <a:path w="58629" h="49114" extrusionOk="0">
                  <a:moveTo>
                    <a:pt x="4809" y="1"/>
                  </a:moveTo>
                  <a:lnTo>
                    <a:pt x="4400" y="1228"/>
                  </a:lnTo>
                  <a:lnTo>
                    <a:pt x="3990" y="2354"/>
                  </a:lnTo>
                  <a:lnTo>
                    <a:pt x="2967" y="4810"/>
                  </a:lnTo>
                  <a:lnTo>
                    <a:pt x="1637" y="7981"/>
                  </a:lnTo>
                  <a:lnTo>
                    <a:pt x="0" y="12279"/>
                  </a:lnTo>
                  <a:lnTo>
                    <a:pt x="12688" y="12279"/>
                  </a:lnTo>
                  <a:lnTo>
                    <a:pt x="23124" y="22818"/>
                  </a:lnTo>
                  <a:lnTo>
                    <a:pt x="22408" y="24660"/>
                  </a:lnTo>
                  <a:lnTo>
                    <a:pt x="21794" y="26604"/>
                  </a:lnTo>
                  <a:lnTo>
                    <a:pt x="21487" y="28650"/>
                  </a:lnTo>
                  <a:lnTo>
                    <a:pt x="21385" y="30696"/>
                  </a:lnTo>
                  <a:lnTo>
                    <a:pt x="21487" y="32640"/>
                  </a:lnTo>
                  <a:lnTo>
                    <a:pt x="21794" y="34380"/>
                  </a:lnTo>
                  <a:lnTo>
                    <a:pt x="22203" y="36222"/>
                  </a:lnTo>
                  <a:lnTo>
                    <a:pt x="22817" y="37859"/>
                  </a:lnTo>
                  <a:lnTo>
                    <a:pt x="23636" y="39496"/>
                  </a:lnTo>
                  <a:lnTo>
                    <a:pt x="24557" y="41031"/>
                  </a:lnTo>
                  <a:lnTo>
                    <a:pt x="25580" y="42463"/>
                  </a:lnTo>
                  <a:lnTo>
                    <a:pt x="26808" y="43691"/>
                  </a:lnTo>
                  <a:lnTo>
                    <a:pt x="28036" y="44919"/>
                  </a:lnTo>
                  <a:lnTo>
                    <a:pt x="29468" y="45942"/>
                  </a:lnTo>
                  <a:lnTo>
                    <a:pt x="31003" y="46863"/>
                  </a:lnTo>
                  <a:lnTo>
                    <a:pt x="32640" y="47681"/>
                  </a:lnTo>
                  <a:lnTo>
                    <a:pt x="34277" y="48295"/>
                  </a:lnTo>
                  <a:lnTo>
                    <a:pt x="36119" y="48807"/>
                  </a:lnTo>
                  <a:lnTo>
                    <a:pt x="37961" y="49012"/>
                  </a:lnTo>
                  <a:lnTo>
                    <a:pt x="39802" y="49114"/>
                  </a:lnTo>
                  <a:lnTo>
                    <a:pt x="41644" y="49012"/>
                  </a:lnTo>
                  <a:lnTo>
                    <a:pt x="43486" y="48807"/>
                  </a:lnTo>
                  <a:lnTo>
                    <a:pt x="45327" y="48295"/>
                  </a:lnTo>
                  <a:lnTo>
                    <a:pt x="47067" y="47681"/>
                  </a:lnTo>
                  <a:lnTo>
                    <a:pt x="48704" y="46863"/>
                  </a:lnTo>
                  <a:lnTo>
                    <a:pt x="50239" y="45942"/>
                  </a:lnTo>
                  <a:lnTo>
                    <a:pt x="51671" y="44919"/>
                  </a:lnTo>
                  <a:lnTo>
                    <a:pt x="53001" y="43691"/>
                  </a:lnTo>
                  <a:lnTo>
                    <a:pt x="54229" y="42463"/>
                  </a:lnTo>
                  <a:lnTo>
                    <a:pt x="55355" y="41031"/>
                  </a:lnTo>
                  <a:lnTo>
                    <a:pt x="56276" y="39496"/>
                  </a:lnTo>
                  <a:lnTo>
                    <a:pt x="57094" y="37859"/>
                  </a:lnTo>
                  <a:lnTo>
                    <a:pt x="57708" y="36222"/>
                  </a:lnTo>
                  <a:lnTo>
                    <a:pt x="58220" y="34380"/>
                  </a:lnTo>
                  <a:lnTo>
                    <a:pt x="58527" y="32640"/>
                  </a:lnTo>
                  <a:lnTo>
                    <a:pt x="58629" y="30696"/>
                  </a:lnTo>
                  <a:lnTo>
                    <a:pt x="58527" y="28855"/>
                  </a:lnTo>
                  <a:lnTo>
                    <a:pt x="58220" y="27013"/>
                  </a:lnTo>
                  <a:lnTo>
                    <a:pt x="57708" y="25273"/>
                  </a:lnTo>
                  <a:lnTo>
                    <a:pt x="57094" y="23534"/>
                  </a:lnTo>
                  <a:lnTo>
                    <a:pt x="56276" y="21897"/>
                  </a:lnTo>
                  <a:lnTo>
                    <a:pt x="55355" y="20464"/>
                  </a:lnTo>
                  <a:lnTo>
                    <a:pt x="54229" y="19032"/>
                  </a:lnTo>
                  <a:lnTo>
                    <a:pt x="53001" y="17702"/>
                  </a:lnTo>
                  <a:lnTo>
                    <a:pt x="51671" y="16474"/>
                  </a:lnTo>
                  <a:lnTo>
                    <a:pt x="50239" y="15451"/>
                  </a:lnTo>
                  <a:lnTo>
                    <a:pt x="48704" y="14530"/>
                  </a:lnTo>
                  <a:lnTo>
                    <a:pt x="47067" y="13711"/>
                  </a:lnTo>
                  <a:lnTo>
                    <a:pt x="45327" y="13097"/>
                  </a:lnTo>
                  <a:lnTo>
                    <a:pt x="43486" y="12688"/>
                  </a:lnTo>
                  <a:lnTo>
                    <a:pt x="41644" y="12381"/>
                  </a:lnTo>
                  <a:lnTo>
                    <a:pt x="39802" y="12279"/>
                  </a:lnTo>
                  <a:lnTo>
                    <a:pt x="37654" y="12381"/>
                  </a:lnTo>
                  <a:lnTo>
                    <a:pt x="35709" y="12790"/>
                  </a:lnTo>
                  <a:lnTo>
                    <a:pt x="33765" y="13302"/>
                  </a:lnTo>
                  <a:lnTo>
                    <a:pt x="31924" y="14121"/>
                  </a:lnTo>
                  <a:lnTo>
                    <a:pt x="178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9" name="Google Shape;349;p17"/>
          <p:cNvGrpSpPr/>
          <p:nvPr/>
        </p:nvGrpSpPr>
        <p:grpSpPr>
          <a:xfrm>
            <a:off x="386783" y="1346005"/>
            <a:ext cx="6180897" cy="922099"/>
            <a:chOff x="695359" y="2302076"/>
            <a:chExt cx="6180897" cy="922099"/>
          </a:xfrm>
        </p:grpSpPr>
        <p:sp>
          <p:nvSpPr>
            <p:cNvPr id="350" name="Google Shape;350;p17"/>
            <p:cNvSpPr txBox="1"/>
            <p:nvPr/>
          </p:nvSpPr>
          <p:spPr>
            <a:xfrm>
              <a:off x="695359" y="2302076"/>
              <a:ext cx="2114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 smtClean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Question 3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51" name="Google Shape;351;p17"/>
            <p:cNvSpPr txBox="1"/>
            <p:nvPr/>
          </p:nvSpPr>
          <p:spPr>
            <a:xfrm>
              <a:off x="695388" y="2657475"/>
              <a:ext cx="6180868" cy="56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2540" lvl="0">
                <a:buSzPts val="1400"/>
              </a:pPr>
              <a:r>
                <a:rPr lang="en-US" dirty="0"/>
                <a:t>Write an SQL statement to find the first order date of each user</a:t>
              </a:r>
              <a:endParaRPr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48" t="14307" r="41596" b="67457"/>
          <a:stretch/>
        </p:blipFill>
        <p:spPr bwMode="auto">
          <a:xfrm>
            <a:off x="1072561" y="2643758"/>
            <a:ext cx="3168869" cy="1333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03" t="20017" r="48788" b="26465"/>
          <a:stretch/>
        </p:blipFill>
        <p:spPr bwMode="auto">
          <a:xfrm>
            <a:off x="5940152" y="972334"/>
            <a:ext cx="2538248" cy="391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536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7"/>
          <p:cNvSpPr/>
          <p:nvPr/>
        </p:nvSpPr>
        <p:spPr>
          <a:xfrm>
            <a:off x="251521" y="964236"/>
            <a:ext cx="4896544" cy="1456744"/>
          </a:xfrm>
          <a:prstGeom prst="roundRect">
            <a:avLst>
              <a:gd name="adj" fmla="val 16667"/>
            </a:avLst>
          </a:prstGeom>
          <a:solidFill>
            <a:schemeClr val="accent2">
              <a:lumMod val="75000"/>
              <a:alpha val="2509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17"/>
          <p:cNvSpPr/>
          <p:nvPr/>
        </p:nvSpPr>
        <p:spPr>
          <a:xfrm>
            <a:off x="560097" y="558461"/>
            <a:ext cx="784800" cy="7848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17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Question 4 &amp; Table Result</a:t>
            </a:r>
            <a:endParaRPr dirty="0"/>
          </a:p>
        </p:txBody>
      </p:sp>
      <p:grpSp>
        <p:nvGrpSpPr>
          <p:cNvPr id="337" name="Google Shape;337;p17"/>
          <p:cNvGrpSpPr/>
          <p:nvPr/>
        </p:nvGrpSpPr>
        <p:grpSpPr>
          <a:xfrm>
            <a:off x="716345" y="714712"/>
            <a:ext cx="472011" cy="472011"/>
            <a:chOff x="1190625" y="238125"/>
            <a:chExt cx="5238750" cy="5238750"/>
          </a:xfrm>
        </p:grpSpPr>
        <p:sp>
          <p:nvSpPr>
            <p:cNvPr id="338" name="Google Shape;338;p17"/>
            <p:cNvSpPr/>
            <p:nvPr/>
          </p:nvSpPr>
          <p:spPr>
            <a:xfrm>
              <a:off x="3807425" y="2386825"/>
              <a:ext cx="1355750" cy="306975"/>
            </a:xfrm>
            <a:custGeom>
              <a:avLst/>
              <a:gdLst/>
              <a:ahLst/>
              <a:cxnLst/>
              <a:rect l="l" t="t" r="r" b="b"/>
              <a:pathLst>
                <a:path w="54230" h="12279" extrusionOk="0">
                  <a:moveTo>
                    <a:pt x="5628" y="0"/>
                  </a:moveTo>
                  <a:lnTo>
                    <a:pt x="5219" y="1740"/>
                  </a:lnTo>
                  <a:lnTo>
                    <a:pt x="4707" y="3377"/>
                  </a:lnTo>
                  <a:lnTo>
                    <a:pt x="4093" y="5014"/>
                  </a:lnTo>
                  <a:lnTo>
                    <a:pt x="3480" y="6549"/>
                  </a:lnTo>
                  <a:lnTo>
                    <a:pt x="2661" y="8083"/>
                  </a:lnTo>
                  <a:lnTo>
                    <a:pt x="1842" y="9516"/>
                  </a:lnTo>
                  <a:lnTo>
                    <a:pt x="922" y="10948"/>
                  </a:lnTo>
                  <a:lnTo>
                    <a:pt x="1" y="12279"/>
                  </a:lnTo>
                  <a:lnTo>
                    <a:pt x="51058" y="12279"/>
                  </a:lnTo>
                  <a:lnTo>
                    <a:pt x="52081" y="9209"/>
                  </a:lnTo>
                  <a:lnTo>
                    <a:pt x="53002" y="6242"/>
                  </a:lnTo>
                  <a:lnTo>
                    <a:pt x="53718" y="3172"/>
                  </a:lnTo>
                  <a:lnTo>
                    <a:pt x="542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17"/>
            <p:cNvSpPr/>
            <p:nvPr/>
          </p:nvSpPr>
          <p:spPr>
            <a:xfrm>
              <a:off x="2735625" y="1772900"/>
              <a:ext cx="920900" cy="920900"/>
            </a:xfrm>
            <a:custGeom>
              <a:avLst/>
              <a:gdLst/>
              <a:ahLst/>
              <a:cxnLst/>
              <a:rect l="l" t="t" r="r" b="b"/>
              <a:pathLst>
                <a:path w="36836" h="36836" extrusionOk="0">
                  <a:moveTo>
                    <a:pt x="24558" y="12279"/>
                  </a:moveTo>
                  <a:lnTo>
                    <a:pt x="24558" y="24557"/>
                  </a:lnTo>
                  <a:lnTo>
                    <a:pt x="12279" y="24557"/>
                  </a:lnTo>
                  <a:lnTo>
                    <a:pt x="12279" y="12279"/>
                  </a:lnTo>
                  <a:close/>
                  <a:moveTo>
                    <a:pt x="18418" y="1"/>
                  </a:moveTo>
                  <a:lnTo>
                    <a:pt x="16474" y="103"/>
                  </a:lnTo>
                  <a:lnTo>
                    <a:pt x="14735" y="410"/>
                  </a:lnTo>
                  <a:lnTo>
                    <a:pt x="12893" y="819"/>
                  </a:lnTo>
                  <a:lnTo>
                    <a:pt x="11256" y="1433"/>
                  </a:lnTo>
                  <a:lnTo>
                    <a:pt x="9619" y="2252"/>
                  </a:lnTo>
                  <a:lnTo>
                    <a:pt x="8084" y="3173"/>
                  </a:lnTo>
                  <a:lnTo>
                    <a:pt x="6652" y="4196"/>
                  </a:lnTo>
                  <a:lnTo>
                    <a:pt x="5424" y="5424"/>
                  </a:lnTo>
                  <a:lnTo>
                    <a:pt x="4196" y="6754"/>
                  </a:lnTo>
                  <a:lnTo>
                    <a:pt x="3173" y="8084"/>
                  </a:lnTo>
                  <a:lnTo>
                    <a:pt x="2252" y="9619"/>
                  </a:lnTo>
                  <a:lnTo>
                    <a:pt x="1433" y="11256"/>
                  </a:lnTo>
                  <a:lnTo>
                    <a:pt x="819" y="12995"/>
                  </a:lnTo>
                  <a:lnTo>
                    <a:pt x="410" y="14735"/>
                  </a:lnTo>
                  <a:lnTo>
                    <a:pt x="103" y="16576"/>
                  </a:lnTo>
                  <a:lnTo>
                    <a:pt x="1" y="18418"/>
                  </a:lnTo>
                  <a:lnTo>
                    <a:pt x="103" y="20362"/>
                  </a:lnTo>
                  <a:lnTo>
                    <a:pt x="410" y="22204"/>
                  </a:lnTo>
                  <a:lnTo>
                    <a:pt x="819" y="23943"/>
                  </a:lnTo>
                  <a:lnTo>
                    <a:pt x="1433" y="25580"/>
                  </a:lnTo>
                  <a:lnTo>
                    <a:pt x="2252" y="27218"/>
                  </a:lnTo>
                  <a:lnTo>
                    <a:pt x="3173" y="28752"/>
                  </a:lnTo>
                  <a:lnTo>
                    <a:pt x="4196" y="30185"/>
                  </a:lnTo>
                  <a:lnTo>
                    <a:pt x="5424" y="31515"/>
                  </a:lnTo>
                  <a:lnTo>
                    <a:pt x="6652" y="32640"/>
                  </a:lnTo>
                  <a:lnTo>
                    <a:pt x="8084" y="33766"/>
                  </a:lnTo>
                  <a:lnTo>
                    <a:pt x="9619" y="34687"/>
                  </a:lnTo>
                  <a:lnTo>
                    <a:pt x="11256" y="35403"/>
                  </a:lnTo>
                  <a:lnTo>
                    <a:pt x="12893" y="36017"/>
                  </a:lnTo>
                  <a:lnTo>
                    <a:pt x="14735" y="36529"/>
                  </a:lnTo>
                  <a:lnTo>
                    <a:pt x="16474" y="36733"/>
                  </a:lnTo>
                  <a:lnTo>
                    <a:pt x="18418" y="36836"/>
                  </a:lnTo>
                  <a:lnTo>
                    <a:pt x="20260" y="36733"/>
                  </a:lnTo>
                  <a:lnTo>
                    <a:pt x="22102" y="36529"/>
                  </a:lnTo>
                  <a:lnTo>
                    <a:pt x="23944" y="36017"/>
                  </a:lnTo>
                  <a:lnTo>
                    <a:pt x="25581" y="35403"/>
                  </a:lnTo>
                  <a:lnTo>
                    <a:pt x="27218" y="34687"/>
                  </a:lnTo>
                  <a:lnTo>
                    <a:pt x="28753" y="33766"/>
                  </a:lnTo>
                  <a:lnTo>
                    <a:pt x="30185" y="32640"/>
                  </a:lnTo>
                  <a:lnTo>
                    <a:pt x="31413" y="31515"/>
                  </a:lnTo>
                  <a:lnTo>
                    <a:pt x="32641" y="30185"/>
                  </a:lnTo>
                  <a:lnTo>
                    <a:pt x="33664" y="28752"/>
                  </a:lnTo>
                  <a:lnTo>
                    <a:pt x="34585" y="27218"/>
                  </a:lnTo>
                  <a:lnTo>
                    <a:pt x="35403" y="25580"/>
                  </a:lnTo>
                  <a:lnTo>
                    <a:pt x="36017" y="23943"/>
                  </a:lnTo>
                  <a:lnTo>
                    <a:pt x="36427" y="22204"/>
                  </a:lnTo>
                  <a:lnTo>
                    <a:pt x="36734" y="20362"/>
                  </a:lnTo>
                  <a:lnTo>
                    <a:pt x="36836" y="18418"/>
                  </a:lnTo>
                  <a:lnTo>
                    <a:pt x="36734" y="16576"/>
                  </a:lnTo>
                  <a:lnTo>
                    <a:pt x="36427" y="14735"/>
                  </a:lnTo>
                  <a:lnTo>
                    <a:pt x="36017" y="12995"/>
                  </a:lnTo>
                  <a:lnTo>
                    <a:pt x="35403" y="11256"/>
                  </a:lnTo>
                  <a:lnTo>
                    <a:pt x="34585" y="9619"/>
                  </a:lnTo>
                  <a:lnTo>
                    <a:pt x="33664" y="8084"/>
                  </a:lnTo>
                  <a:lnTo>
                    <a:pt x="32641" y="6754"/>
                  </a:lnTo>
                  <a:lnTo>
                    <a:pt x="31413" y="5424"/>
                  </a:lnTo>
                  <a:lnTo>
                    <a:pt x="30185" y="4196"/>
                  </a:lnTo>
                  <a:lnTo>
                    <a:pt x="28753" y="3173"/>
                  </a:lnTo>
                  <a:lnTo>
                    <a:pt x="27218" y="2252"/>
                  </a:lnTo>
                  <a:lnTo>
                    <a:pt x="25581" y="1433"/>
                  </a:lnTo>
                  <a:lnTo>
                    <a:pt x="23944" y="819"/>
                  </a:lnTo>
                  <a:lnTo>
                    <a:pt x="22102" y="410"/>
                  </a:lnTo>
                  <a:lnTo>
                    <a:pt x="20260" y="103"/>
                  </a:lnTo>
                  <a:lnTo>
                    <a:pt x="184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17"/>
            <p:cNvSpPr/>
            <p:nvPr/>
          </p:nvSpPr>
          <p:spPr>
            <a:xfrm>
              <a:off x="1190625" y="238125"/>
              <a:ext cx="3893275" cy="5238750"/>
            </a:xfrm>
            <a:custGeom>
              <a:avLst/>
              <a:gdLst/>
              <a:ahLst/>
              <a:cxnLst/>
              <a:rect l="l" t="t" r="r" b="b"/>
              <a:pathLst>
                <a:path w="155731" h="209550" extrusionOk="0">
                  <a:moveTo>
                    <a:pt x="86358" y="0"/>
                  </a:moveTo>
                  <a:lnTo>
                    <a:pt x="82879" y="102"/>
                  </a:lnTo>
                  <a:lnTo>
                    <a:pt x="79502" y="307"/>
                  </a:lnTo>
                  <a:lnTo>
                    <a:pt x="76228" y="716"/>
                  </a:lnTo>
                  <a:lnTo>
                    <a:pt x="72851" y="1228"/>
                  </a:lnTo>
                  <a:lnTo>
                    <a:pt x="69679" y="1842"/>
                  </a:lnTo>
                  <a:lnTo>
                    <a:pt x="66508" y="2660"/>
                  </a:lnTo>
                  <a:lnTo>
                    <a:pt x="63438" y="3581"/>
                  </a:lnTo>
                  <a:lnTo>
                    <a:pt x="60368" y="4604"/>
                  </a:lnTo>
                  <a:lnTo>
                    <a:pt x="57401" y="5832"/>
                  </a:lnTo>
                  <a:lnTo>
                    <a:pt x="54536" y="7060"/>
                  </a:lnTo>
                  <a:lnTo>
                    <a:pt x="51671" y="8493"/>
                  </a:lnTo>
                  <a:lnTo>
                    <a:pt x="48909" y="10027"/>
                  </a:lnTo>
                  <a:lnTo>
                    <a:pt x="46248" y="11664"/>
                  </a:lnTo>
                  <a:lnTo>
                    <a:pt x="43690" y="13404"/>
                  </a:lnTo>
                  <a:lnTo>
                    <a:pt x="41235" y="15246"/>
                  </a:lnTo>
                  <a:lnTo>
                    <a:pt x="38779" y="17190"/>
                  </a:lnTo>
                  <a:lnTo>
                    <a:pt x="36426" y="19236"/>
                  </a:lnTo>
                  <a:lnTo>
                    <a:pt x="34277" y="21385"/>
                  </a:lnTo>
                  <a:lnTo>
                    <a:pt x="32128" y="23636"/>
                  </a:lnTo>
                  <a:lnTo>
                    <a:pt x="30082" y="25989"/>
                  </a:lnTo>
                  <a:lnTo>
                    <a:pt x="28138" y="28342"/>
                  </a:lnTo>
                  <a:lnTo>
                    <a:pt x="26296" y="30798"/>
                  </a:lnTo>
                  <a:lnTo>
                    <a:pt x="24557" y="33356"/>
                  </a:lnTo>
                  <a:lnTo>
                    <a:pt x="22920" y="35914"/>
                  </a:lnTo>
                  <a:lnTo>
                    <a:pt x="21385" y="38574"/>
                  </a:lnTo>
                  <a:lnTo>
                    <a:pt x="20055" y="41235"/>
                  </a:lnTo>
                  <a:lnTo>
                    <a:pt x="18724" y="43997"/>
                  </a:lnTo>
                  <a:lnTo>
                    <a:pt x="17599" y="46862"/>
                  </a:lnTo>
                  <a:lnTo>
                    <a:pt x="16576" y="49727"/>
                  </a:lnTo>
                  <a:lnTo>
                    <a:pt x="15655" y="52694"/>
                  </a:lnTo>
                  <a:lnTo>
                    <a:pt x="14836" y="55559"/>
                  </a:lnTo>
                  <a:lnTo>
                    <a:pt x="14120" y="58629"/>
                  </a:lnTo>
                  <a:lnTo>
                    <a:pt x="13711" y="60778"/>
                  </a:lnTo>
                  <a:lnTo>
                    <a:pt x="13404" y="62926"/>
                  </a:lnTo>
                  <a:lnTo>
                    <a:pt x="13097" y="65177"/>
                  </a:lnTo>
                  <a:lnTo>
                    <a:pt x="12892" y="67326"/>
                  </a:lnTo>
                  <a:lnTo>
                    <a:pt x="12790" y="69475"/>
                  </a:lnTo>
                  <a:lnTo>
                    <a:pt x="12688" y="71624"/>
                  </a:lnTo>
                  <a:lnTo>
                    <a:pt x="12688" y="73772"/>
                  </a:lnTo>
                  <a:lnTo>
                    <a:pt x="12688" y="75921"/>
                  </a:lnTo>
                  <a:lnTo>
                    <a:pt x="12790" y="78070"/>
                  </a:lnTo>
                  <a:lnTo>
                    <a:pt x="12995" y="80218"/>
                  </a:lnTo>
                  <a:lnTo>
                    <a:pt x="13199" y="82367"/>
                  </a:lnTo>
                  <a:lnTo>
                    <a:pt x="13506" y="84516"/>
                  </a:lnTo>
                  <a:lnTo>
                    <a:pt x="13813" y="86562"/>
                  </a:lnTo>
                  <a:lnTo>
                    <a:pt x="14222" y="88711"/>
                  </a:lnTo>
                  <a:lnTo>
                    <a:pt x="14734" y="90757"/>
                  </a:lnTo>
                  <a:lnTo>
                    <a:pt x="15246" y="92804"/>
                  </a:lnTo>
                  <a:lnTo>
                    <a:pt x="0" y="118383"/>
                  </a:lnTo>
                  <a:lnTo>
                    <a:pt x="24966" y="136187"/>
                  </a:lnTo>
                  <a:lnTo>
                    <a:pt x="24966" y="171896"/>
                  </a:lnTo>
                  <a:lnTo>
                    <a:pt x="49523" y="171896"/>
                  </a:lnTo>
                  <a:lnTo>
                    <a:pt x="49523" y="209550"/>
                  </a:lnTo>
                  <a:lnTo>
                    <a:pt x="135471" y="209550"/>
                  </a:lnTo>
                  <a:lnTo>
                    <a:pt x="135471" y="184072"/>
                  </a:lnTo>
                  <a:lnTo>
                    <a:pt x="135573" y="179775"/>
                  </a:lnTo>
                  <a:lnTo>
                    <a:pt x="135675" y="175478"/>
                  </a:lnTo>
                  <a:lnTo>
                    <a:pt x="135982" y="171078"/>
                  </a:lnTo>
                  <a:lnTo>
                    <a:pt x="136392" y="166678"/>
                  </a:lnTo>
                  <a:lnTo>
                    <a:pt x="136903" y="162278"/>
                  </a:lnTo>
                  <a:lnTo>
                    <a:pt x="137620" y="157776"/>
                  </a:lnTo>
                  <a:lnTo>
                    <a:pt x="138336" y="153274"/>
                  </a:lnTo>
                  <a:lnTo>
                    <a:pt x="139257" y="148670"/>
                  </a:lnTo>
                  <a:lnTo>
                    <a:pt x="140280" y="144066"/>
                  </a:lnTo>
                  <a:lnTo>
                    <a:pt x="141405" y="139359"/>
                  </a:lnTo>
                  <a:lnTo>
                    <a:pt x="142735" y="134652"/>
                  </a:lnTo>
                  <a:lnTo>
                    <a:pt x="144066" y="129946"/>
                  </a:lnTo>
                  <a:lnTo>
                    <a:pt x="145600" y="125137"/>
                  </a:lnTo>
                  <a:lnTo>
                    <a:pt x="147238" y="120328"/>
                  </a:lnTo>
                  <a:lnTo>
                    <a:pt x="149079" y="115416"/>
                  </a:lnTo>
                  <a:lnTo>
                    <a:pt x="150921" y="110505"/>
                  </a:lnTo>
                  <a:lnTo>
                    <a:pt x="78684" y="110505"/>
                  </a:lnTo>
                  <a:lnTo>
                    <a:pt x="77046" y="110403"/>
                  </a:lnTo>
                  <a:lnTo>
                    <a:pt x="75512" y="110198"/>
                  </a:lnTo>
                  <a:lnTo>
                    <a:pt x="73977" y="109891"/>
                  </a:lnTo>
                  <a:lnTo>
                    <a:pt x="72544" y="109584"/>
                  </a:lnTo>
                  <a:lnTo>
                    <a:pt x="71112" y="109175"/>
                  </a:lnTo>
                  <a:lnTo>
                    <a:pt x="69679" y="108663"/>
                  </a:lnTo>
                  <a:lnTo>
                    <a:pt x="68247" y="108152"/>
                  </a:lnTo>
                  <a:lnTo>
                    <a:pt x="66917" y="107538"/>
                  </a:lnTo>
                  <a:lnTo>
                    <a:pt x="65587" y="106821"/>
                  </a:lnTo>
                  <a:lnTo>
                    <a:pt x="64257" y="106105"/>
                  </a:lnTo>
                  <a:lnTo>
                    <a:pt x="63029" y="105287"/>
                  </a:lnTo>
                  <a:lnTo>
                    <a:pt x="61801" y="104468"/>
                  </a:lnTo>
                  <a:lnTo>
                    <a:pt x="60675" y="103547"/>
                  </a:lnTo>
                  <a:lnTo>
                    <a:pt x="59550" y="102524"/>
                  </a:lnTo>
                  <a:lnTo>
                    <a:pt x="58527" y="101501"/>
                  </a:lnTo>
                  <a:lnTo>
                    <a:pt x="57503" y="100478"/>
                  </a:lnTo>
                  <a:lnTo>
                    <a:pt x="56480" y="99352"/>
                  </a:lnTo>
                  <a:lnTo>
                    <a:pt x="55662" y="98227"/>
                  </a:lnTo>
                  <a:lnTo>
                    <a:pt x="54741" y="96999"/>
                  </a:lnTo>
                  <a:lnTo>
                    <a:pt x="53922" y="95771"/>
                  </a:lnTo>
                  <a:lnTo>
                    <a:pt x="53206" y="94441"/>
                  </a:lnTo>
                  <a:lnTo>
                    <a:pt x="52592" y="93111"/>
                  </a:lnTo>
                  <a:lnTo>
                    <a:pt x="51978" y="91780"/>
                  </a:lnTo>
                  <a:lnTo>
                    <a:pt x="51364" y="90348"/>
                  </a:lnTo>
                  <a:lnTo>
                    <a:pt x="50853" y="88916"/>
                  </a:lnTo>
                  <a:lnTo>
                    <a:pt x="50443" y="87483"/>
                  </a:lnTo>
                  <a:lnTo>
                    <a:pt x="50136" y="86051"/>
                  </a:lnTo>
                  <a:lnTo>
                    <a:pt x="49830" y="84516"/>
                  </a:lnTo>
                  <a:lnTo>
                    <a:pt x="49625" y="82981"/>
                  </a:lnTo>
                  <a:lnTo>
                    <a:pt x="49523" y="81446"/>
                  </a:lnTo>
                  <a:lnTo>
                    <a:pt x="49523" y="79809"/>
                  </a:lnTo>
                  <a:lnTo>
                    <a:pt x="49523" y="78274"/>
                  </a:lnTo>
                  <a:lnTo>
                    <a:pt x="49625" y="76740"/>
                  </a:lnTo>
                  <a:lnTo>
                    <a:pt x="49830" y="75205"/>
                  </a:lnTo>
                  <a:lnTo>
                    <a:pt x="50136" y="73670"/>
                  </a:lnTo>
                  <a:lnTo>
                    <a:pt x="50443" y="72135"/>
                  </a:lnTo>
                  <a:lnTo>
                    <a:pt x="50853" y="70703"/>
                  </a:lnTo>
                  <a:lnTo>
                    <a:pt x="51364" y="69270"/>
                  </a:lnTo>
                  <a:lnTo>
                    <a:pt x="51978" y="67838"/>
                  </a:lnTo>
                  <a:lnTo>
                    <a:pt x="52592" y="66508"/>
                  </a:lnTo>
                  <a:lnTo>
                    <a:pt x="53206" y="65177"/>
                  </a:lnTo>
                  <a:lnTo>
                    <a:pt x="53922" y="63950"/>
                  </a:lnTo>
                  <a:lnTo>
                    <a:pt x="54741" y="62722"/>
                  </a:lnTo>
                  <a:lnTo>
                    <a:pt x="55662" y="61494"/>
                  </a:lnTo>
                  <a:lnTo>
                    <a:pt x="56480" y="60266"/>
                  </a:lnTo>
                  <a:lnTo>
                    <a:pt x="57503" y="59243"/>
                  </a:lnTo>
                  <a:lnTo>
                    <a:pt x="58527" y="58117"/>
                  </a:lnTo>
                  <a:lnTo>
                    <a:pt x="59550" y="57094"/>
                  </a:lnTo>
                  <a:lnTo>
                    <a:pt x="60675" y="56173"/>
                  </a:lnTo>
                  <a:lnTo>
                    <a:pt x="61801" y="55252"/>
                  </a:lnTo>
                  <a:lnTo>
                    <a:pt x="63029" y="54332"/>
                  </a:lnTo>
                  <a:lnTo>
                    <a:pt x="64257" y="53615"/>
                  </a:lnTo>
                  <a:lnTo>
                    <a:pt x="65587" y="52797"/>
                  </a:lnTo>
                  <a:lnTo>
                    <a:pt x="66917" y="52183"/>
                  </a:lnTo>
                  <a:lnTo>
                    <a:pt x="68247" y="51569"/>
                  </a:lnTo>
                  <a:lnTo>
                    <a:pt x="69679" y="50955"/>
                  </a:lnTo>
                  <a:lnTo>
                    <a:pt x="71112" y="50546"/>
                  </a:lnTo>
                  <a:lnTo>
                    <a:pt x="72544" y="50136"/>
                  </a:lnTo>
                  <a:lnTo>
                    <a:pt x="73977" y="49727"/>
                  </a:lnTo>
                  <a:lnTo>
                    <a:pt x="75512" y="49523"/>
                  </a:lnTo>
                  <a:lnTo>
                    <a:pt x="77046" y="49318"/>
                  </a:lnTo>
                  <a:lnTo>
                    <a:pt x="78684" y="49216"/>
                  </a:lnTo>
                  <a:lnTo>
                    <a:pt x="80218" y="49113"/>
                  </a:lnTo>
                  <a:lnTo>
                    <a:pt x="155730" y="49113"/>
                  </a:lnTo>
                  <a:lnTo>
                    <a:pt x="154707" y="46453"/>
                  </a:lnTo>
                  <a:lnTo>
                    <a:pt x="153684" y="43895"/>
                  </a:lnTo>
                  <a:lnTo>
                    <a:pt x="152456" y="41337"/>
                  </a:lnTo>
                  <a:lnTo>
                    <a:pt x="151228" y="38881"/>
                  </a:lnTo>
                  <a:lnTo>
                    <a:pt x="149898" y="36426"/>
                  </a:lnTo>
                  <a:lnTo>
                    <a:pt x="148363" y="34072"/>
                  </a:lnTo>
                  <a:lnTo>
                    <a:pt x="146828" y="31719"/>
                  </a:lnTo>
                  <a:lnTo>
                    <a:pt x="145191" y="29468"/>
                  </a:lnTo>
                  <a:lnTo>
                    <a:pt x="143554" y="27319"/>
                  </a:lnTo>
                  <a:lnTo>
                    <a:pt x="141712" y="25171"/>
                  </a:lnTo>
                  <a:lnTo>
                    <a:pt x="139871" y="23124"/>
                  </a:lnTo>
                  <a:lnTo>
                    <a:pt x="137926" y="21078"/>
                  </a:lnTo>
                  <a:lnTo>
                    <a:pt x="135880" y="19236"/>
                  </a:lnTo>
                  <a:lnTo>
                    <a:pt x="133834" y="17394"/>
                  </a:lnTo>
                  <a:lnTo>
                    <a:pt x="131685" y="15655"/>
                  </a:lnTo>
                  <a:lnTo>
                    <a:pt x="129434" y="13915"/>
                  </a:lnTo>
                  <a:lnTo>
                    <a:pt x="127081" y="12381"/>
                  </a:lnTo>
                  <a:lnTo>
                    <a:pt x="124727" y="10846"/>
                  </a:lnTo>
                  <a:lnTo>
                    <a:pt x="122374" y="9413"/>
                  </a:lnTo>
                  <a:lnTo>
                    <a:pt x="119918" y="8083"/>
                  </a:lnTo>
                  <a:lnTo>
                    <a:pt x="117360" y="6855"/>
                  </a:lnTo>
                  <a:lnTo>
                    <a:pt x="114700" y="5730"/>
                  </a:lnTo>
                  <a:lnTo>
                    <a:pt x="112142" y="4707"/>
                  </a:lnTo>
                  <a:lnTo>
                    <a:pt x="109379" y="3786"/>
                  </a:lnTo>
                  <a:lnTo>
                    <a:pt x="106719" y="2865"/>
                  </a:lnTo>
                  <a:lnTo>
                    <a:pt x="103854" y="2149"/>
                  </a:lnTo>
                  <a:lnTo>
                    <a:pt x="101092" y="1535"/>
                  </a:lnTo>
                  <a:lnTo>
                    <a:pt x="98227" y="1023"/>
                  </a:lnTo>
                  <a:lnTo>
                    <a:pt x="95259" y="614"/>
                  </a:lnTo>
                  <a:lnTo>
                    <a:pt x="92292" y="307"/>
                  </a:lnTo>
                  <a:lnTo>
                    <a:pt x="89325" y="102"/>
                  </a:lnTo>
                  <a:lnTo>
                    <a:pt x="863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17"/>
            <p:cNvSpPr/>
            <p:nvPr/>
          </p:nvSpPr>
          <p:spPr>
            <a:xfrm>
              <a:off x="3807425" y="1772900"/>
              <a:ext cx="1383900" cy="306975"/>
            </a:xfrm>
            <a:custGeom>
              <a:avLst/>
              <a:gdLst/>
              <a:ahLst/>
              <a:cxnLst/>
              <a:rect l="l" t="t" r="r" b="b"/>
              <a:pathLst>
                <a:path w="55356" h="12279" extrusionOk="0">
                  <a:moveTo>
                    <a:pt x="1" y="1"/>
                  </a:moveTo>
                  <a:lnTo>
                    <a:pt x="922" y="1433"/>
                  </a:lnTo>
                  <a:lnTo>
                    <a:pt x="1842" y="2763"/>
                  </a:lnTo>
                  <a:lnTo>
                    <a:pt x="2661" y="4298"/>
                  </a:lnTo>
                  <a:lnTo>
                    <a:pt x="3480" y="5833"/>
                  </a:lnTo>
                  <a:lnTo>
                    <a:pt x="4093" y="7368"/>
                  </a:lnTo>
                  <a:lnTo>
                    <a:pt x="4707" y="9005"/>
                  </a:lnTo>
                  <a:lnTo>
                    <a:pt x="5219" y="10642"/>
                  </a:lnTo>
                  <a:lnTo>
                    <a:pt x="5628" y="12279"/>
                  </a:lnTo>
                  <a:lnTo>
                    <a:pt x="55355" y="12279"/>
                  </a:lnTo>
                  <a:lnTo>
                    <a:pt x="55253" y="9209"/>
                  </a:lnTo>
                  <a:lnTo>
                    <a:pt x="55048" y="6140"/>
                  </a:lnTo>
                  <a:lnTo>
                    <a:pt x="54742" y="3070"/>
                  </a:lnTo>
                  <a:lnTo>
                    <a:pt x="542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17"/>
            <p:cNvSpPr/>
            <p:nvPr/>
          </p:nvSpPr>
          <p:spPr>
            <a:xfrm>
              <a:off x="5083875" y="545075"/>
              <a:ext cx="1345500" cy="1227850"/>
            </a:xfrm>
            <a:custGeom>
              <a:avLst/>
              <a:gdLst/>
              <a:ahLst/>
              <a:cxnLst/>
              <a:rect l="l" t="t" r="r" b="b"/>
              <a:pathLst>
                <a:path w="53820" h="49114" extrusionOk="0">
                  <a:moveTo>
                    <a:pt x="34993" y="0"/>
                  </a:moveTo>
                  <a:lnTo>
                    <a:pt x="33152" y="103"/>
                  </a:lnTo>
                  <a:lnTo>
                    <a:pt x="31310" y="410"/>
                  </a:lnTo>
                  <a:lnTo>
                    <a:pt x="29468" y="819"/>
                  </a:lnTo>
                  <a:lnTo>
                    <a:pt x="27831" y="1433"/>
                  </a:lnTo>
                  <a:lnTo>
                    <a:pt x="26194" y="2251"/>
                  </a:lnTo>
                  <a:lnTo>
                    <a:pt x="24659" y="3172"/>
                  </a:lnTo>
                  <a:lnTo>
                    <a:pt x="23227" y="4195"/>
                  </a:lnTo>
                  <a:lnTo>
                    <a:pt x="21999" y="5423"/>
                  </a:lnTo>
                  <a:lnTo>
                    <a:pt x="20771" y="6753"/>
                  </a:lnTo>
                  <a:lnTo>
                    <a:pt x="19748" y="8186"/>
                  </a:lnTo>
                  <a:lnTo>
                    <a:pt x="18827" y="9618"/>
                  </a:lnTo>
                  <a:lnTo>
                    <a:pt x="18008" y="11255"/>
                  </a:lnTo>
                  <a:lnTo>
                    <a:pt x="17394" y="12995"/>
                  </a:lnTo>
                  <a:lnTo>
                    <a:pt x="16985" y="14734"/>
                  </a:lnTo>
                  <a:lnTo>
                    <a:pt x="16678" y="16576"/>
                  </a:lnTo>
                  <a:lnTo>
                    <a:pt x="16576" y="18418"/>
                  </a:lnTo>
                  <a:lnTo>
                    <a:pt x="16678" y="20567"/>
                  </a:lnTo>
                  <a:lnTo>
                    <a:pt x="16985" y="22511"/>
                  </a:lnTo>
                  <a:lnTo>
                    <a:pt x="17599" y="24455"/>
                  </a:lnTo>
                  <a:lnTo>
                    <a:pt x="18315" y="26399"/>
                  </a:lnTo>
                  <a:lnTo>
                    <a:pt x="7879" y="36835"/>
                  </a:lnTo>
                  <a:lnTo>
                    <a:pt x="0" y="36835"/>
                  </a:lnTo>
                  <a:lnTo>
                    <a:pt x="1023" y="39803"/>
                  </a:lnTo>
                  <a:lnTo>
                    <a:pt x="1944" y="42872"/>
                  </a:lnTo>
                  <a:lnTo>
                    <a:pt x="2660" y="45942"/>
                  </a:lnTo>
                  <a:lnTo>
                    <a:pt x="3172" y="49114"/>
                  </a:lnTo>
                  <a:lnTo>
                    <a:pt x="12995" y="49114"/>
                  </a:lnTo>
                  <a:lnTo>
                    <a:pt x="27115" y="35096"/>
                  </a:lnTo>
                  <a:lnTo>
                    <a:pt x="28956" y="35812"/>
                  </a:lnTo>
                  <a:lnTo>
                    <a:pt x="30900" y="36426"/>
                  </a:lnTo>
                  <a:lnTo>
                    <a:pt x="32845" y="36733"/>
                  </a:lnTo>
                  <a:lnTo>
                    <a:pt x="34993" y="36835"/>
                  </a:lnTo>
                  <a:lnTo>
                    <a:pt x="36835" y="36733"/>
                  </a:lnTo>
                  <a:lnTo>
                    <a:pt x="38677" y="36528"/>
                  </a:lnTo>
                  <a:lnTo>
                    <a:pt x="40518" y="36017"/>
                  </a:lnTo>
                  <a:lnTo>
                    <a:pt x="42258" y="35403"/>
                  </a:lnTo>
                  <a:lnTo>
                    <a:pt x="43895" y="34584"/>
                  </a:lnTo>
                  <a:lnTo>
                    <a:pt x="45430" y="33663"/>
                  </a:lnTo>
                  <a:lnTo>
                    <a:pt x="46862" y="32640"/>
                  </a:lnTo>
                  <a:lnTo>
                    <a:pt x="48192" y="31412"/>
                  </a:lnTo>
                  <a:lnTo>
                    <a:pt x="49420" y="30185"/>
                  </a:lnTo>
                  <a:lnTo>
                    <a:pt x="50546" y="28752"/>
                  </a:lnTo>
                  <a:lnTo>
                    <a:pt x="51467" y="27217"/>
                  </a:lnTo>
                  <a:lnTo>
                    <a:pt x="52285" y="25580"/>
                  </a:lnTo>
                  <a:lnTo>
                    <a:pt x="52899" y="23943"/>
                  </a:lnTo>
                  <a:lnTo>
                    <a:pt x="53411" y="22101"/>
                  </a:lnTo>
                  <a:lnTo>
                    <a:pt x="53718" y="20362"/>
                  </a:lnTo>
                  <a:lnTo>
                    <a:pt x="53820" y="18418"/>
                  </a:lnTo>
                  <a:lnTo>
                    <a:pt x="53718" y="16576"/>
                  </a:lnTo>
                  <a:lnTo>
                    <a:pt x="53411" y="14734"/>
                  </a:lnTo>
                  <a:lnTo>
                    <a:pt x="52899" y="12995"/>
                  </a:lnTo>
                  <a:lnTo>
                    <a:pt x="52285" y="11255"/>
                  </a:lnTo>
                  <a:lnTo>
                    <a:pt x="51467" y="9618"/>
                  </a:lnTo>
                  <a:lnTo>
                    <a:pt x="50546" y="8186"/>
                  </a:lnTo>
                  <a:lnTo>
                    <a:pt x="49420" y="6753"/>
                  </a:lnTo>
                  <a:lnTo>
                    <a:pt x="48192" y="5423"/>
                  </a:lnTo>
                  <a:lnTo>
                    <a:pt x="46862" y="4195"/>
                  </a:lnTo>
                  <a:lnTo>
                    <a:pt x="45430" y="3172"/>
                  </a:lnTo>
                  <a:lnTo>
                    <a:pt x="43895" y="2251"/>
                  </a:lnTo>
                  <a:lnTo>
                    <a:pt x="42258" y="1433"/>
                  </a:lnTo>
                  <a:lnTo>
                    <a:pt x="40518" y="819"/>
                  </a:lnTo>
                  <a:lnTo>
                    <a:pt x="38677" y="410"/>
                  </a:lnTo>
                  <a:lnTo>
                    <a:pt x="36835" y="103"/>
                  </a:lnTo>
                  <a:lnTo>
                    <a:pt x="349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17"/>
            <p:cNvSpPr/>
            <p:nvPr/>
          </p:nvSpPr>
          <p:spPr>
            <a:xfrm>
              <a:off x="5163150" y="1772900"/>
              <a:ext cx="1266225" cy="920900"/>
            </a:xfrm>
            <a:custGeom>
              <a:avLst/>
              <a:gdLst/>
              <a:ahLst/>
              <a:cxnLst/>
              <a:rect l="l" t="t" r="r" b="b"/>
              <a:pathLst>
                <a:path w="50649" h="36836" extrusionOk="0">
                  <a:moveTo>
                    <a:pt x="31822" y="1"/>
                  </a:moveTo>
                  <a:lnTo>
                    <a:pt x="30287" y="103"/>
                  </a:lnTo>
                  <a:lnTo>
                    <a:pt x="28855" y="205"/>
                  </a:lnTo>
                  <a:lnTo>
                    <a:pt x="27423" y="512"/>
                  </a:lnTo>
                  <a:lnTo>
                    <a:pt x="26092" y="921"/>
                  </a:lnTo>
                  <a:lnTo>
                    <a:pt x="24762" y="1433"/>
                  </a:lnTo>
                  <a:lnTo>
                    <a:pt x="23432" y="2047"/>
                  </a:lnTo>
                  <a:lnTo>
                    <a:pt x="22204" y="2661"/>
                  </a:lnTo>
                  <a:lnTo>
                    <a:pt x="21079" y="3479"/>
                  </a:lnTo>
                  <a:lnTo>
                    <a:pt x="19953" y="4298"/>
                  </a:lnTo>
                  <a:lnTo>
                    <a:pt x="18930" y="5321"/>
                  </a:lnTo>
                  <a:lnTo>
                    <a:pt x="18009" y="6242"/>
                  </a:lnTo>
                  <a:lnTo>
                    <a:pt x="17088" y="7368"/>
                  </a:lnTo>
                  <a:lnTo>
                    <a:pt x="16270" y="8493"/>
                  </a:lnTo>
                  <a:lnTo>
                    <a:pt x="15553" y="9721"/>
                  </a:lnTo>
                  <a:lnTo>
                    <a:pt x="14940" y="10949"/>
                  </a:lnTo>
                  <a:lnTo>
                    <a:pt x="14428" y="12279"/>
                  </a:lnTo>
                  <a:lnTo>
                    <a:pt x="1126" y="12279"/>
                  </a:lnTo>
                  <a:lnTo>
                    <a:pt x="1024" y="15451"/>
                  </a:lnTo>
                  <a:lnTo>
                    <a:pt x="819" y="18520"/>
                  </a:lnTo>
                  <a:lnTo>
                    <a:pt x="513" y="21488"/>
                  </a:lnTo>
                  <a:lnTo>
                    <a:pt x="1" y="24557"/>
                  </a:lnTo>
                  <a:lnTo>
                    <a:pt x="14428" y="24557"/>
                  </a:lnTo>
                  <a:lnTo>
                    <a:pt x="14940" y="25887"/>
                  </a:lnTo>
                  <a:lnTo>
                    <a:pt x="15553" y="27115"/>
                  </a:lnTo>
                  <a:lnTo>
                    <a:pt x="16270" y="28343"/>
                  </a:lnTo>
                  <a:lnTo>
                    <a:pt x="17088" y="29469"/>
                  </a:lnTo>
                  <a:lnTo>
                    <a:pt x="18009" y="30594"/>
                  </a:lnTo>
                  <a:lnTo>
                    <a:pt x="18930" y="31617"/>
                  </a:lnTo>
                  <a:lnTo>
                    <a:pt x="19953" y="32538"/>
                  </a:lnTo>
                  <a:lnTo>
                    <a:pt x="21079" y="33357"/>
                  </a:lnTo>
                  <a:lnTo>
                    <a:pt x="22204" y="34175"/>
                  </a:lnTo>
                  <a:lnTo>
                    <a:pt x="23432" y="34891"/>
                  </a:lnTo>
                  <a:lnTo>
                    <a:pt x="24762" y="35403"/>
                  </a:lnTo>
                  <a:lnTo>
                    <a:pt x="26092" y="35915"/>
                  </a:lnTo>
                  <a:lnTo>
                    <a:pt x="27423" y="36324"/>
                  </a:lnTo>
                  <a:lnTo>
                    <a:pt x="28855" y="36631"/>
                  </a:lnTo>
                  <a:lnTo>
                    <a:pt x="30287" y="36836"/>
                  </a:lnTo>
                  <a:lnTo>
                    <a:pt x="31822" y="36836"/>
                  </a:lnTo>
                  <a:lnTo>
                    <a:pt x="33664" y="36733"/>
                  </a:lnTo>
                  <a:lnTo>
                    <a:pt x="35506" y="36529"/>
                  </a:lnTo>
                  <a:lnTo>
                    <a:pt x="37347" y="36017"/>
                  </a:lnTo>
                  <a:lnTo>
                    <a:pt x="39087" y="35403"/>
                  </a:lnTo>
                  <a:lnTo>
                    <a:pt x="40724" y="34585"/>
                  </a:lnTo>
                  <a:lnTo>
                    <a:pt x="42259" y="33664"/>
                  </a:lnTo>
                  <a:lnTo>
                    <a:pt x="43691" y="32640"/>
                  </a:lnTo>
                  <a:lnTo>
                    <a:pt x="45021" y="31413"/>
                  </a:lnTo>
                  <a:lnTo>
                    <a:pt x="46249" y="30185"/>
                  </a:lnTo>
                  <a:lnTo>
                    <a:pt x="47375" y="28752"/>
                  </a:lnTo>
                  <a:lnTo>
                    <a:pt x="48296" y="27218"/>
                  </a:lnTo>
                  <a:lnTo>
                    <a:pt x="49114" y="25580"/>
                  </a:lnTo>
                  <a:lnTo>
                    <a:pt x="49728" y="23943"/>
                  </a:lnTo>
                  <a:lnTo>
                    <a:pt x="50240" y="22102"/>
                  </a:lnTo>
                  <a:lnTo>
                    <a:pt x="50547" y="20362"/>
                  </a:lnTo>
                  <a:lnTo>
                    <a:pt x="50649" y="18418"/>
                  </a:lnTo>
                  <a:lnTo>
                    <a:pt x="50547" y="16576"/>
                  </a:lnTo>
                  <a:lnTo>
                    <a:pt x="50240" y="14735"/>
                  </a:lnTo>
                  <a:lnTo>
                    <a:pt x="49728" y="12995"/>
                  </a:lnTo>
                  <a:lnTo>
                    <a:pt x="49114" y="11256"/>
                  </a:lnTo>
                  <a:lnTo>
                    <a:pt x="48296" y="9619"/>
                  </a:lnTo>
                  <a:lnTo>
                    <a:pt x="47375" y="8186"/>
                  </a:lnTo>
                  <a:lnTo>
                    <a:pt x="46249" y="6754"/>
                  </a:lnTo>
                  <a:lnTo>
                    <a:pt x="45021" y="5424"/>
                  </a:lnTo>
                  <a:lnTo>
                    <a:pt x="43691" y="4196"/>
                  </a:lnTo>
                  <a:lnTo>
                    <a:pt x="42259" y="3173"/>
                  </a:lnTo>
                  <a:lnTo>
                    <a:pt x="40724" y="2252"/>
                  </a:lnTo>
                  <a:lnTo>
                    <a:pt x="39087" y="1433"/>
                  </a:lnTo>
                  <a:lnTo>
                    <a:pt x="37347" y="819"/>
                  </a:lnTo>
                  <a:lnTo>
                    <a:pt x="35506" y="410"/>
                  </a:lnTo>
                  <a:lnTo>
                    <a:pt x="33664" y="103"/>
                  </a:lnTo>
                  <a:lnTo>
                    <a:pt x="318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17"/>
            <p:cNvSpPr/>
            <p:nvPr/>
          </p:nvSpPr>
          <p:spPr>
            <a:xfrm>
              <a:off x="4963650" y="2693775"/>
              <a:ext cx="1465725" cy="1227850"/>
            </a:xfrm>
            <a:custGeom>
              <a:avLst/>
              <a:gdLst/>
              <a:ahLst/>
              <a:cxnLst/>
              <a:rect l="l" t="t" r="r" b="b"/>
              <a:pathLst>
                <a:path w="58629" h="49114" extrusionOk="0">
                  <a:moveTo>
                    <a:pt x="4809" y="1"/>
                  </a:moveTo>
                  <a:lnTo>
                    <a:pt x="4400" y="1228"/>
                  </a:lnTo>
                  <a:lnTo>
                    <a:pt x="3990" y="2354"/>
                  </a:lnTo>
                  <a:lnTo>
                    <a:pt x="2967" y="4810"/>
                  </a:lnTo>
                  <a:lnTo>
                    <a:pt x="1637" y="7981"/>
                  </a:lnTo>
                  <a:lnTo>
                    <a:pt x="0" y="12279"/>
                  </a:lnTo>
                  <a:lnTo>
                    <a:pt x="12688" y="12279"/>
                  </a:lnTo>
                  <a:lnTo>
                    <a:pt x="23124" y="22818"/>
                  </a:lnTo>
                  <a:lnTo>
                    <a:pt x="22408" y="24660"/>
                  </a:lnTo>
                  <a:lnTo>
                    <a:pt x="21794" y="26604"/>
                  </a:lnTo>
                  <a:lnTo>
                    <a:pt x="21487" y="28650"/>
                  </a:lnTo>
                  <a:lnTo>
                    <a:pt x="21385" y="30696"/>
                  </a:lnTo>
                  <a:lnTo>
                    <a:pt x="21487" y="32640"/>
                  </a:lnTo>
                  <a:lnTo>
                    <a:pt x="21794" y="34380"/>
                  </a:lnTo>
                  <a:lnTo>
                    <a:pt x="22203" y="36222"/>
                  </a:lnTo>
                  <a:lnTo>
                    <a:pt x="22817" y="37859"/>
                  </a:lnTo>
                  <a:lnTo>
                    <a:pt x="23636" y="39496"/>
                  </a:lnTo>
                  <a:lnTo>
                    <a:pt x="24557" y="41031"/>
                  </a:lnTo>
                  <a:lnTo>
                    <a:pt x="25580" y="42463"/>
                  </a:lnTo>
                  <a:lnTo>
                    <a:pt x="26808" y="43691"/>
                  </a:lnTo>
                  <a:lnTo>
                    <a:pt x="28036" y="44919"/>
                  </a:lnTo>
                  <a:lnTo>
                    <a:pt x="29468" y="45942"/>
                  </a:lnTo>
                  <a:lnTo>
                    <a:pt x="31003" y="46863"/>
                  </a:lnTo>
                  <a:lnTo>
                    <a:pt x="32640" y="47681"/>
                  </a:lnTo>
                  <a:lnTo>
                    <a:pt x="34277" y="48295"/>
                  </a:lnTo>
                  <a:lnTo>
                    <a:pt x="36119" y="48807"/>
                  </a:lnTo>
                  <a:lnTo>
                    <a:pt x="37961" y="49012"/>
                  </a:lnTo>
                  <a:lnTo>
                    <a:pt x="39802" y="49114"/>
                  </a:lnTo>
                  <a:lnTo>
                    <a:pt x="41644" y="49012"/>
                  </a:lnTo>
                  <a:lnTo>
                    <a:pt x="43486" y="48807"/>
                  </a:lnTo>
                  <a:lnTo>
                    <a:pt x="45327" y="48295"/>
                  </a:lnTo>
                  <a:lnTo>
                    <a:pt x="47067" y="47681"/>
                  </a:lnTo>
                  <a:lnTo>
                    <a:pt x="48704" y="46863"/>
                  </a:lnTo>
                  <a:lnTo>
                    <a:pt x="50239" y="45942"/>
                  </a:lnTo>
                  <a:lnTo>
                    <a:pt x="51671" y="44919"/>
                  </a:lnTo>
                  <a:lnTo>
                    <a:pt x="53001" y="43691"/>
                  </a:lnTo>
                  <a:lnTo>
                    <a:pt x="54229" y="42463"/>
                  </a:lnTo>
                  <a:lnTo>
                    <a:pt x="55355" y="41031"/>
                  </a:lnTo>
                  <a:lnTo>
                    <a:pt x="56276" y="39496"/>
                  </a:lnTo>
                  <a:lnTo>
                    <a:pt x="57094" y="37859"/>
                  </a:lnTo>
                  <a:lnTo>
                    <a:pt x="57708" y="36222"/>
                  </a:lnTo>
                  <a:lnTo>
                    <a:pt x="58220" y="34380"/>
                  </a:lnTo>
                  <a:lnTo>
                    <a:pt x="58527" y="32640"/>
                  </a:lnTo>
                  <a:lnTo>
                    <a:pt x="58629" y="30696"/>
                  </a:lnTo>
                  <a:lnTo>
                    <a:pt x="58527" y="28855"/>
                  </a:lnTo>
                  <a:lnTo>
                    <a:pt x="58220" y="27013"/>
                  </a:lnTo>
                  <a:lnTo>
                    <a:pt x="57708" y="25273"/>
                  </a:lnTo>
                  <a:lnTo>
                    <a:pt x="57094" y="23534"/>
                  </a:lnTo>
                  <a:lnTo>
                    <a:pt x="56276" y="21897"/>
                  </a:lnTo>
                  <a:lnTo>
                    <a:pt x="55355" y="20464"/>
                  </a:lnTo>
                  <a:lnTo>
                    <a:pt x="54229" y="19032"/>
                  </a:lnTo>
                  <a:lnTo>
                    <a:pt x="53001" y="17702"/>
                  </a:lnTo>
                  <a:lnTo>
                    <a:pt x="51671" y="16474"/>
                  </a:lnTo>
                  <a:lnTo>
                    <a:pt x="50239" y="15451"/>
                  </a:lnTo>
                  <a:lnTo>
                    <a:pt x="48704" y="14530"/>
                  </a:lnTo>
                  <a:lnTo>
                    <a:pt x="47067" y="13711"/>
                  </a:lnTo>
                  <a:lnTo>
                    <a:pt x="45327" y="13097"/>
                  </a:lnTo>
                  <a:lnTo>
                    <a:pt x="43486" y="12688"/>
                  </a:lnTo>
                  <a:lnTo>
                    <a:pt x="41644" y="12381"/>
                  </a:lnTo>
                  <a:lnTo>
                    <a:pt x="39802" y="12279"/>
                  </a:lnTo>
                  <a:lnTo>
                    <a:pt x="37654" y="12381"/>
                  </a:lnTo>
                  <a:lnTo>
                    <a:pt x="35709" y="12790"/>
                  </a:lnTo>
                  <a:lnTo>
                    <a:pt x="33765" y="13302"/>
                  </a:lnTo>
                  <a:lnTo>
                    <a:pt x="31924" y="14121"/>
                  </a:lnTo>
                  <a:lnTo>
                    <a:pt x="178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9" name="Google Shape;349;p17"/>
          <p:cNvGrpSpPr/>
          <p:nvPr/>
        </p:nvGrpSpPr>
        <p:grpSpPr>
          <a:xfrm>
            <a:off x="386783" y="1346005"/>
            <a:ext cx="4905297" cy="922099"/>
            <a:chOff x="695359" y="2302076"/>
            <a:chExt cx="4905297" cy="922099"/>
          </a:xfrm>
        </p:grpSpPr>
        <p:sp>
          <p:nvSpPr>
            <p:cNvPr id="350" name="Google Shape;350;p17"/>
            <p:cNvSpPr txBox="1"/>
            <p:nvPr/>
          </p:nvSpPr>
          <p:spPr>
            <a:xfrm>
              <a:off x="695359" y="2302076"/>
              <a:ext cx="2114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 smtClean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Question 4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51" name="Google Shape;351;p17"/>
            <p:cNvSpPr txBox="1"/>
            <p:nvPr/>
          </p:nvSpPr>
          <p:spPr>
            <a:xfrm>
              <a:off x="695388" y="2657475"/>
              <a:ext cx="4905268" cy="56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2540" lvl="0">
                <a:buSzPts val="1400"/>
              </a:pPr>
              <a:r>
                <a:rPr lang="en-US" dirty="0"/>
                <a:t>Write an SQL statement to find the number of users who made their first order in each country, each day</a:t>
              </a:r>
              <a:endParaRPr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24" t="28395" r="40185" b="17484"/>
          <a:stretch/>
        </p:blipFill>
        <p:spPr bwMode="auto">
          <a:xfrm>
            <a:off x="5321408" y="894481"/>
            <a:ext cx="3641836" cy="3959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84" t="20878" r="35945" b="46083"/>
          <a:stretch/>
        </p:blipFill>
        <p:spPr bwMode="auto">
          <a:xfrm>
            <a:off x="528789" y="2420980"/>
            <a:ext cx="3899617" cy="2416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98831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7"/>
          <p:cNvSpPr/>
          <p:nvPr/>
        </p:nvSpPr>
        <p:spPr>
          <a:xfrm>
            <a:off x="683567" y="964236"/>
            <a:ext cx="5040559" cy="1459894"/>
          </a:xfrm>
          <a:prstGeom prst="roundRect">
            <a:avLst>
              <a:gd name="adj" fmla="val 16667"/>
            </a:avLst>
          </a:prstGeom>
          <a:solidFill>
            <a:schemeClr val="accent3">
              <a:lumMod val="50000"/>
              <a:alpha val="2509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17"/>
          <p:cNvSpPr/>
          <p:nvPr/>
        </p:nvSpPr>
        <p:spPr>
          <a:xfrm>
            <a:off x="978888" y="558461"/>
            <a:ext cx="784800" cy="784800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17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Question 5 &amp; Table Result</a:t>
            </a:r>
            <a:endParaRPr dirty="0"/>
          </a:p>
        </p:txBody>
      </p:sp>
      <p:grpSp>
        <p:nvGrpSpPr>
          <p:cNvPr id="337" name="Google Shape;337;p17"/>
          <p:cNvGrpSpPr/>
          <p:nvPr/>
        </p:nvGrpSpPr>
        <p:grpSpPr>
          <a:xfrm>
            <a:off x="1148392" y="714712"/>
            <a:ext cx="472011" cy="472011"/>
            <a:chOff x="1190625" y="238125"/>
            <a:chExt cx="5238750" cy="5238750"/>
          </a:xfrm>
        </p:grpSpPr>
        <p:sp>
          <p:nvSpPr>
            <p:cNvPr id="338" name="Google Shape;338;p17"/>
            <p:cNvSpPr/>
            <p:nvPr/>
          </p:nvSpPr>
          <p:spPr>
            <a:xfrm>
              <a:off x="3807425" y="2386825"/>
              <a:ext cx="1355750" cy="306975"/>
            </a:xfrm>
            <a:custGeom>
              <a:avLst/>
              <a:gdLst/>
              <a:ahLst/>
              <a:cxnLst/>
              <a:rect l="l" t="t" r="r" b="b"/>
              <a:pathLst>
                <a:path w="54230" h="12279" extrusionOk="0">
                  <a:moveTo>
                    <a:pt x="5628" y="0"/>
                  </a:moveTo>
                  <a:lnTo>
                    <a:pt x="5219" y="1740"/>
                  </a:lnTo>
                  <a:lnTo>
                    <a:pt x="4707" y="3377"/>
                  </a:lnTo>
                  <a:lnTo>
                    <a:pt x="4093" y="5014"/>
                  </a:lnTo>
                  <a:lnTo>
                    <a:pt x="3480" y="6549"/>
                  </a:lnTo>
                  <a:lnTo>
                    <a:pt x="2661" y="8083"/>
                  </a:lnTo>
                  <a:lnTo>
                    <a:pt x="1842" y="9516"/>
                  </a:lnTo>
                  <a:lnTo>
                    <a:pt x="922" y="10948"/>
                  </a:lnTo>
                  <a:lnTo>
                    <a:pt x="1" y="12279"/>
                  </a:lnTo>
                  <a:lnTo>
                    <a:pt x="51058" y="12279"/>
                  </a:lnTo>
                  <a:lnTo>
                    <a:pt x="52081" y="9209"/>
                  </a:lnTo>
                  <a:lnTo>
                    <a:pt x="53002" y="6242"/>
                  </a:lnTo>
                  <a:lnTo>
                    <a:pt x="53718" y="3172"/>
                  </a:lnTo>
                  <a:lnTo>
                    <a:pt x="542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17"/>
            <p:cNvSpPr/>
            <p:nvPr/>
          </p:nvSpPr>
          <p:spPr>
            <a:xfrm>
              <a:off x="2735625" y="1772900"/>
              <a:ext cx="920900" cy="920900"/>
            </a:xfrm>
            <a:custGeom>
              <a:avLst/>
              <a:gdLst/>
              <a:ahLst/>
              <a:cxnLst/>
              <a:rect l="l" t="t" r="r" b="b"/>
              <a:pathLst>
                <a:path w="36836" h="36836" extrusionOk="0">
                  <a:moveTo>
                    <a:pt x="24558" y="12279"/>
                  </a:moveTo>
                  <a:lnTo>
                    <a:pt x="24558" y="24557"/>
                  </a:lnTo>
                  <a:lnTo>
                    <a:pt x="12279" y="24557"/>
                  </a:lnTo>
                  <a:lnTo>
                    <a:pt x="12279" y="12279"/>
                  </a:lnTo>
                  <a:close/>
                  <a:moveTo>
                    <a:pt x="18418" y="1"/>
                  </a:moveTo>
                  <a:lnTo>
                    <a:pt x="16474" y="103"/>
                  </a:lnTo>
                  <a:lnTo>
                    <a:pt x="14735" y="410"/>
                  </a:lnTo>
                  <a:lnTo>
                    <a:pt x="12893" y="819"/>
                  </a:lnTo>
                  <a:lnTo>
                    <a:pt x="11256" y="1433"/>
                  </a:lnTo>
                  <a:lnTo>
                    <a:pt x="9619" y="2252"/>
                  </a:lnTo>
                  <a:lnTo>
                    <a:pt x="8084" y="3173"/>
                  </a:lnTo>
                  <a:lnTo>
                    <a:pt x="6652" y="4196"/>
                  </a:lnTo>
                  <a:lnTo>
                    <a:pt x="5424" y="5424"/>
                  </a:lnTo>
                  <a:lnTo>
                    <a:pt x="4196" y="6754"/>
                  </a:lnTo>
                  <a:lnTo>
                    <a:pt x="3173" y="8084"/>
                  </a:lnTo>
                  <a:lnTo>
                    <a:pt x="2252" y="9619"/>
                  </a:lnTo>
                  <a:lnTo>
                    <a:pt x="1433" y="11256"/>
                  </a:lnTo>
                  <a:lnTo>
                    <a:pt x="819" y="12995"/>
                  </a:lnTo>
                  <a:lnTo>
                    <a:pt x="410" y="14735"/>
                  </a:lnTo>
                  <a:lnTo>
                    <a:pt x="103" y="16576"/>
                  </a:lnTo>
                  <a:lnTo>
                    <a:pt x="1" y="18418"/>
                  </a:lnTo>
                  <a:lnTo>
                    <a:pt x="103" y="20362"/>
                  </a:lnTo>
                  <a:lnTo>
                    <a:pt x="410" y="22204"/>
                  </a:lnTo>
                  <a:lnTo>
                    <a:pt x="819" y="23943"/>
                  </a:lnTo>
                  <a:lnTo>
                    <a:pt x="1433" y="25580"/>
                  </a:lnTo>
                  <a:lnTo>
                    <a:pt x="2252" y="27218"/>
                  </a:lnTo>
                  <a:lnTo>
                    <a:pt x="3173" y="28752"/>
                  </a:lnTo>
                  <a:lnTo>
                    <a:pt x="4196" y="30185"/>
                  </a:lnTo>
                  <a:lnTo>
                    <a:pt x="5424" y="31515"/>
                  </a:lnTo>
                  <a:lnTo>
                    <a:pt x="6652" y="32640"/>
                  </a:lnTo>
                  <a:lnTo>
                    <a:pt x="8084" y="33766"/>
                  </a:lnTo>
                  <a:lnTo>
                    <a:pt x="9619" y="34687"/>
                  </a:lnTo>
                  <a:lnTo>
                    <a:pt x="11256" y="35403"/>
                  </a:lnTo>
                  <a:lnTo>
                    <a:pt x="12893" y="36017"/>
                  </a:lnTo>
                  <a:lnTo>
                    <a:pt x="14735" y="36529"/>
                  </a:lnTo>
                  <a:lnTo>
                    <a:pt x="16474" y="36733"/>
                  </a:lnTo>
                  <a:lnTo>
                    <a:pt x="18418" y="36836"/>
                  </a:lnTo>
                  <a:lnTo>
                    <a:pt x="20260" y="36733"/>
                  </a:lnTo>
                  <a:lnTo>
                    <a:pt x="22102" y="36529"/>
                  </a:lnTo>
                  <a:lnTo>
                    <a:pt x="23944" y="36017"/>
                  </a:lnTo>
                  <a:lnTo>
                    <a:pt x="25581" y="35403"/>
                  </a:lnTo>
                  <a:lnTo>
                    <a:pt x="27218" y="34687"/>
                  </a:lnTo>
                  <a:lnTo>
                    <a:pt x="28753" y="33766"/>
                  </a:lnTo>
                  <a:lnTo>
                    <a:pt x="30185" y="32640"/>
                  </a:lnTo>
                  <a:lnTo>
                    <a:pt x="31413" y="31515"/>
                  </a:lnTo>
                  <a:lnTo>
                    <a:pt x="32641" y="30185"/>
                  </a:lnTo>
                  <a:lnTo>
                    <a:pt x="33664" y="28752"/>
                  </a:lnTo>
                  <a:lnTo>
                    <a:pt x="34585" y="27218"/>
                  </a:lnTo>
                  <a:lnTo>
                    <a:pt x="35403" y="25580"/>
                  </a:lnTo>
                  <a:lnTo>
                    <a:pt x="36017" y="23943"/>
                  </a:lnTo>
                  <a:lnTo>
                    <a:pt x="36427" y="22204"/>
                  </a:lnTo>
                  <a:lnTo>
                    <a:pt x="36734" y="20362"/>
                  </a:lnTo>
                  <a:lnTo>
                    <a:pt x="36836" y="18418"/>
                  </a:lnTo>
                  <a:lnTo>
                    <a:pt x="36734" y="16576"/>
                  </a:lnTo>
                  <a:lnTo>
                    <a:pt x="36427" y="14735"/>
                  </a:lnTo>
                  <a:lnTo>
                    <a:pt x="36017" y="12995"/>
                  </a:lnTo>
                  <a:lnTo>
                    <a:pt x="35403" y="11256"/>
                  </a:lnTo>
                  <a:lnTo>
                    <a:pt x="34585" y="9619"/>
                  </a:lnTo>
                  <a:lnTo>
                    <a:pt x="33664" y="8084"/>
                  </a:lnTo>
                  <a:lnTo>
                    <a:pt x="32641" y="6754"/>
                  </a:lnTo>
                  <a:lnTo>
                    <a:pt x="31413" y="5424"/>
                  </a:lnTo>
                  <a:lnTo>
                    <a:pt x="30185" y="4196"/>
                  </a:lnTo>
                  <a:lnTo>
                    <a:pt x="28753" y="3173"/>
                  </a:lnTo>
                  <a:lnTo>
                    <a:pt x="27218" y="2252"/>
                  </a:lnTo>
                  <a:lnTo>
                    <a:pt x="25581" y="1433"/>
                  </a:lnTo>
                  <a:lnTo>
                    <a:pt x="23944" y="819"/>
                  </a:lnTo>
                  <a:lnTo>
                    <a:pt x="22102" y="410"/>
                  </a:lnTo>
                  <a:lnTo>
                    <a:pt x="20260" y="103"/>
                  </a:lnTo>
                  <a:lnTo>
                    <a:pt x="184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17"/>
            <p:cNvSpPr/>
            <p:nvPr/>
          </p:nvSpPr>
          <p:spPr>
            <a:xfrm>
              <a:off x="1190625" y="238125"/>
              <a:ext cx="3893275" cy="5238750"/>
            </a:xfrm>
            <a:custGeom>
              <a:avLst/>
              <a:gdLst/>
              <a:ahLst/>
              <a:cxnLst/>
              <a:rect l="l" t="t" r="r" b="b"/>
              <a:pathLst>
                <a:path w="155731" h="209550" extrusionOk="0">
                  <a:moveTo>
                    <a:pt x="86358" y="0"/>
                  </a:moveTo>
                  <a:lnTo>
                    <a:pt x="82879" y="102"/>
                  </a:lnTo>
                  <a:lnTo>
                    <a:pt x="79502" y="307"/>
                  </a:lnTo>
                  <a:lnTo>
                    <a:pt x="76228" y="716"/>
                  </a:lnTo>
                  <a:lnTo>
                    <a:pt x="72851" y="1228"/>
                  </a:lnTo>
                  <a:lnTo>
                    <a:pt x="69679" y="1842"/>
                  </a:lnTo>
                  <a:lnTo>
                    <a:pt x="66508" y="2660"/>
                  </a:lnTo>
                  <a:lnTo>
                    <a:pt x="63438" y="3581"/>
                  </a:lnTo>
                  <a:lnTo>
                    <a:pt x="60368" y="4604"/>
                  </a:lnTo>
                  <a:lnTo>
                    <a:pt x="57401" y="5832"/>
                  </a:lnTo>
                  <a:lnTo>
                    <a:pt x="54536" y="7060"/>
                  </a:lnTo>
                  <a:lnTo>
                    <a:pt x="51671" y="8493"/>
                  </a:lnTo>
                  <a:lnTo>
                    <a:pt x="48909" y="10027"/>
                  </a:lnTo>
                  <a:lnTo>
                    <a:pt x="46248" y="11664"/>
                  </a:lnTo>
                  <a:lnTo>
                    <a:pt x="43690" y="13404"/>
                  </a:lnTo>
                  <a:lnTo>
                    <a:pt x="41235" y="15246"/>
                  </a:lnTo>
                  <a:lnTo>
                    <a:pt x="38779" y="17190"/>
                  </a:lnTo>
                  <a:lnTo>
                    <a:pt x="36426" y="19236"/>
                  </a:lnTo>
                  <a:lnTo>
                    <a:pt x="34277" y="21385"/>
                  </a:lnTo>
                  <a:lnTo>
                    <a:pt x="32128" y="23636"/>
                  </a:lnTo>
                  <a:lnTo>
                    <a:pt x="30082" y="25989"/>
                  </a:lnTo>
                  <a:lnTo>
                    <a:pt x="28138" y="28342"/>
                  </a:lnTo>
                  <a:lnTo>
                    <a:pt x="26296" y="30798"/>
                  </a:lnTo>
                  <a:lnTo>
                    <a:pt x="24557" y="33356"/>
                  </a:lnTo>
                  <a:lnTo>
                    <a:pt x="22920" y="35914"/>
                  </a:lnTo>
                  <a:lnTo>
                    <a:pt x="21385" y="38574"/>
                  </a:lnTo>
                  <a:lnTo>
                    <a:pt x="20055" y="41235"/>
                  </a:lnTo>
                  <a:lnTo>
                    <a:pt x="18724" y="43997"/>
                  </a:lnTo>
                  <a:lnTo>
                    <a:pt x="17599" y="46862"/>
                  </a:lnTo>
                  <a:lnTo>
                    <a:pt x="16576" y="49727"/>
                  </a:lnTo>
                  <a:lnTo>
                    <a:pt x="15655" y="52694"/>
                  </a:lnTo>
                  <a:lnTo>
                    <a:pt x="14836" y="55559"/>
                  </a:lnTo>
                  <a:lnTo>
                    <a:pt x="14120" y="58629"/>
                  </a:lnTo>
                  <a:lnTo>
                    <a:pt x="13711" y="60778"/>
                  </a:lnTo>
                  <a:lnTo>
                    <a:pt x="13404" y="62926"/>
                  </a:lnTo>
                  <a:lnTo>
                    <a:pt x="13097" y="65177"/>
                  </a:lnTo>
                  <a:lnTo>
                    <a:pt x="12892" y="67326"/>
                  </a:lnTo>
                  <a:lnTo>
                    <a:pt x="12790" y="69475"/>
                  </a:lnTo>
                  <a:lnTo>
                    <a:pt x="12688" y="71624"/>
                  </a:lnTo>
                  <a:lnTo>
                    <a:pt x="12688" y="73772"/>
                  </a:lnTo>
                  <a:lnTo>
                    <a:pt x="12688" y="75921"/>
                  </a:lnTo>
                  <a:lnTo>
                    <a:pt x="12790" y="78070"/>
                  </a:lnTo>
                  <a:lnTo>
                    <a:pt x="12995" y="80218"/>
                  </a:lnTo>
                  <a:lnTo>
                    <a:pt x="13199" y="82367"/>
                  </a:lnTo>
                  <a:lnTo>
                    <a:pt x="13506" y="84516"/>
                  </a:lnTo>
                  <a:lnTo>
                    <a:pt x="13813" y="86562"/>
                  </a:lnTo>
                  <a:lnTo>
                    <a:pt x="14222" y="88711"/>
                  </a:lnTo>
                  <a:lnTo>
                    <a:pt x="14734" y="90757"/>
                  </a:lnTo>
                  <a:lnTo>
                    <a:pt x="15246" y="92804"/>
                  </a:lnTo>
                  <a:lnTo>
                    <a:pt x="0" y="118383"/>
                  </a:lnTo>
                  <a:lnTo>
                    <a:pt x="24966" y="136187"/>
                  </a:lnTo>
                  <a:lnTo>
                    <a:pt x="24966" y="171896"/>
                  </a:lnTo>
                  <a:lnTo>
                    <a:pt x="49523" y="171896"/>
                  </a:lnTo>
                  <a:lnTo>
                    <a:pt x="49523" y="209550"/>
                  </a:lnTo>
                  <a:lnTo>
                    <a:pt x="135471" y="209550"/>
                  </a:lnTo>
                  <a:lnTo>
                    <a:pt x="135471" y="184072"/>
                  </a:lnTo>
                  <a:lnTo>
                    <a:pt x="135573" y="179775"/>
                  </a:lnTo>
                  <a:lnTo>
                    <a:pt x="135675" y="175478"/>
                  </a:lnTo>
                  <a:lnTo>
                    <a:pt x="135982" y="171078"/>
                  </a:lnTo>
                  <a:lnTo>
                    <a:pt x="136392" y="166678"/>
                  </a:lnTo>
                  <a:lnTo>
                    <a:pt x="136903" y="162278"/>
                  </a:lnTo>
                  <a:lnTo>
                    <a:pt x="137620" y="157776"/>
                  </a:lnTo>
                  <a:lnTo>
                    <a:pt x="138336" y="153274"/>
                  </a:lnTo>
                  <a:lnTo>
                    <a:pt x="139257" y="148670"/>
                  </a:lnTo>
                  <a:lnTo>
                    <a:pt x="140280" y="144066"/>
                  </a:lnTo>
                  <a:lnTo>
                    <a:pt x="141405" y="139359"/>
                  </a:lnTo>
                  <a:lnTo>
                    <a:pt x="142735" y="134652"/>
                  </a:lnTo>
                  <a:lnTo>
                    <a:pt x="144066" y="129946"/>
                  </a:lnTo>
                  <a:lnTo>
                    <a:pt x="145600" y="125137"/>
                  </a:lnTo>
                  <a:lnTo>
                    <a:pt x="147238" y="120328"/>
                  </a:lnTo>
                  <a:lnTo>
                    <a:pt x="149079" y="115416"/>
                  </a:lnTo>
                  <a:lnTo>
                    <a:pt x="150921" y="110505"/>
                  </a:lnTo>
                  <a:lnTo>
                    <a:pt x="78684" y="110505"/>
                  </a:lnTo>
                  <a:lnTo>
                    <a:pt x="77046" y="110403"/>
                  </a:lnTo>
                  <a:lnTo>
                    <a:pt x="75512" y="110198"/>
                  </a:lnTo>
                  <a:lnTo>
                    <a:pt x="73977" y="109891"/>
                  </a:lnTo>
                  <a:lnTo>
                    <a:pt x="72544" y="109584"/>
                  </a:lnTo>
                  <a:lnTo>
                    <a:pt x="71112" y="109175"/>
                  </a:lnTo>
                  <a:lnTo>
                    <a:pt x="69679" y="108663"/>
                  </a:lnTo>
                  <a:lnTo>
                    <a:pt x="68247" y="108152"/>
                  </a:lnTo>
                  <a:lnTo>
                    <a:pt x="66917" y="107538"/>
                  </a:lnTo>
                  <a:lnTo>
                    <a:pt x="65587" y="106821"/>
                  </a:lnTo>
                  <a:lnTo>
                    <a:pt x="64257" y="106105"/>
                  </a:lnTo>
                  <a:lnTo>
                    <a:pt x="63029" y="105287"/>
                  </a:lnTo>
                  <a:lnTo>
                    <a:pt x="61801" y="104468"/>
                  </a:lnTo>
                  <a:lnTo>
                    <a:pt x="60675" y="103547"/>
                  </a:lnTo>
                  <a:lnTo>
                    <a:pt x="59550" y="102524"/>
                  </a:lnTo>
                  <a:lnTo>
                    <a:pt x="58527" y="101501"/>
                  </a:lnTo>
                  <a:lnTo>
                    <a:pt x="57503" y="100478"/>
                  </a:lnTo>
                  <a:lnTo>
                    <a:pt x="56480" y="99352"/>
                  </a:lnTo>
                  <a:lnTo>
                    <a:pt x="55662" y="98227"/>
                  </a:lnTo>
                  <a:lnTo>
                    <a:pt x="54741" y="96999"/>
                  </a:lnTo>
                  <a:lnTo>
                    <a:pt x="53922" y="95771"/>
                  </a:lnTo>
                  <a:lnTo>
                    <a:pt x="53206" y="94441"/>
                  </a:lnTo>
                  <a:lnTo>
                    <a:pt x="52592" y="93111"/>
                  </a:lnTo>
                  <a:lnTo>
                    <a:pt x="51978" y="91780"/>
                  </a:lnTo>
                  <a:lnTo>
                    <a:pt x="51364" y="90348"/>
                  </a:lnTo>
                  <a:lnTo>
                    <a:pt x="50853" y="88916"/>
                  </a:lnTo>
                  <a:lnTo>
                    <a:pt x="50443" y="87483"/>
                  </a:lnTo>
                  <a:lnTo>
                    <a:pt x="50136" y="86051"/>
                  </a:lnTo>
                  <a:lnTo>
                    <a:pt x="49830" y="84516"/>
                  </a:lnTo>
                  <a:lnTo>
                    <a:pt x="49625" y="82981"/>
                  </a:lnTo>
                  <a:lnTo>
                    <a:pt x="49523" y="81446"/>
                  </a:lnTo>
                  <a:lnTo>
                    <a:pt x="49523" y="79809"/>
                  </a:lnTo>
                  <a:lnTo>
                    <a:pt x="49523" y="78274"/>
                  </a:lnTo>
                  <a:lnTo>
                    <a:pt x="49625" y="76740"/>
                  </a:lnTo>
                  <a:lnTo>
                    <a:pt x="49830" y="75205"/>
                  </a:lnTo>
                  <a:lnTo>
                    <a:pt x="50136" y="73670"/>
                  </a:lnTo>
                  <a:lnTo>
                    <a:pt x="50443" y="72135"/>
                  </a:lnTo>
                  <a:lnTo>
                    <a:pt x="50853" y="70703"/>
                  </a:lnTo>
                  <a:lnTo>
                    <a:pt x="51364" y="69270"/>
                  </a:lnTo>
                  <a:lnTo>
                    <a:pt x="51978" y="67838"/>
                  </a:lnTo>
                  <a:lnTo>
                    <a:pt x="52592" y="66508"/>
                  </a:lnTo>
                  <a:lnTo>
                    <a:pt x="53206" y="65177"/>
                  </a:lnTo>
                  <a:lnTo>
                    <a:pt x="53922" y="63950"/>
                  </a:lnTo>
                  <a:lnTo>
                    <a:pt x="54741" y="62722"/>
                  </a:lnTo>
                  <a:lnTo>
                    <a:pt x="55662" y="61494"/>
                  </a:lnTo>
                  <a:lnTo>
                    <a:pt x="56480" y="60266"/>
                  </a:lnTo>
                  <a:lnTo>
                    <a:pt x="57503" y="59243"/>
                  </a:lnTo>
                  <a:lnTo>
                    <a:pt x="58527" y="58117"/>
                  </a:lnTo>
                  <a:lnTo>
                    <a:pt x="59550" y="57094"/>
                  </a:lnTo>
                  <a:lnTo>
                    <a:pt x="60675" y="56173"/>
                  </a:lnTo>
                  <a:lnTo>
                    <a:pt x="61801" y="55252"/>
                  </a:lnTo>
                  <a:lnTo>
                    <a:pt x="63029" y="54332"/>
                  </a:lnTo>
                  <a:lnTo>
                    <a:pt x="64257" y="53615"/>
                  </a:lnTo>
                  <a:lnTo>
                    <a:pt x="65587" y="52797"/>
                  </a:lnTo>
                  <a:lnTo>
                    <a:pt x="66917" y="52183"/>
                  </a:lnTo>
                  <a:lnTo>
                    <a:pt x="68247" y="51569"/>
                  </a:lnTo>
                  <a:lnTo>
                    <a:pt x="69679" y="50955"/>
                  </a:lnTo>
                  <a:lnTo>
                    <a:pt x="71112" y="50546"/>
                  </a:lnTo>
                  <a:lnTo>
                    <a:pt x="72544" y="50136"/>
                  </a:lnTo>
                  <a:lnTo>
                    <a:pt x="73977" y="49727"/>
                  </a:lnTo>
                  <a:lnTo>
                    <a:pt x="75512" y="49523"/>
                  </a:lnTo>
                  <a:lnTo>
                    <a:pt x="77046" y="49318"/>
                  </a:lnTo>
                  <a:lnTo>
                    <a:pt x="78684" y="49216"/>
                  </a:lnTo>
                  <a:lnTo>
                    <a:pt x="80218" y="49113"/>
                  </a:lnTo>
                  <a:lnTo>
                    <a:pt x="155730" y="49113"/>
                  </a:lnTo>
                  <a:lnTo>
                    <a:pt x="154707" y="46453"/>
                  </a:lnTo>
                  <a:lnTo>
                    <a:pt x="153684" y="43895"/>
                  </a:lnTo>
                  <a:lnTo>
                    <a:pt x="152456" y="41337"/>
                  </a:lnTo>
                  <a:lnTo>
                    <a:pt x="151228" y="38881"/>
                  </a:lnTo>
                  <a:lnTo>
                    <a:pt x="149898" y="36426"/>
                  </a:lnTo>
                  <a:lnTo>
                    <a:pt x="148363" y="34072"/>
                  </a:lnTo>
                  <a:lnTo>
                    <a:pt x="146828" y="31719"/>
                  </a:lnTo>
                  <a:lnTo>
                    <a:pt x="145191" y="29468"/>
                  </a:lnTo>
                  <a:lnTo>
                    <a:pt x="143554" y="27319"/>
                  </a:lnTo>
                  <a:lnTo>
                    <a:pt x="141712" y="25171"/>
                  </a:lnTo>
                  <a:lnTo>
                    <a:pt x="139871" y="23124"/>
                  </a:lnTo>
                  <a:lnTo>
                    <a:pt x="137926" y="21078"/>
                  </a:lnTo>
                  <a:lnTo>
                    <a:pt x="135880" y="19236"/>
                  </a:lnTo>
                  <a:lnTo>
                    <a:pt x="133834" y="17394"/>
                  </a:lnTo>
                  <a:lnTo>
                    <a:pt x="131685" y="15655"/>
                  </a:lnTo>
                  <a:lnTo>
                    <a:pt x="129434" y="13915"/>
                  </a:lnTo>
                  <a:lnTo>
                    <a:pt x="127081" y="12381"/>
                  </a:lnTo>
                  <a:lnTo>
                    <a:pt x="124727" y="10846"/>
                  </a:lnTo>
                  <a:lnTo>
                    <a:pt x="122374" y="9413"/>
                  </a:lnTo>
                  <a:lnTo>
                    <a:pt x="119918" y="8083"/>
                  </a:lnTo>
                  <a:lnTo>
                    <a:pt x="117360" y="6855"/>
                  </a:lnTo>
                  <a:lnTo>
                    <a:pt x="114700" y="5730"/>
                  </a:lnTo>
                  <a:lnTo>
                    <a:pt x="112142" y="4707"/>
                  </a:lnTo>
                  <a:lnTo>
                    <a:pt x="109379" y="3786"/>
                  </a:lnTo>
                  <a:lnTo>
                    <a:pt x="106719" y="2865"/>
                  </a:lnTo>
                  <a:lnTo>
                    <a:pt x="103854" y="2149"/>
                  </a:lnTo>
                  <a:lnTo>
                    <a:pt x="101092" y="1535"/>
                  </a:lnTo>
                  <a:lnTo>
                    <a:pt x="98227" y="1023"/>
                  </a:lnTo>
                  <a:lnTo>
                    <a:pt x="95259" y="614"/>
                  </a:lnTo>
                  <a:lnTo>
                    <a:pt x="92292" y="307"/>
                  </a:lnTo>
                  <a:lnTo>
                    <a:pt x="89325" y="102"/>
                  </a:lnTo>
                  <a:lnTo>
                    <a:pt x="863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17"/>
            <p:cNvSpPr/>
            <p:nvPr/>
          </p:nvSpPr>
          <p:spPr>
            <a:xfrm>
              <a:off x="3807425" y="1772900"/>
              <a:ext cx="1383900" cy="306975"/>
            </a:xfrm>
            <a:custGeom>
              <a:avLst/>
              <a:gdLst/>
              <a:ahLst/>
              <a:cxnLst/>
              <a:rect l="l" t="t" r="r" b="b"/>
              <a:pathLst>
                <a:path w="55356" h="12279" extrusionOk="0">
                  <a:moveTo>
                    <a:pt x="1" y="1"/>
                  </a:moveTo>
                  <a:lnTo>
                    <a:pt x="922" y="1433"/>
                  </a:lnTo>
                  <a:lnTo>
                    <a:pt x="1842" y="2763"/>
                  </a:lnTo>
                  <a:lnTo>
                    <a:pt x="2661" y="4298"/>
                  </a:lnTo>
                  <a:lnTo>
                    <a:pt x="3480" y="5833"/>
                  </a:lnTo>
                  <a:lnTo>
                    <a:pt x="4093" y="7368"/>
                  </a:lnTo>
                  <a:lnTo>
                    <a:pt x="4707" y="9005"/>
                  </a:lnTo>
                  <a:lnTo>
                    <a:pt x="5219" y="10642"/>
                  </a:lnTo>
                  <a:lnTo>
                    <a:pt x="5628" y="12279"/>
                  </a:lnTo>
                  <a:lnTo>
                    <a:pt x="55355" y="12279"/>
                  </a:lnTo>
                  <a:lnTo>
                    <a:pt x="55253" y="9209"/>
                  </a:lnTo>
                  <a:lnTo>
                    <a:pt x="55048" y="6140"/>
                  </a:lnTo>
                  <a:lnTo>
                    <a:pt x="54742" y="3070"/>
                  </a:lnTo>
                  <a:lnTo>
                    <a:pt x="542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17"/>
            <p:cNvSpPr/>
            <p:nvPr/>
          </p:nvSpPr>
          <p:spPr>
            <a:xfrm>
              <a:off x="5083875" y="545075"/>
              <a:ext cx="1345500" cy="1227850"/>
            </a:xfrm>
            <a:custGeom>
              <a:avLst/>
              <a:gdLst/>
              <a:ahLst/>
              <a:cxnLst/>
              <a:rect l="l" t="t" r="r" b="b"/>
              <a:pathLst>
                <a:path w="53820" h="49114" extrusionOk="0">
                  <a:moveTo>
                    <a:pt x="34993" y="0"/>
                  </a:moveTo>
                  <a:lnTo>
                    <a:pt x="33152" y="103"/>
                  </a:lnTo>
                  <a:lnTo>
                    <a:pt x="31310" y="410"/>
                  </a:lnTo>
                  <a:lnTo>
                    <a:pt x="29468" y="819"/>
                  </a:lnTo>
                  <a:lnTo>
                    <a:pt x="27831" y="1433"/>
                  </a:lnTo>
                  <a:lnTo>
                    <a:pt x="26194" y="2251"/>
                  </a:lnTo>
                  <a:lnTo>
                    <a:pt x="24659" y="3172"/>
                  </a:lnTo>
                  <a:lnTo>
                    <a:pt x="23227" y="4195"/>
                  </a:lnTo>
                  <a:lnTo>
                    <a:pt x="21999" y="5423"/>
                  </a:lnTo>
                  <a:lnTo>
                    <a:pt x="20771" y="6753"/>
                  </a:lnTo>
                  <a:lnTo>
                    <a:pt x="19748" y="8186"/>
                  </a:lnTo>
                  <a:lnTo>
                    <a:pt x="18827" y="9618"/>
                  </a:lnTo>
                  <a:lnTo>
                    <a:pt x="18008" y="11255"/>
                  </a:lnTo>
                  <a:lnTo>
                    <a:pt x="17394" y="12995"/>
                  </a:lnTo>
                  <a:lnTo>
                    <a:pt x="16985" y="14734"/>
                  </a:lnTo>
                  <a:lnTo>
                    <a:pt x="16678" y="16576"/>
                  </a:lnTo>
                  <a:lnTo>
                    <a:pt x="16576" y="18418"/>
                  </a:lnTo>
                  <a:lnTo>
                    <a:pt x="16678" y="20567"/>
                  </a:lnTo>
                  <a:lnTo>
                    <a:pt x="16985" y="22511"/>
                  </a:lnTo>
                  <a:lnTo>
                    <a:pt x="17599" y="24455"/>
                  </a:lnTo>
                  <a:lnTo>
                    <a:pt x="18315" y="26399"/>
                  </a:lnTo>
                  <a:lnTo>
                    <a:pt x="7879" y="36835"/>
                  </a:lnTo>
                  <a:lnTo>
                    <a:pt x="0" y="36835"/>
                  </a:lnTo>
                  <a:lnTo>
                    <a:pt x="1023" y="39803"/>
                  </a:lnTo>
                  <a:lnTo>
                    <a:pt x="1944" y="42872"/>
                  </a:lnTo>
                  <a:lnTo>
                    <a:pt x="2660" y="45942"/>
                  </a:lnTo>
                  <a:lnTo>
                    <a:pt x="3172" y="49114"/>
                  </a:lnTo>
                  <a:lnTo>
                    <a:pt x="12995" y="49114"/>
                  </a:lnTo>
                  <a:lnTo>
                    <a:pt x="27115" y="35096"/>
                  </a:lnTo>
                  <a:lnTo>
                    <a:pt x="28956" y="35812"/>
                  </a:lnTo>
                  <a:lnTo>
                    <a:pt x="30900" y="36426"/>
                  </a:lnTo>
                  <a:lnTo>
                    <a:pt x="32845" y="36733"/>
                  </a:lnTo>
                  <a:lnTo>
                    <a:pt x="34993" y="36835"/>
                  </a:lnTo>
                  <a:lnTo>
                    <a:pt x="36835" y="36733"/>
                  </a:lnTo>
                  <a:lnTo>
                    <a:pt x="38677" y="36528"/>
                  </a:lnTo>
                  <a:lnTo>
                    <a:pt x="40518" y="36017"/>
                  </a:lnTo>
                  <a:lnTo>
                    <a:pt x="42258" y="35403"/>
                  </a:lnTo>
                  <a:lnTo>
                    <a:pt x="43895" y="34584"/>
                  </a:lnTo>
                  <a:lnTo>
                    <a:pt x="45430" y="33663"/>
                  </a:lnTo>
                  <a:lnTo>
                    <a:pt x="46862" y="32640"/>
                  </a:lnTo>
                  <a:lnTo>
                    <a:pt x="48192" y="31412"/>
                  </a:lnTo>
                  <a:lnTo>
                    <a:pt x="49420" y="30185"/>
                  </a:lnTo>
                  <a:lnTo>
                    <a:pt x="50546" y="28752"/>
                  </a:lnTo>
                  <a:lnTo>
                    <a:pt x="51467" y="27217"/>
                  </a:lnTo>
                  <a:lnTo>
                    <a:pt x="52285" y="25580"/>
                  </a:lnTo>
                  <a:lnTo>
                    <a:pt x="52899" y="23943"/>
                  </a:lnTo>
                  <a:lnTo>
                    <a:pt x="53411" y="22101"/>
                  </a:lnTo>
                  <a:lnTo>
                    <a:pt x="53718" y="20362"/>
                  </a:lnTo>
                  <a:lnTo>
                    <a:pt x="53820" y="18418"/>
                  </a:lnTo>
                  <a:lnTo>
                    <a:pt x="53718" y="16576"/>
                  </a:lnTo>
                  <a:lnTo>
                    <a:pt x="53411" y="14734"/>
                  </a:lnTo>
                  <a:lnTo>
                    <a:pt x="52899" y="12995"/>
                  </a:lnTo>
                  <a:lnTo>
                    <a:pt x="52285" y="11255"/>
                  </a:lnTo>
                  <a:lnTo>
                    <a:pt x="51467" y="9618"/>
                  </a:lnTo>
                  <a:lnTo>
                    <a:pt x="50546" y="8186"/>
                  </a:lnTo>
                  <a:lnTo>
                    <a:pt x="49420" y="6753"/>
                  </a:lnTo>
                  <a:lnTo>
                    <a:pt x="48192" y="5423"/>
                  </a:lnTo>
                  <a:lnTo>
                    <a:pt x="46862" y="4195"/>
                  </a:lnTo>
                  <a:lnTo>
                    <a:pt x="45430" y="3172"/>
                  </a:lnTo>
                  <a:lnTo>
                    <a:pt x="43895" y="2251"/>
                  </a:lnTo>
                  <a:lnTo>
                    <a:pt x="42258" y="1433"/>
                  </a:lnTo>
                  <a:lnTo>
                    <a:pt x="40518" y="819"/>
                  </a:lnTo>
                  <a:lnTo>
                    <a:pt x="38677" y="410"/>
                  </a:lnTo>
                  <a:lnTo>
                    <a:pt x="36835" y="103"/>
                  </a:lnTo>
                  <a:lnTo>
                    <a:pt x="349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17"/>
            <p:cNvSpPr/>
            <p:nvPr/>
          </p:nvSpPr>
          <p:spPr>
            <a:xfrm>
              <a:off x="5163150" y="1772900"/>
              <a:ext cx="1266225" cy="920900"/>
            </a:xfrm>
            <a:custGeom>
              <a:avLst/>
              <a:gdLst/>
              <a:ahLst/>
              <a:cxnLst/>
              <a:rect l="l" t="t" r="r" b="b"/>
              <a:pathLst>
                <a:path w="50649" h="36836" extrusionOk="0">
                  <a:moveTo>
                    <a:pt x="31822" y="1"/>
                  </a:moveTo>
                  <a:lnTo>
                    <a:pt x="30287" y="103"/>
                  </a:lnTo>
                  <a:lnTo>
                    <a:pt x="28855" y="205"/>
                  </a:lnTo>
                  <a:lnTo>
                    <a:pt x="27423" y="512"/>
                  </a:lnTo>
                  <a:lnTo>
                    <a:pt x="26092" y="921"/>
                  </a:lnTo>
                  <a:lnTo>
                    <a:pt x="24762" y="1433"/>
                  </a:lnTo>
                  <a:lnTo>
                    <a:pt x="23432" y="2047"/>
                  </a:lnTo>
                  <a:lnTo>
                    <a:pt x="22204" y="2661"/>
                  </a:lnTo>
                  <a:lnTo>
                    <a:pt x="21079" y="3479"/>
                  </a:lnTo>
                  <a:lnTo>
                    <a:pt x="19953" y="4298"/>
                  </a:lnTo>
                  <a:lnTo>
                    <a:pt x="18930" y="5321"/>
                  </a:lnTo>
                  <a:lnTo>
                    <a:pt x="18009" y="6242"/>
                  </a:lnTo>
                  <a:lnTo>
                    <a:pt x="17088" y="7368"/>
                  </a:lnTo>
                  <a:lnTo>
                    <a:pt x="16270" y="8493"/>
                  </a:lnTo>
                  <a:lnTo>
                    <a:pt x="15553" y="9721"/>
                  </a:lnTo>
                  <a:lnTo>
                    <a:pt x="14940" y="10949"/>
                  </a:lnTo>
                  <a:lnTo>
                    <a:pt x="14428" y="12279"/>
                  </a:lnTo>
                  <a:lnTo>
                    <a:pt x="1126" y="12279"/>
                  </a:lnTo>
                  <a:lnTo>
                    <a:pt x="1024" y="15451"/>
                  </a:lnTo>
                  <a:lnTo>
                    <a:pt x="819" y="18520"/>
                  </a:lnTo>
                  <a:lnTo>
                    <a:pt x="513" y="21488"/>
                  </a:lnTo>
                  <a:lnTo>
                    <a:pt x="1" y="24557"/>
                  </a:lnTo>
                  <a:lnTo>
                    <a:pt x="14428" y="24557"/>
                  </a:lnTo>
                  <a:lnTo>
                    <a:pt x="14940" y="25887"/>
                  </a:lnTo>
                  <a:lnTo>
                    <a:pt x="15553" y="27115"/>
                  </a:lnTo>
                  <a:lnTo>
                    <a:pt x="16270" y="28343"/>
                  </a:lnTo>
                  <a:lnTo>
                    <a:pt x="17088" y="29469"/>
                  </a:lnTo>
                  <a:lnTo>
                    <a:pt x="18009" y="30594"/>
                  </a:lnTo>
                  <a:lnTo>
                    <a:pt x="18930" y="31617"/>
                  </a:lnTo>
                  <a:lnTo>
                    <a:pt x="19953" y="32538"/>
                  </a:lnTo>
                  <a:lnTo>
                    <a:pt x="21079" y="33357"/>
                  </a:lnTo>
                  <a:lnTo>
                    <a:pt x="22204" y="34175"/>
                  </a:lnTo>
                  <a:lnTo>
                    <a:pt x="23432" y="34891"/>
                  </a:lnTo>
                  <a:lnTo>
                    <a:pt x="24762" y="35403"/>
                  </a:lnTo>
                  <a:lnTo>
                    <a:pt x="26092" y="35915"/>
                  </a:lnTo>
                  <a:lnTo>
                    <a:pt x="27423" y="36324"/>
                  </a:lnTo>
                  <a:lnTo>
                    <a:pt x="28855" y="36631"/>
                  </a:lnTo>
                  <a:lnTo>
                    <a:pt x="30287" y="36836"/>
                  </a:lnTo>
                  <a:lnTo>
                    <a:pt x="31822" y="36836"/>
                  </a:lnTo>
                  <a:lnTo>
                    <a:pt x="33664" y="36733"/>
                  </a:lnTo>
                  <a:lnTo>
                    <a:pt x="35506" y="36529"/>
                  </a:lnTo>
                  <a:lnTo>
                    <a:pt x="37347" y="36017"/>
                  </a:lnTo>
                  <a:lnTo>
                    <a:pt x="39087" y="35403"/>
                  </a:lnTo>
                  <a:lnTo>
                    <a:pt x="40724" y="34585"/>
                  </a:lnTo>
                  <a:lnTo>
                    <a:pt x="42259" y="33664"/>
                  </a:lnTo>
                  <a:lnTo>
                    <a:pt x="43691" y="32640"/>
                  </a:lnTo>
                  <a:lnTo>
                    <a:pt x="45021" y="31413"/>
                  </a:lnTo>
                  <a:lnTo>
                    <a:pt x="46249" y="30185"/>
                  </a:lnTo>
                  <a:lnTo>
                    <a:pt x="47375" y="28752"/>
                  </a:lnTo>
                  <a:lnTo>
                    <a:pt x="48296" y="27218"/>
                  </a:lnTo>
                  <a:lnTo>
                    <a:pt x="49114" y="25580"/>
                  </a:lnTo>
                  <a:lnTo>
                    <a:pt x="49728" y="23943"/>
                  </a:lnTo>
                  <a:lnTo>
                    <a:pt x="50240" y="22102"/>
                  </a:lnTo>
                  <a:lnTo>
                    <a:pt x="50547" y="20362"/>
                  </a:lnTo>
                  <a:lnTo>
                    <a:pt x="50649" y="18418"/>
                  </a:lnTo>
                  <a:lnTo>
                    <a:pt x="50547" y="16576"/>
                  </a:lnTo>
                  <a:lnTo>
                    <a:pt x="50240" y="14735"/>
                  </a:lnTo>
                  <a:lnTo>
                    <a:pt x="49728" y="12995"/>
                  </a:lnTo>
                  <a:lnTo>
                    <a:pt x="49114" y="11256"/>
                  </a:lnTo>
                  <a:lnTo>
                    <a:pt x="48296" y="9619"/>
                  </a:lnTo>
                  <a:lnTo>
                    <a:pt x="47375" y="8186"/>
                  </a:lnTo>
                  <a:lnTo>
                    <a:pt x="46249" y="6754"/>
                  </a:lnTo>
                  <a:lnTo>
                    <a:pt x="45021" y="5424"/>
                  </a:lnTo>
                  <a:lnTo>
                    <a:pt x="43691" y="4196"/>
                  </a:lnTo>
                  <a:lnTo>
                    <a:pt x="42259" y="3173"/>
                  </a:lnTo>
                  <a:lnTo>
                    <a:pt x="40724" y="2252"/>
                  </a:lnTo>
                  <a:lnTo>
                    <a:pt x="39087" y="1433"/>
                  </a:lnTo>
                  <a:lnTo>
                    <a:pt x="37347" y="819"/>
                  </a:lnTo>
                  <a:lnTo>
                    <a:pt x="35506" y="410"/>
                  </a:lnTo>
                  <a:lnTo>
                    <a:pt x="33664" y="103"/>
                  </a:lnTo>
                  <a:lnTo>
                    <a:pt x="318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17"/>
            <p:cNvSpPr/>
            <p:nvPr/>
          </p:nvSpPr>
          <p:spPr>
            <a:xfrm>
              <a:off x="4963650" y="2693775"/>
              <a:ext cx="1465725" cy="1227850"/>
            </a:xfrm>
            <a:custGeom>
              <a:avLst/>
              <a:gdLst/>
              <a:ahLst/>
              <a:cxnLst/>
              <a:rect l="l" t="t" r="r" b="b"/>
              <a:pathLst>
                <a:path w="58629" h="49114" extrusionOk="0">
                  <a:moveTo>
                    <a:pt x="4809" y="1"/>
                  </a:moveTo>
                  <a:lnTo>
                    <a:pt x="4400" y="1228"/>
                  </a:lnTo>
                  <a:lnTo>
                    <a:pt x="3990" y="2354"/>
                  </a:lnTo>
                  <a:lnTo>
                    <a:pt x="2967" y="4810"/>
                  </a:lnTo>
                  <a:lnTo>
                    <a:pt x="1637" y="7981"/>
                  </a:lnTo>
                  <a:lnTo>
                    <a:pt x="0" y="12279"/>
                  </a:lnTo>
                  <a:lnTo>
                    <a:pt x="12688" y="12279"/>
                  </a:lnTo>
                  <a:lnTo>
                    <a:pt x="23124" y="22818"/>
                  </a:lnTo>
                  <a:lnTo>
                    <a:pt x="22408" y="24660"/>
                  </a:lnTo>
                  <a:lnTo>
                    <a:pt x="21794" y="26604"/>
                  </a:lnTo>
                  <a:lnTo>
                    <a:pt x="21487" y="28650"/>
                  </a:lnTo>
                  <a:lnTo>
                    <a:pt x="21385" y="30696"/>
                  </a:lnTo>
                  <a:lnTo>
                    <a:pt x="21487" y="32640"/>
                  </a:lnTo>
                  <a:lnTo>
                    <a:pt x="21794" y="34380"/>
                  </a:lnTo>
                  <a:lnTo>
                    <a:pt x="22203" y="36222"/>
                  </a:lnTo>
                  <a:lnTo>
                    <a:pt x="22817" y="37859"/>
                  </a:lnTo>
                  <a:lnTo>
                    <a:pt x="23636" y="39496"/>
                  </a:lnTo>
                  <a:lnTo>
                    <a:pt x="24557" y="41031"/>
                  </a:lnTo>
                  <a:lnTo>
                    <a:pt x="25580" y="42463"/>
                  </a:lnTo>
                  <a:lnTo>
                    <a:pt x="26808" y="43691"/>
                  </a:lnTo>
                  <a:lnTo>
                    <a:pt x="28036" y="44919"/>
                  </a:lnTo>
                  <a:lnTo>
                    <a:pt x="29468" y="45942"/>
                  </a:lnTo>
                  <a:lnTo>
                    <a:pt x="31003" y="46863"/>
                  </a:lnTo>
                  <a:lnTo>
                    <a:pt x="32640" y="47681"/>
                  </a:lnTo>
                  <a:lnTo>
                    <a:pt x="34277" y="48295"/>
                  </a:lnTo>
                  <a:lnTo>
                    <a:pt x="36119" y="48807"/>
                  </a:lnTo>
                  <a:lnTo>
                    <a:pt x="37961" y="49012"/>
                  </a:lnTo>
                  <a:lnTo>
                    <a:pt x="39802" y="49114"/>
                  </a:lnTo>
                  <a:lnTo>
                    <a:pt x="41644" y="49012"/>
                  </a:lnTo>
                  <a:lnTo>
                    <a:pt x="43486" y="48807"/>
                  </a:lnTo>
                  <a:lnTo>
                    <a:pt x="45327" y="48295"/>
                  </a:lnTo>
                  <a:lnTo>
                    <a:pt x="47067" y="47681"/>
                  </a:lnTo>
                  <a:lnTo>
                    <a:pt x="48704" y="46863"/>
                  </a:lnTo>
                  <a:lnTo>
                    <a:pt x="50239" y="45942"/>
                  </a:lnTo>
                  <a:lnTo>
                    <a:pt x="51671" y="44919"/>
                  </a:lnTo>
                  <a:lnTo>
                    <a:pt x="53001" y="43691"/>
                  </a:lnTo>
                  <a:lnTo>
                    <a:pt x="54229" y="42463"/>
                  </a:lnTo>
                  <a:lnTo>
                    <a:pt x="55355" y="41031"/>
                  </a:lnTo>
                  <a:lnTo>
                    <a:pt x="56276" y="39496"/>
                  </a:lnTo>
                  <a:lnTo>
                    <a:pt x="57094" y="37859"/>
                  </a:lnTo>
                  <a:lnTo>
                    <a:pt x="57708" y="36222"/>
                  </a:lnTo>
                  <a:lnTo>
                    <a:pt x="58220" y="34380"/>
                  </a:lnTo>
                  <a:lnTo>
                    <a:pt x="58527" y="32640"/>
                  </a:lnTo>
                  <a:lnTo>
                    <a:pt x="58629" y="30696"/>
                  </a:lnTo>
                  <a:lnTo>
                    <a:pt x="58527" y="28855"/>
                  </a:lnTo>
                  <a:lnTo>
                    <a:pt x="58220" y="27013"/>
                  </a:lnTo>
                  <a:lnTo>
                    <a:pt x="57708" y="25273"/>
                  </a:lnTo>
                  <a:lnTo>
                    <a:pt x="57094" y="23534"/>
                  </a:lnTo>
                  <a:lnTo>
                    <a:pt x="56276" y="21897"/>
                  </a:lnTo>
                  <a:lnTo>
                    <a:pt x="55355" y="20464"/>
                  </a:lnTo>
                  <a:lnTo>
                    <a:pt x="54229" y="19032"/>
                  </a:lnTo>
                  <a:lnTo>
                    <a:pt x="53001" y="17702"/>
                  </a:lnTo>
                  <a:lnTo>
                    <a:pt x="51671" y="16474"/>
                  </a:lnTo>
                  <a:lnTo>
                    <a:pt x="50239" y="15451"/>
                  </a:lnTo>
                  <a:lnTo>
                    <a:pt x="48704" y="14530"/>
                  </a:lnTo>
                  <a:lnTo>
                    <a:pt x="47067" y="13711"/>
                  </a:lnTo>
                  <a:lnTo>
                    <a:pt x="45327" y="13097"/>
                  </a:lnTo>
                  <a:lnTo>
                    <a:pt x="43486" y="12688"/>
                  </a:lnTo>
                  <a:lnTo>
                    <a:pt x="41644" y="12381"/>
                  </a:lnTo>
                  <a:lnTo>
                    <a:pt x="39802" y="12279"/>
                  </a:lnTo>
                  <a:lnTo>
                    <a:pt x="37654" y="12381"/>
                  </a:lnTo>
                  <a:lnTo>
                    <a:pt x="35709" y="12790"/>
                  </a:lnTo>
                  <a:lnTo>
                    <a:pt x="33765" y="13302"/>
                  </a:lnTo>
                  <a:lnTo>
                    <a:pt x="31924" y="14121"/>
                  </a:lnTo>
                  <a:lnTo>
                    <a:pt x="178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9" name="Google Shape;349;p17"/>
          <p:cNvGrpSpPr/>
          <p:nvPr/>
        </p:nvGrpSpPr>
        <p:grpSpPr>
          <a:xfrm>
            <a:off x="818830" y="1346005"/>
            <a:ext cx="4905297" cy="922099"/>
            <a:chOff x="695359" y="2302076"/>
            <a:chExt cx="4905297" cy="922099"/>
          </a:xfrm>
        </p:grpSpPr>
        <p:sp>
          <p:nvSpPr>
            <p:cNvPr id="350" name="Google Shape;350;p17"/>
            <p:cNvSpPr txBox="1"/>
            <p:nvPr/>
          </p:nvSpPr>
          <p:spPr>
            <a:xfrm>
              <a:off x="695359" y="2302076"/>
              <a:ext cx="2114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 smtClean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Question 5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51" name="Google Shape;351;p17"/>
            <p:cNvSpPr txBox="1"/>
            <p:nvPr/>
          </p:nvSpPr>
          <p:spPr>
            <a:xfrm>
              <a:off x="695388" y="2657475"/>
              <a:ext cx="4905268" cy="56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2540" lvl="0">
                <a:buSzPts val="1400"/>
              </a:pPr>
              <a:r>
                <a:rPr lang="en-US" dirty="0"/>
                <a:t>Write an SQL statement to find the first order GMV of each user. If there is a tie, use the order with the lower </a:t>
              </a:r>
              <a:r>
                <a:rPr lang="en-US" dirty="0" err="1"/>
                <a:t>orderid</a:t>
              </a:r>
              <a:endParaRPr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67" t="22936" r="53108" b="23374"/>
          <a:stretch/>
        </p:blipFill>
        <p:spPr bwMode="auto">
          <a:xfrm>
            <a:off x="6444208" y="991280"/>
            <a:ext cx="1954925" cy="39275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84" t="22478" r="32958" b="49165"/>
          <a:stretch/>
        </p:blipFill>
        <p:spPr bwMode="auto">
          <a:xfrm>
            <a:off x="987742" y="2424130"/>
            <a:ext cx="4288196" cy="2074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2685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7"/>
          <p:cNvSpPr/>
          <p:nvPr/>
        </p:nvSpPr>
        <p:spPr>
          <a:xfrm>
            <a:off x="683568" y="964236"/>
            <a:ext cx="7416824" cy="1459894"/>
          </a:xfrm>
          <a:prstGeom prst="roundRect">
            <a:avLst>
              <a:gd name="adj" fmla="val 16667"/>
            </a:avLst>
          </a:prstGeom>
          <a:solidFill>
            <a:schemeClr val="accent2">
              <a:lumMod val="75000"/>
              <a:alpha val="2509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17"/>
          <p:cNvSpPr/>
          <p:nvPr/>
        </p:nvSpPr>
        <p:spPr>
          <a:xfrm>
            <a:off x="978888" y="558461"/>
            <a:ext cx="784800" cy="7848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17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Question 6 &amp; Table Result</a:t>
            </a:r>
            <a:endParaRPr dirty="0"/>
          </a:p>
        </p:txBody>
      </p:sp>
      <p:grpSp>
        <p:nvGrpSpPr>
          <p:cNvPr id="337" name="Google Shape;337;p17"/>
          <p:cNvGrpSpPr/>
          <p:nvPr/>
        </p:nvGrpSpPr>
        <p:grpSpPr>
          <a:xfrm>
            <a:off x="1148392" y="714712"/>
            <a:ext cx="472011" cy="472011"/>
            <a:chOff x="1190625" y="238125"/>
            <a:chExt cx="5238750" cy="5238750"/>
          </a:xfrm>
        </p:grpSpPr>
        <p:sp>
          <p:nvSpPr>
            <p:cNvPr id="338" name="Google Shape;338;p17"/>
            <p:cNvSpPr/>
            <p:nvPr/>
          </p:nvSpPr>
          <p:spPr>
            <a:xfrm>
              <a:off x="3807425" y="2386825"/>
              <a:ext cx="1355750" cy="306975"/>
            </a:xfrm>
            <a:custGeom>
              <a:avLst/>
              <a:gdLst/>
              <a:ahLst/>
              <a:cxnLst/>
              <a:rect l="l" t="t" r="r" b="b"/>
              <a:pathLst>
                <a:path w="54230" h="12279" extrusionOk="0">
                  <a:moveTo>
                    <a:pt x="5628" y="0"/>
                  </a:moveTo>
                  <a:lnTo>
                    <a:pt x="5219" y="1740"/>
                  </a:lnTo>
                  <a:lnTo>
                    <a:pt x="4707" y="3377"/>
                  </a:lnTo>
                  <a:lnTo>
                    <a:pt x="4093" y="5014"/>
                  </a:lnTo>
                  <a:lnTo>
                    <a:pt x="3480" y="6549"/>
                  </a:lnTo>
                  <a:lnTo>
                    <a:pt x="2661" y="8083"/>
                  </a:lnTo>
                  <a:lnTo>
                    <a:pt x="1842" y="9516"/>
                  </a:lnTo>
                  <a:lnTo>
                    <a:pt x="922" y="10948"/>
                  </a:lnTo>
                  <a:lnTo>
                    <a:pt x="1" y="12279"/>
                  </a:lnTo>
                  <a:lnTo>
                    <a:pt x="51058" y="12279"/>
                  </a:lnTo>
                  <a:lnTo>
                    <a:pt x="52081" y="9209"/>
                  </a:lnTo>
                  <a:lnTo>
                    <a:pt x="53002" y="6242"/>
                  </a:lnTo>
                  <a:lnTo>
                    <a:pt x="53718" y="3172"/>
                  </a:lnTo>
                  <a:lnTo>
                    <a:pt x="542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17"/>
            <p:cNvSpPr/>
            <p:nvPr/>
          </p:nvSpPr>
          <p:spPr>
            <a:xfrm>
              <a:off x="2735625" y="1772900"/>
              <a:ext cx="920900" cy="920900"/>
            </a:xfrm>
            <a:custGeom>
              <a:avLst/>
              <a:gdLst/>
              <a:ahLst/>
              <a:cxnLst/>
              <a:rect l="l" t="t" r="r" b="b"/>
              <a:pathLst>
                <a:path w="36836" h="36836" extrusionOk="0">
                  <a:moveTo>
                    <a:pt x="24558" y="12279"/>
                  </a:moveTo>
                  <a:lnTo>
                    <a:pt x="24558" y="24557"/>
                  </a:lnTo>
                  <a:lnTo>
                    <a:pt x="12279" y="24557"/>
                  </a:lnTo>
                  <a:lnTo>
                    <a:pt x="12279" y="12279"/>
                  </a:lnTo>
                  <a:close/>
                  <a:moveTo>
                    <a:pt x="18418" y="1"/>
                  </a:moveTo>
                  <a:lnTo>
                    <a:pt x="16474" y="103"/>
                  </a:lnTo>
                  <a:lnTo>
                    <a:pt x="14735" y="410"/>
                  </a:lnTo>
                  <a:lnTo>
                    <a:pt x="12893" y="819"/>
                  </a:lnTo>
                  <a:lnTo>
                    <a:pt x="11256" y="1433"/>
                  </a:lnTo>
                  <a:lnTo>
                    <a:pt x="9619" y="2252"/>
                  </a:lnTo>
                  <a:lnTo>
                    <a:pt x="8084" y="3173"/>
                  </a:lnTo>
                  <a:lnTo>
                    <a:pt x="6652" y="4196"/>
                  </a:lnTo>
                  <a:lnTo>
                    <a:pt x="5424" y="5424"/>
                  </a:lnTo>
                  <a:lnTo>
                    <a:pt x="4196" y="6754"/>
                  </a:lnTo>
                  <a:lnTo>
                    <a:pt x="3173" y="8084"/>
                  </a:lnTo>
                  <a:lnTo>
                    <a:pt x="2252" y="9619"/>
                  </a:lnTo>
                  <a:lnTo>
                    <a:pt x="1433" y="11256"/>
                  </a:lnTo>
                  <a:lnTo>
                    <a:pt x="819" y="12995"/>
                  </a:lnTo>
                  <a:lnTo>
                    <a:pt x="410" y="14735"/>
                  </a:lnTo>
                  <a:lnTo>
                    <a:pt x="103" y="16576"/>
                  </a:lnTo>
                  <a:lnTo>
                    <a:pt x="1" y="18418"/>
                  </a:lnTo>
                  <a:lnTo>
                    <a:pt x="103" y="20362"/>
                  </a:lnTo>
                  <a:lnTo>
                    <a:pt x="410" y="22204"/>
                  </a:lnTo>
                  <a:lnTo>
                    <a:pt x="819" y="23943"/>
                  </a:lnTo>
                  <a:lnTo>
                    <a:pt x="1433" y="25580"/>
                  </a:lnTo>
                  <a:lnTo>
                    <a:pt x="2252" y="27218"/>
                  </a:lnTo>
                  <a:lnTo>
                    <a:pt x="3173" y="28752"/>
                  </a:lnTo>
                  <a:lnTo>
                    <a:pt x="4196" y="30185"/>
                  </a:lnTo>
                  <a:lnTo>
                    <a:pt x="5424" y="31515"/>
                  </a:lnTo>
                  <a:lnTo>
                    <a:pt x="6652" y="32640"/>
                  </a:lnTo>
                  <a:lnTo>
                    <a:pt x="8084" y="33766"/>
                  </a:lnTo>
                  <a:lnTo>
                    <a:pt x="9619" y="34687"/>
                  </a:lnTo>
                  <a:lnTo>
                    <a:pt x="11256" y="35403"/>
                  </a:lnTo>
                  <a:lnTo>
                    <a:pt x="12893" y="36017"/>
                  </a:lnTo>
                  <a:lnTo>
                    <a:pt x="14735" y="36529"/>
                  </a:lnTo>
                  <a:lnTo>
                    <a:pt x="16474" y="36733"/>
                  </a:lnTo>
                  <a:lnTo>
                    <a:pt x="18418" y="36836"/>
                  </a:lnTo>
                  <a:lnTo>
                    <a:pt x="20260" y="36733"/>
                  </a:lnTo>
                  <a:lnTo>
                    <a:pt x="22102" y="36529"/>
                  </a:lnTo>
                  <a:lnTo>
                    <a:pt x="23944" y="36017"/>
                  </a:lnTo>
                  <a:lnTo>
                    <a:pt x="25581" y="35403"/>
                  </a:lnTo>
                  <a:lnTo>
                    <a:pt x="27218" y="34687"/>
                  </a:lnTo>
                  <a:lnTo>
                    <a:pt x="28753" y="33766"/>
                  </a:lnTo>
                  <a:lnTo>
                    <a:pt x="30185" y="32640"/>
                  </a:lnTo>
                  <a:lnTo>
                    <a:pt x="31413" y="31515"/>
                  </a:lnTo>
                  <a:lnTo>
                    <a:pt x="32641" y="30185"/>
                  </a:lnTo>
                  <a:lnTo>
                    <a:pt x="33664" y="28752"/>
                  </a:lnTo>
                  <a:lnTo>
                    <a:pt x="34585" y="27218"/>
                  </a:lnTo>
                  <a:lnTo>
                    <a:pt x="35403" y="25580"/>
                  </a:lnTo>
                  <a:lnTo>
                    <a:pt x="36017" y="23943"/>
                  </a:lnTo>
                  <a:lnTo>
                    <a:pt x="36427" y="22204"/>
                  </a:lnTo>
                  <a:lnTo>
                    <a:pt x="36734" y="20362"/>
                  </a:lnTo>
                  <a:lnTo>
                    <a:pt x="36836" y="18418"/>
                  </a:lnTo>
                  <a:lnTo>
                    <a:pt x="36734" y="16576"/>
                  </a:lnTo>
                  <a:lnTo>
                    <a:pt x="36427" y="14735"/>
                  </a:lnTo>
                  <a:lnTo>
                    <a:pt x="36017" y="12995"/>
                  </a:lnTo>
                  <a:lnTo>
                    <a:pt x="35403" y="11256"/>
                  </a:lnTo>
                  <a:lnTo>
                    <a:pt x="34585" y="9619"/>
                  </a:lnTo>
                  <a:lnTo>
                    <a:pt x="33664" y="8084"/>
                  </a:lnTo>
                  <a:lnTo>
                    <a:pt x="32641" y="6754"/>
                  </a:lnTo>
                  <a:lnTo>
                    <a:pt x="31413" y="5424"/>
                  </a:lnTo>
                  <a:lnTo>
                    <a:pt x="30185" y="4196"/>
                  </a:lnTo>
                  <a:lnTo>
                    <a:pt x="28753" y="3173"/>
                  </a:lnTo>
                  <a:lnTo>
                    <a:pt x="27218" y="2252"/>
                  </a:lnTo>
                  <a:lnTo>
                    <a:pt x="25581" y="1433"/>
                  </a:lnTo>
                  <a:lnTo>
                    <a:pt x="23944" y="819"/>
                  </a:lnTo>
                  <a:lnTo>
                    <a:pt x="22102" y="410"/>
                  </a:lnTo>
                  <a:lnTo>
                    <a:pt x="20260" y="103"/>
                  </a:lnTo>
                  <a:lnTo>
                    <a:pt x="184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17"/>
            <p:cNvSpPr/>
            <p:nvPr/>
          </p:nvSpPr>
          <p:spPr>
            <a:xfrm>
              <a:off x="1190625" y="238125"/>
              <a:ext cx="3893275" cy="5238750"/>
            </a:xfrm>
            <a:custGeom>
              <a:avLst/>
              <a:gdLst/>
              <a:ahLst/>
              <a:cxnLst/>
              <a:rect l="l" t="t" r="r" b="b"/>
              <a:pathLst>
                <a:path w="155731" h="209550" extrusionOk="0">
                  <a:moveTo>
                    <a:pt x="86358" y="0"/>
                  </a:moveTo>
                  <a:lnTo>
                    <a:pt x="82879" y="102"/>
                  </a:lnTo>
                  <a:lnTo>
                    <a:pt x="79502" y="307"/>
                  </a:lnTo>
                  <a:lnTo>
                    <a:pt x="76228" y="716"/>
                  </a:lnTo>
                  <a:lnTo>
                    <a:pt x="72851" y="1228"/>
                  </a:lnTo>
                  <a:lnTo>
                    <a:pt x="69679" y="1842"/>
                  </a:lnTo>
                  <a:lnTo>
                    <a:pt x="66508" y="2660"/>
                  </a:lnTo>
                  <a:lnTo>
                    <a:pt x="63438" y="3581"/>
                  </a:lnTo>
                  <a:lnTo>
                    <a:pt x="60368" y="4604"/>
                  </a:lnTo>
                  <a:lnTo>
                    <a:pt x="57401" y="5832"/>
                  </a:lnTo>
                  <a:lnTo>
                    <a:pt x="54536" y="7060"/>
                  </a:lnTo>
                  <a:lnTo>
                    <a:pt x="51671" y="8493"/>
                  </a:lnTo>
                  <a:lnTo>
                    <a:pt x="48909" y="10027"/>
                  </a:lnTo>
                  <a:lnTo>
                    <a:pt x="46248" y="11664"/>
                  </a:lnTo>
                  <a:lnTo>
                    <a:pt x="43690" y="13404"/>
                  </a:lnTo>
                  <a:lnTo>
                    <a:pt x="41235" y="15246"/>
                  </a:lnTo>
                  <a:lnTo>
                    <a:pt x="38779" y="17190"/>
                  </a:lnTo>
                  <a:lnTo>
                    <a:pt x="36426" y="19236"/>
                  </a:lnTo>
                  <a:lnTo>
                    <a:pt x="34277" y="21385"/>
                  </a:lnTo>
                  <a:lnTo>
                    <a:pt x="32128" y="23636"/>
                  </a:lnTo>
                  <a:lnTo>
                    <a:pt x="30082" y="25989"/>
                  </a:lnTo>
                  <a:lnTo>
                    <a:pt x="28138" y="28342"/>
                  </a:lnTo>
                  <a:lnTo>
                    <a:pt x="26296" y="30798"/>
                  </a:lnTo>
                  <a:lnTo>
                    <a:pt x="24557" y="33356"/>
                  </a:lnTo>
                  <a:lnTo>
                    <a:pt x="22920" y="35914"/>
                  </a:lnTo>
                  <a:lnTo>
                    <a:pt x="21385" y="38574"/>
                  </a:lnTo>
                  <a:lnTo>
                    <a:pt x="20055" y="41235"/>
                  </a:lnTo>
                  <a:lnTo>
                    <a:pt x="18724" y="43997"/>
                  </a:lnTo>
                  <a:lnTo>
                    <a:pt x="17599" y="46862"/>
                  </a:lnTo>
                  <a:lnTo>
                    <a:pt x="16576" y="49727"/>
                  </a:lnTo>
                  <a:lnTo>
                    <a:pt x="15655" y="52694"/>
                  </a:lnTo>
                  <a:lnTo>
                    <a:pt x="14836" y="55559"/>
                  </a:lnTo>
                  <a:lnTo>
                    <a:pt x="14120" y="58629"/>
                  </a:lnTo>
                  <a:lnTo>
                    <a:pt x="13711" y="60778"/>
                  </a:lnTo>
                  <a:lnTo>
                    <a:pt x="13404" y="62926"/>
                  </a:lnTo>
                  <a:lnTo>
                    <a:pt x="13097" y="65177"/>
                  </a:lnTo>
                  <a:lnTo>
                    <a:pt x="12892" y="67326"/>
                  </a:lnTo>
                  <a:lnTo>
                    <a:pt x="12790" y="69475"/>
                  </a:lnTo>
                  <a:lnTo>
                    <a:pt x="12688" y="71624"/>
                  </a:lnTo>
                  <a:lnTo>
                    <a:pt x="12688" y="73772"/>
                  </a:lnTo>
                  <a:lnTo>
                    <a:pt x="12688" y="75921"/>
                  </a:lnTo>
                  <a:lnTo>
                    <a:pt x="12790" y="78070"/>
                  </a:lnTo>
                  <a:lnTo>
                    <a:pt x="12995" y="80218"/>
                  </a:lnTo>
                  <a:lnTo>
                    <a:pt x="13199" y="82367"/>
                  </a:lnTo>
                  <a:lnTo>
                    <a:pt x="13506" y="84516"/>
                  </a:lnTo>
                  <a:lnTo>
                    <a:pt x="13813" y="86562"/>
                  </a:lnTo>
                  <a:lnTo>
                    <a:pt x="14222" y="88711"/>
                  </a:lnTo>
                  <a:lnTo>
                    <a:pt x="14734" y="90757"/>
                  </a:lnTo>
                  <a:lnTo>
                    <a:pt x="15246" y="92804"/>
                  </a:lnTo>
                  <a:lnTo>
                    <a:pt x="0" y="118383"/>
                  </a:lnTo>
                  <a:lnTo>
                    <a:pt x="24966" y="136187"/>
                  </a:lnTo>
                  <a:lnTo>
                    <a:pt x="24966" y="171896"/>
                  </a:lnTo>
                  <a:lnTo>
                    <a:pt x="49523" y="171896"/>
                  </a:lnTo>
                  <a:lnTo>
                    <a:pt x="49523" y="209550"/>
                  </a:lnTo>
                  <a:lnTo>
                    <a:pt x="135471" y="209550"/>
                  </a:lnTo>
                  <a:lnTo>
                    <a:pt x="135471" y="184072"/>
                  </a:lnTo>
                  <a:lnTo>
                    <a:pt x="135573" y="179775"/>
                  </a:lnTo>
                  <a:lnTo>
                    <a:pt x="135675" y="175478"/>
                  </a:lnTo>
                  <a:lnTo>
                    <a:pt x="135982" y="171078"/>
                  </a:lnTo>
                  <a:lnTo>
                    <a:pt x="136392" y="166678"/>
                  </a:lnTo>
                  <a:lnTo>
                    <a:pt x="136903" y="162278"/>
                  </a:lnTo>
                  <a:lnTo>
                    <a:pt x="137620" y="157776"/>
                  </a:lnTo>
                  <a:lnTo>
                    <a:pt x="138336" y="153274"/>
                  </a:lnTo>
                  <a:lnTo>
                    <a:pt x="139257" y="148670"/>
                  </a:lnTo>
                  <a:lnTo>
                    <a:pt x="140280" y="144066"/>
                  </a:lnTo>
                  <a:lnTo>
                    <a:pt x="141405" y="139359"/>
                  </a:lnTo>
                  <a:lnTo>
                    <a:pt x="142735" y="134652"/>
                  </a:lnTo>
                  <a:lnTo>
                    <a:pt x="144066" y="129946"/>
                  </a:lnTo>
                  <a:lnTo>
                    <a:pt x="145600" y="125137"/>
                  </a:lnTo>
                  <a:lnTo>
                    <a:pt x="147238" y="120328"/>
                  </a:lnTo>
                  <a:lnTo>
                    <a:pt x="149079" y="115416"/>
                  </a:lnTo>
                  <a:lnTo>
                    <a:pt x="150921" y="110505"/>
                  </a:lnTo>
                  <a:lnTo>
                    <a:pt x="78684" y="110505"/>
                  </a:lnTo>
                  <a:lnTo>
                    <a:pt x="77046" y="110403"/>
                  </a:lnTo>
                  <a:lnTo>
                    <a:pt x="75512" y="110198"/>
                  </a:lnTo>
                  <a:lnTo>
                    <a:pt x="73977" y="109891"/>
                  </a:lnTo>
                  <a:lnTo>
                    <a:pt x="72544" y="109584"/>
                  </a:lnTo>
                  <a:lnTo>
                    <a:pt x="71112" y="109175"/>
                  </a:lnTo>
                  <a:lnTo>
                    <a:pt x="69679" y="108663"/>
                  </a:lnTo>
                  <a:lnTo>
                    <a:pt x="68247" y="108152"/>
                  </a:lnTo>
                  <a:lnTo>
                    <a:pt x="66917" y="107538"/>
                  </a:lnTo>
                  <a:lnTo>
                    <a:pt x="65587" y="106821"/>
                  </a:lnTo>
                  <a:lnTo>
                    <a:pt x="64257" y="106105"/>
                  </a:lnTo>
                  <a:lnTo>
                    <a:pt x="63029" y="105287"/>
                  </a:lnTo>
                  <a:lnTo>
                    <a:pt x="61801" y="104468"/>
                  </a:lnTo>
                  <a:lnTo>
                    <a:pt x="60675" y="103547"/>
                  </a:lnTo>
                  <a:lnTo>
                    <a:pt x="59550" y="102524"/>
                  </a:lnTo>
                  <a:lnTo>
                    <a:pt x="58527" y="101501"/>
                  </a:lnTo>
                  <a:lnTo>
                    <a:pt x="57503" y="100478"/>
                  </a:lnTo>
                  <a:lnTo>
                    <a:pt x="56480" y="99352"/>
                  </a:lnTo>
                  <a:lnTo>
                    <a:pt x="55662" y="98227"/>
                  </a:lnTo>
                  <a:lnTo>
                    <a:pt x="54741" y="96999"/>
                  </a:lnTo>
                  <a:lnTo>
                    <a:pt x="53922" y="95771"/>
                  </a:lnTo>
                  <a:lnTo>
                    <a:pt x="53206" y="94441"/>
                  </a:lnTo>
                  <a:lnTo>
                    <a:pt x="52592" y="93111"/>
                  </a:lnTo>
                  <a:lnTo>
                    <a:pt x="51978" y="91780"/>
                  </a:lnTo>
                  <a:lnTo>
                    <a:pt x="51364" y="90348"/>
                  </a:lnTo>
                  <a:lnTo>
                    <a:pt x="50853" y="88916"/>
                  </a:lnTo>
                  <a:lnTo>
                    <a:pt x="50443" y="87483"/>
                  </a:lnTo>
                  <a:lnTo>
                    <a:pt x="50136" y="86051"/>
                  </a:lnTo>
                  <a:lnTo>
                    <a:pt x="49830" y="84516"/>
                  </a:lnTo>
                  <a:lnTo>
                    <a:pt x="49625" y="82981"/>
                  </a:lnTo>
                  <a:lnTo>
                    <a:pt x="49523" y="81446"/>
                  </a:lnTo>
                  <a:lnTo>
                    <a:pt x="49523" y="79809"/>
                  </a:lnTo>
                  <a:lnTo>
                    <a:pt x="49523" y="78274"/>
                  </a:lnTo>
                  <a:lnTo>
                    <a:pt x="49625" y="76740"/>
                  </a:lnTo>
                  <a:lnTo>
                    <a:pt x="49830" y="75205"/>
                  </a:lnTo>
                  <a:lnTo>
                    <a:pt x="50136" y="73670"/>
                  </a:lnTo>
                  <a:lnTo>
                    <a:pt x="50443" y="72135"/>
                  </a:lnTo>
                  <a:lnTo>
                    <a:pt x="50853" y="70703"/>
                  </a:lnTo>
                  <a:lnTo>
                    <a:pt x="51364" y="69270"/>
                  </a:lnTo>
                  <a:lnTo>
                    <a:pt x="51978" y="67838"/>
                  </a:lnTo>
                  <a:lnTo>
                    <a:pt x="52592" y="66508"/>
                  </a:lnTo>
                  <a:lnTo>
                    <a:pt x="53206" y="65177"/>
                  </a:lnTo>
                  <a:lnTo>
                    <a:pt x="53922" y="63950"/>
                  </a:lnTo>
                  <a:lnTo>
                    <a:pt x="54741" y="62722"/>
                  </a:lnTo>
                  <a:lnTo>
                    <a:pt x="55662" y="61494"/>
                  </a:lnTo>
                  <a:lnTo>
                    <a:pt x="56480" y="60266"/>
                  </a:lnTo>
                  <a:lnTo>
                    <a:pt x="57503" y="59243"/>
                  </a:lnTo>
                  <a:lnTo>
                    <a:pt x="58527" y="58117"/>
                  </a:lnTo>
                  <a:lnTo>
                    <a:pt x="59550" y="57094"/>
                  </a:lnTo>
                  <a:lnTo>
                    <a:pt x="60675" y="56173"/>
                  </a:lnTo>
                  <a:lnTo>
                    <a:pt x="61801" y="55252"/>
                  </a:lnTo>
                  <a:lnTo>
                    <a:pt x="63029" y="54332"/>
                  </a:lnTo>
                  <a:lnTo>
                    <a:pt x="64257" y="53615"/>
                  </a:lnTo>
                  <a:lnTo>
                    <a:pt x="65587" y="52797"/>
                  </a:lnTo>
                  <a:lnTo>
                    <a:pt x="66917" y="52183"/>
                  </a:lnTo>
                  <a:lnTo>
                    <a:pt x="68247" y="51569"/>
                  </a:lnTo>
                  <a:lnTo>
                    <a:pt x="69679" y="50955"/>
                  </a:lnTo>
                  <a:lnTo>
                    <a:pt x="71112" y="50546"/>
                  </a:lnTo>
                  <a:lnTo>
                    <a:pt x="72544" y="50136"/>
                  </a:lnTo>
                  <a:lnTo>
                    <a:pt x="73977" y="49727"/>
                  </a:lnTo>
                  <a:lnTo>
                    <a:pt x="75512" y="49523"/>
                  </a:lnTo>
                  <a:lnTo>
                    <a:pt x="77046" y="49318"/>
                  </a:lnTo>
                  <a:lnTo>
                    <a:pt x="78684" y="49216"/>
                  </a:lnTo>
                  <a:lnTo>
                    <a:pt x="80218" y="49113"/>
                  </a:lnTo>
                  <a:lnTo>
                    <a:pt x="155730" y="49113"/>
                  </a:lnTo>
                  <a:lnTo>
                    <a:pt x="154707" y="46453"/>
                  </a:lnTo>
                  <a:lnTo>
                    <a:pt x="153684" y="43895"/>
                  </a:lnTo>
                  <a:lnTo>
                    <a:pt x="152456" y="41337"/>
                  </a:lnTo>
                  <a:lnTo>
                    <a:pt x="151228" y="38881"/>
                  </a:lnTo>
                  <a:lnTo>
                    <a:pt x="149898" y="36426"/>
                  </a:lnTo>
                  <a:lnTo>
                    <a:pt x="148363" y="34072"/>
                  </a:lnTo>
                  <a:lnTo>
                    <a:pt x="146828" y="31719"/>
                  </a:lnTo>
                  <a:lnTo>
                    <a:pt x="145191" y="29468"/>
                  </a:lnTo>
                  <a:lnTo>
                    <a:pt x="143554" y="27319"/>
                  </a:lnTo>
                  <a:lnTo>
                    <a:pt x="141712" y="25171"/>
                  </a:lnTo>
                  <a:lnTo>
                    <a:pt x="139871" y="23124"/>
                  </a:lnTo>
                  <a:lnTo>
                    <a:pt x="137926" y="21078"/>
                  </a:lnTo>
                  <a:lnTo>
                    <a:pt x="135880" y="19236"/>
                  </a:lnTo>
                  <a:lnTo>
                    <a:pt x="133834" y="17394"/>
                  </a:lnTo>
                  <a:lnTo>
                    <a:pt x="131685" y="15655"/>
                  </a:lnTo>
                  <a:lnTo>
                    <a:pt x="129434" y="13915"/>
                  </a:lnTo>
                  <a:lnTo>
                    <a:pt x="127081" y="12381"/>
                  </a:lnTo>
                  <a:lnTo>
                    <a:pt x="124727" y="10846"/>
                  </a:lnTo>
                  <a:lnTo>
                    <a:pt x="122374" y="9413"/>
                  </a:lnTo>
                  <a:lnTo>
                    <a:pt x="119918" y="8083"/>
                  </a:lnTo>
                  <a:lnTo>
                    <a:pt x="117360" y="6855"/>
                  </a:lnTo>
                  <a:lnTo>
                    <a:pt x="114700" y="5730"/>
                  </a:lnTo>
                  <a:lnTo>
                    <a:pt x="112142" y="4707"/>
                  </a:lnTo>
                  <a:lnTo>
                    <a:pt x="109379" y="3786"/>
                  </a:lnTo>
                  <a:lnTo>
                    <a:pt x="106719" y="2865"/>
                  </a:lnTo>
                  <a:lnTo>
                    <a:pt x="103854" y="2149"/>
                  </a:lnTo>
                  <a:lnTo>
                    <a:pt x="101092" y="1535"/>
                  </a:lnTo>
                  <a:lnTo>
                    <a:pt x="98227" y="1023"/>
                  </a:lnTo>
                  <a:lnTo>
                    <a:pt x="95259" y="614"/>
                  </a:lnTo>
                  <a:lnTo>
                    <a:pt x="92292" y="307"/>
                  </a:lnTo>
                  <a:lnTo>
                    <a:pt x="89325" y="102"/>
                  </a:lnTo>
                  <a:lnTo>
                    <a:pt x="863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17"/>
            <p:cNvSpPr/>
            <p:nvPr/>
          </p:nvSpPr>
          <p:spPr>
            <a:xfrm>
              <a:off x="3807425" y="1772900"/>
              <a:ext cx="1383900" cy="306975"/>
            </a:xfrm>
            <a:custGeom>
              <a:avLst/>
              <a:gdLst/>
              <a:ahLst/>
              <a:cxnLst/>
              <a:rect l="l" t="t" r="r" b="b"/>
              <a:pathLst>
                <a:path w="55356" h="12279" extrusionOk="0">
                  <a:moveTo>
                    <a:pt x="1" y="1"/>
                  </a:moveTo>
                  <a:lnTo>
                    <a:pt x="922" y="1433"/>
                  </a:lnTo>
                  <a:lnTo>
                    <a:pt x="1842" y="2763"/>
                  </a:lnTo>
                  <a:lnTo>
                    <a:pt x="2661" y="4298"/>
                  </a:lnTo>
                  <a:lnTo>
                    <a:pt x="3480" y="5833"/>
                  </a:lnTo>
                  <a:lnTo>
                    <a:pt x="4093" y="7368"/>
                  </a:lnTo>
                  <a:lnTo>
                    <a:pt x="4707" y="9005"/>
                  </a:lnTo>
                  <a:lnTo>
                    <a:pt x="5219" y="10642"/>
                  </a:lnTo>
                  <a:lnTo>
                    <a:pt x="5628" y="12279"/>
                  </a:lnTo>
                  <a:lnTo>
                    <a:pt x="55355" y="12279"/>
                  </a:lnTo>
                  <a:lnTo>
                    <a:pt x="55253" y="9209"/>
                  </a:lnTo>
                  <a:lnTo>
                    <a:pt x="55048" y="6140"/>
                  </a:lnTo>
                  <a:lnTo>
                    <a:pt x="54742" y="3070"/>
                  </a:lnTo>
                  <a:lnTo>
                    <a:pt x="542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17"/>
            <p:cNvSpPr/>
            <p:nvPr/>
          </p:nvSpPr>
          <p:spPr>
            <a:xfrm>
              <a:off x="5083875" y="545075"/>
              <a:ext cx="1345500" cy="1227850"/>
            </a:xfrm>
            <a:custGeom>
              <a:avLst/>
              <a:gdLst/>
              <a:ahLst/>
              <a:cxnLst/>
              <a:rect l="l" t="t" r="r" b="b"/>
              <a:pathLst>
                <a:path w="53820" h="49114" extrusionOk="0">
                  <a:moveTo>
                    <a:pt x="34993" y="0"/>
                  </a:moveTo>
                  <a:lnTo>
                    <a:pt x="33152" y="103"/>
                  </a:lnTo>
                  <a:lnTo>
                    <a:pt x="31310" y="410"/>
                  </a:lnTo>
                  <a:lnTo>
                    <a:pt x="29468" y="819"/>
                  </a:lnTo>
                  <a:lnTo>
                    <a:pt x="27831" y="1433"/>
                  </a:lnTo>
                  <a:lnTo>
                    <a:pt x="26194" y="2251"/>
                  </a:lnTo>
                  <a:lnTo>
                    <a:pt x="24659" y="3172"/>
                  </a:lnTo>
                  <a:lnTo>
                    <a:pt x="23227" y="4195"/>
                  </a:lnTo>
                  <a:lnTo>
                    <a:pt x="21999" y="5423"/>
                  </a:lnTo>
                  <a:lnTo>
                    <a:pt x="20771" y="6753"/>
                  </a:lnTo>
                  <a:lnTo>
                    <a:pt x="19748" y="8186"/>
                  </a:lnTo>
                  <a:lnTo>
                    <a:pt x="18827" y="9618"/>
                  </a:lnTo>
                  <a:lnTo>
                    <a:pt x="18008" y="11255"/>
                  </a:lnTo>
                  <a:lnTo>
                    <a:pt x="17394" y="12995"/>
                  </a:lnTo>
                  <a:lnTo>
                    <a:pt x="16985" y="14734"/>
                  </a:lnTo>
                  <a:lnTo>
                    <a:pt x="16678" y="16576"/>
                  </a:lnTo>
                  <a:lnTo>
                    <a:pt x="16576" y="18418"/>
                  </a:lnTo>
                  <a:lnTo>
                    <a:pt x="16678" y="20567"/>
                  </a:lnTo>
                  <a:lnTo>
                    <a:pt x="16985" y="22511"/>
                  </a:lnTo>
                  <a:lnTo>
                    <a:pt x="17599" y="24455"/>
                  </a:lnTo>
                  <a:lnTo>
                    <a:pt x="18315" y="26399"/>
                  </a:lnTo>
                  <a:lnTo>
                    <a:pt x="7879" y="36835"/>
                  </a:lnTo>
                  <a:lnTo>
                    <a:pt x="0" y="36835"/>
                  </a:lnTo>
                  <a:lnTo>
                    <a:pt x="1023" y="39803"/>
                  </a:lnTo>
                  <a:lnTo>
                    <a:pt x="1944" y="42872"/>
                  </a:lnTo>
                  <a:lnTo>
                    <a:pt x="2660" y="45942"/>
                  </a:lnTo>
                  <a:lnTo>
                    <a:pt x="3172" y="49114"/>
                  </a:lnTo>
                  <a:lnTo>
                    <a:pt x="12995" y="49114"/>
                  </a:lnTo>
                  <a:lnTo>
                    <a:pt x="27115" y="35096"/>
                  </a:lnTo>
                  <a:lnTo>
                    <a:pt x="28956" y="35812"/>
                  </a:lnTo>
                  <a:lnTo>
                    <a:pt x="30900" y="36426"/>
                  </a:lnTo>
                  <a:lnTo>
                    <a:pt x="32845" y="36733"/>
                  </a:lnTo>
                  <a:lnTo>
                    <a:pt x="34993" y="36835"/>
                  </a:lnTo>
                  <a:lnTo>
                    <a:pt x="36835" y="36733"/>
                  </a:lnTo>
                  <a:lnTo>
                    <a:pt x="38677" y="36528"/>
                  </a:lnTo>
                  <a:lnTo>
                    <a:pt x="40518" y="36017"/>
                  </a:lnTo>
                  <a:lnTo>
                    <a:pt x="42258" y="35403"/>
                  </a:lnTo>
                  <a:lnTo>
                    <a:pt x="43895" y="34584"/>
                  </a:lnTo>
                  <a:lnTo>
                    <a:pt x="45430" y="33663"/>
                  </a:lnTo>
                  <a:lnTo>
                    <a:pt x="46862" y="32640"/>
                  </a:lnTo>
                  <a:lnTo>
                    <a:pt x="48192" y="31412"/>
                  </a:lnTo>
                  <a:lnTo>
                    <a:pt x="49420" y="30185"/>
                  </a:lnTo>
                  <a:lnTo>
                    <a:pt x="50546" y="28752"/>
                  </a:lnTo>
                  <a:lnTo>
                    <a:pt x="51467" y="27217"/>
                  </a:lnTo>
                  <a:lnTo>
                    <a:pt x="52285" y="25580"/>
                  </a:lnTo>
                  <a:lnTo>
                    <a:pt x="52899" y="23943"/>
                  </a:lnTo>
                  <a:lnTo>
                    <a:pt x="53411" y="22101"/>
                  </a:lnTo>
                  <a:lnTo>
                    <a:pt x="53718" y="20362"/>
                  </a:lnTo>
                  <a:lnTo>
                    <a:pt x="53820" y="18418"/>
                  </a:lnTo>
                  <a:lnTo>
                    <a:pt x="53718" y="16576"/>
                  </a:lnTo>
                  <a:lnTo>
                    <a:pt x="53411" y="14734"/>
                  </a:lnTo>
                  <a:lnTo>
                    <a:pt x="52899" y="12995"/>
                  </a:lnTo>
                  <a:lnTo>
                    <a:pt x="52285" y="11255"/>
                  </a:lnTo>
                  <a:lnTo>
                    <a:pt x="51467" y="9618"/>
                  </a:lnTo>
                  <a:lnTo>
                    <a:pt x="50546" y="8186"/>
                  </a:lnTo>
                  <a:lnTo>
                    <a:pt x="49420" y="6753"/>
                  </a:lnTo>
                  <a:lnTo>
                    <a:pt x="48192" y="5423"/>
                  </a:lnTo>
                  <a:lnTo>
                    <a:pt x="46862" y="4195"/>
                  </a:lnTo>
                  <a:lnTo>
                    <a:pt x="45430" y="3172"/>
                  </a:lnTo>
                  <a:lnTo>
                    <a:pt x="43895" y="2251"/>
                  </a:lnTo>
                  <a:lnTo>
                    <a:pt x="42258" y="1433"/>
                  </a:lnTo>
                  <a:lnTo>
                    <a:pt x="40518" y="819"/>
                  </a:lnTo>
                  <a:lnTo>
                    <a:pt x="38677" y="410"/>
                  </a:lnTo>
                  <a:lnTo>
                    <a:pt x="36835" y="103"/>
                  </a:lnTo>
                  <a:lnTo>
                    <a:pt x="349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17"/>
            <p:cNvSpPr/>
            <p:nvPr/>
          </p:nvSpPr>
          <p:spPr>
            <a:xfrm>
              <a:off x="5163150" y="1772900"/>
              <a:ext cx="1266225" cy="920900"/>
            </a:xfrm>
            <a:custGeom>
              <a:avLst/>
              <a:gdLst/>
              <a:ahLst/>
              <a:cxnLst/>
              <a:rect l="l" t="t" r="r" b="b"/>
              <a:pathLst>
                <a:path w="50649" h="36836" extrusionOk="0">
                  <a:moveTo>
                    <a:pt x="31822" y="1"/>
                  </a:moveTo>
                  <a:lnTo>
                    <a:pt x="30287" y="103"/>
                  </a:lnTo>
                  <a:lnTo>
                    <a:pt x="28855" y="205"/>
                  </a:lnTo>
                  <a:lnTo>
                    <a:pt x="27423" y="512"/>
                  </a:lnTo>
                  <a:lnTo>
                    <a:pt x="26092" y="921"/>
                  </a:lnTo>
                  <a:lnTo>
                    <a:pt x="24762" y="1433"/>
                  </a:lnTo>
                  <a:lnTo>
                    <a:pt x="23432" y="2047"/>
                  </a:lnTo>
                  <a:lnTo>
                    <a:pt x="22204" y="2661"/>
                  </a:lnTo>
                  <a:lnTo>
                    <a:pt x="21079" y="3479"/>
                  </a:lnTo>
                  <a:lnTo>
                    <a:pt x="19953" y="4298"/>
                  </a:lnTo>
                  <a:lnTo>
                    <a:pt x="18930" y="5321"/>
                  </a:lnTo>
                  <a:lnTo>
                    <a:pt x="18009" y="6242"/>
                  </a:lnTo>
                  <a:lnTo>
                    <a:pt x="17088" y="7368"/>
                  </a:lnTo>
                  <a:lnTo>
                    <a:pt x="16270" y="8493"/>
                  </a:lnTo>
                  <a:lnTo>
                    <a:pt x="15553" y="9721"/>
                  </a:lnTo>
                  <a:lnTo>
                    <a:pt x="14940" y="10949"/>
                  </a:lnTo>
                  <a:lnTo>
                    <a:pt x="14428" y="12279"/>
                  </a:lnTo>
                  <a:lnTo>
                    <a:pt x="1126" y="12279"/>
                  </a:lnTo>
                  <a:lnTo>
                    <a:pt x="1024" y="15451"/>
                  </a:lnTo>
                  <a:lnTo>
                    <a:pt x="819" y="18520"/>
                  </a:lnTo>
                  <a:lnTo>
                    <a:pt x="513" y="21488"/>
                  </a:lnTo>
                  <a:lnTo>
                    <a:pt x="1" y="24557"/>
                  </a:lnTo>
                  <a:lnTo>
                    <a:pt x="14428" y="24557"/>
                  </a:lnTo>
                  <a:lnTo>
                    <a:pt x="14940" y="25887"/>
                  </a:lnTo>
                  <a:lnTo>
                    <a:pt x="15553" y="27115"/>
                  </a:lnTo>
                  <a:lnTo>
                    <a:pt x="16270" y="28343"/>
                  </a:lnTo>
                  <a:lnTo>
                    <a:pt x="17088" y="29469"/>
                  </a:lnTo>
                  <a:lnTo>
                    <a:pt x="18009" y="30594"/>
                  </a:lnTo>
                  <a:lnTo>
                    <a:pt x="18930" y="31617"/>
                  </a:lnTo>
                  <a:lnTo>
                    <a:pt x="19953" y="32538"/>
                  </a:lnTo>
                  <a:lnTo>
                    <a:pt x="21079" y="33357"/>
                  </a:lnTo>
                  <a:lnTo>
                    <a:pt x="22204" y="34175"/>
                  </a:lnTo>
                  <a:lnTo>
                    <a:pt x="23432" y="34891"/>
                  </a:lnTo>
                  <a:lnTo>
                    <a:pt x="24762" y="35403"/>
                  </a:lnTo>
                  <a:lnTo>
                    <a:pt x="26092" y="35915"/>
                  </a:lnTo>
                  <a:lnTo>
                    <a:pt x="27423" y="36324"/>
                  </a:lnTo>
                  <a:lnTo>
                    <a:pt x="28855" y="36631"/>
                  </a:lnTo>
                  <a:lnTo>
                    <a:pt x="30287" y="36836"/>
                  </a:lnTo>
                  <a:lnTo>
                    <a:pt x="31822" y="36836"/>
                  </a:lnTo>
                  <a:lnTo>
                    <a:pt x="33664" y="36733"/>
                  </a:lnTo>
                  <a:lnTo>
                    <a:pt x="35506" y="36529"/>
                  </a:lnTo>
                  <a:lnTo>
                    <a:pt x="37347" y="36017"/>
                  </a:lnTo>
                  <a:lnTo>
                    <a:pt x="39087" y="35403"/>
                  </a:lnTo>
                  <a:lnTo>
                    <a:pt x="40724" y="34585"/>
                  </a:lnTo>
                  <a:lnTo>
                    <a:pt x="42259" y="33664"/>
                  </a:lnTo>
                  <a:lnTo>
                    <a:pt x="43691" y="32640"/>
                  </a:lnTo>
                  <a:lnTo>
                    <a:pt x="45021" y="31413"/>
                  </a:lnTo>
                  <a:lnTo>
                    <a:pt x="46249" y="30185"/>
                  </a:lnTo>
                  <a:lnTo>
                    <a:pt x="47375" y="28752"/>
                  </a:lnTo>
                  <a:lnTo>
                    <a:pt x="48296" y="27218"/>
                  </a:lnTo>
                  <a:lnTo>
                    <a:pt x="49114" y="25580"/>
                  </a:lnTo>
                  <a:lnTo>
                    <a:pt x="49728" y="23943"/>
                  </a:lnTo>
                  <a:lnTo>
                    <a:pt x="50240" y="22102"/>
                  </a:lnTo>
                  <a:lnTo>
                    <a:pt x="50547" y="20362"/>
                  </a:lnTo>
                  <a:lnTo>
                    <a:pt x="50649" y="18418"/>
                  </a:lnTo>
                  <a:lnTo>
                    <a:pt x="50547" y="16576"/>
                  </a:lnTo>
                  <a:lnTo>
                    <a:pt x="50240" y="14735"/>
                  </a:lnTo>
                  <a:lnTo>
                    <a:pt x="49728" y="12995"/>
                  </a:lnTo>
                  <a:lnTo>
                    <a:pt x="49114" y="11256"/>
                  </a:lnTo>
                  <a:lnTo>
                    <a:pt x="48296" y="9619"/>
                  </a:lnTo>
                  <a:lnTo>
                    <a:pt x="47375" y="8186"/>
                  </a:lnTo>
                  <a:lnTo>
                    <a:pt x="46249" y="6754"/>
                  </a:lnTo>
                  <a:lnTo>
                    <a:pt x="45021" y="5424"/>
                  </a:lnTo>
                  <a:lnTo>
                    <a:pt x="43691" y="4196"/>
                  </a:lnTo>
                  <a:lnTo>
                    <a:pt x="42259" y="3173"/>
                  </a:lnTo>
                  <a:lnTo>
                    <a:pt x="40724" y="2252"/>
                  </a:lnTo>
                  <a:lnTo>
                    <a:pt x="39087" y="1433"/>
                  </a:lnTo>
                  <a:lnTo>
                    <a:pt x="37347" y="819"/>
                  </a:lnTo>
                  <a:lnTo>
                    <a:pt x="35506" y="410"/>
                  </a:lnTo>
                  <a:lnTo>
                    <a:pt x="33664" y="103"/>
                  </a:lnTo>
                  <a:lnTo>
                    <a:pt x="318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17"/>
            <p:cNvSpPr/>
            <p:nvPr/>
          </p:nvSpPr>
          <p:spPr>
            <a:xfrm>
              <a:off x="4963650" y="2693775"/>
              <a:ext cx="1465725" cy="1227850"/>
            </a:xfrm>
            <a:custGeom>
              <a:avLst/>
              <a:gdLst/>
              <a:ahLst/>
              <a:cxnLst/>
              <a:rect l="l" t="t" r="r" b="b"/>
              <a:pathLst>
                <a:path w="58629" h="49114" extrusionOk="0">
                  <a:moveTo>
                    <a:pt x="4809" y="1"/>
                  </a:moveTo>
                  <a:lnTo>
                    <a:pt x="4400" y="1228"/>
                  </a:lnTo>
                  <a:lnTo>
                    <a:pt x="3990" y="2354"/>
                  </a:lnTo>
                  <a:lnTo>
                    <a:pt x="2967" y="4810"/>
                  </a:lnTo>
                  <a:lnTo>
                    <a:pt x="1637" y="7981"/>
                  </a:lnTo>
                  <a:lnTo>
                    <a:pt x="0" y="12279"/>
                  </a:lnTo>
                  <a:lnTo>
                    <a:pt x="12688" y="12279"/>
                  </a:lnTo>
                  <a:lnTo>
                    <a:pt x="23124" y="22818"/>
                  </a:lnTo>
                  <a:lnTo>
                    <a:pt x="22408" y="24660"/>
                  </a:lnTo>
                  <a:lnTo>
                    <a:pt x="21794" y="26604"/>
                  </a:lnTo>
                  <a:lnTo>
                    <a:pt x="21487" y="28650"/>
                  </a:lnTo>
                  <a:lnTo>
                    <a:pt x="21385" y="30696"/>
                  </a:lnTo>
                  <a:lnTo>
                    <a:pt x="21487" y="32640"/>
                  </a:lnTo>
                  <a:lnTo>
                    <a:pt x="21794" y="34380"/>
                  </a:lnTo>
                  <a:lnTo>
                    <a:pt x="22203" y="36222"/>
                  </a:lnTo>
                  <a:lnTo>
                    <a:pt x="22817" y="37859"/>
                  </a:lnTo>
                  <a:lnTo>
                    <a:pt x="23636" y="39496"/>
                  </a:lnTo>
                  <a:lnTo>
                    <a:pt x="24557" y="41031"/>
                  </a:lnTo>
                  <a:lnTo>
                    <a:pt x="25580" y="42463"/>
                  </a:lnTo>
                  <a:lnTo>
                    <a:pt x="26808" y="43691"/>
                  </a:lnTo>
                  <a:lnTo>
                    <a:pt x="28036" y="44919"/>
                  </a:lnTo>
                  <a:lnTo>
                    <a:pt x="29468" y="45942"/>
                  </a:lnTo>
                  <a:lnTo>
                    <a:pt x="31003" y="46863"/>
                  </a:lnTo>
                  <a:lnTo>
                    <a:pt x="32640" y="47681"/>
                  </a:lnTo>
                  <a:lnTo>
                    <a:pt x="34277" y="48295"/>
                  </a:lnTo>
                  <a:lnTo>
                    <a:pt x="36119" y="48807"/>
                  </a:lnTo>
                  <a:lnTo>
                    <a:pt x="37961" y="49012"/>
                  </a:lnTo>
                  <a:lnTo>
                    <a:pt x="39802" y="49114"/>
                  </a:lnTo>
                  <a:lnTo>
                    <a:pt x="41644" y="49012"/>
                  </a:lnTo>
                  <a:lnTo>
                    <a:pt x="43486" y="48807"/>
                  </a:lnTo>
                  <a:lnTo>
                    <a:pt x="45327" y="48295"/>
                  </a:lnTo>
                  <a:lnTo>
                    <a:pt x="47067" y="47681"/>
                  </a:lnTo>
                  <a:lnTo>
                    <a:pt x="48704" y="46863"/>
                  </a:lnTo>
                  <a:lnTo>
                    <a:pt x="50239" y="45942"/>
                  </a:lnTo>
                  <a:lnTo>
                    <a:pt x="51671" y="44919"/>
                  </a:lnTo>
                  <a:lnTo>
                    <a:pt x="53001" y="43691"/>
                  </a:lnTo>
                  <a:lnTo>
                    <a:pt x="54229" y="42463"/>
                  </a:lnTo>
                  <a:lnTo>
                    <a:pt x="55355" y="41031"/>
                  </a:lnTo>
                  <a:lnTo>
                    <a:pt x="56276" y="39496"/>
                  </a:lnTo>
                  <a:lnTo>
                    <a:pt x="57094" y="37859"/>
                  </a:lnTo>
                  <a:lnTo>
                    <a:pt x="57708" y="36222"/>
                  </a:lnTo>
                  <a:lnTo>
                    <a:pt x="58220" y="34380"/>
                  </a:lnTo>
                  <a:lnTo>
                    <a:pt x="58527" y="32640"/>
                  </a:lnTo>
                  <a:lnTo>
                    <a:pt x="58629" y="30696"/>
                  </a:lnTo>
                  <a:lnTo>
                    <a:pt x="58527" y="28855"/>
                  </a:lnTo>
                  <a:lnTo>
                    <a:pt x="58220" y="27013"/>
                  </a:lnTo>
                  <a:lnTo>
                    <a:pt x="57708" y="25273"/>
                  </a:lnTo>
                  <a:lnTo>
                    <a:pt x="57094" y="23534"/>
                  </a:lnTo>
                  <a:lnTo>
                    <a:pt x="56276" y="21897"/>
                  </a:lnTo>
                  <a:lnTo>
                    <a:pt x="55355" y="20464"/>
                  </a:lnTo>
                  <a:lnTo>
                    <a:pt x="54229" y="19032"/>
                  </a:lnTo>
                  <a:lnTo>
                    <a:pt x="53001" y="17702"/>
                  </a:lnTo>
                  <a:lnTo>
                    <a:pt x="51671" y="16474"/>
                  </a:lnTo>
                  <a:lnTo>
                    <a:pt x="50239" y="15451"/>
                  </a:lnTo>
                  <a:lnTo>
                    <a:pt x="48704" y="14530"/>
                  </a:lnTo>
                  <a:lnTo>
                    <a:pt x="47067" y="13711"/>
                  </a:lnTo>
                  <a:lnTo>
                    <a:pt x="45327" y="13097"/>
                  </a:lnTo>
                  <a:lnTo>
                    <a:pt x="43486" y="12688"/>
                  </a:lnTo>
                  <a:lnTo>
                    <a:pt x="41644" y="12381"/>
                  </a:lnTo>
                  <a:lnTo>
                    <a:pt x="39802" y="12279"/>
                  </a:lnTo>
                  <a:lnTo>
                    <a:pt x="37654" y="12381"/>
                  </a:lnTo>
                  <a:lnTo>
                    <a:pt x="35709" y="12790"/>
                  </a:lnTo>
                  <a:lnTo>
                    <a:pt x="33765" y="13302"/>
                  </a:lnTo>
                  <a:lnTo>
                    <a:pt x="31924" y="14121"/>
                  </a:lnTo>
                  <a:lnTo>
                    <a:pt x="178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9" name="Google Shape;349;p17"/>
          <p:cNvGrpSpPr/>
          <p:nvPr/>
        </p:nvGrpSpPr>
        <p:grpSpPr>
          <a:xfrm>
            <a:off x="818830" y="1346005"/>
            <a:ext cx="4905297" cy="922099"/>
            <a:chOff x="695359" y="2302076"/>
            <a:chExt cx="4905297" cy="922099"/>
          </a:xfrm>
        </p:grpSpPr>
        <p:sp>
          <p:nvSpPr>
            <p:cNvPr id="350" name="Google Shape;350;p17"/>
            <p:cNvSpPr txBox="1"/>
            <p:nvPr/>
          </p:nvSpPr>
          <p:spPr>
            <a:xfrm>
              <a:off x="695359" y="2302076"/>
              <a:ext cx="2114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 smtClean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Question 6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51" name="Google Shape;351;p17"/>
            <p:cNvSpPr txBox="1"/>
            <p:nvPr/>
          </p:nvSpPr>
          <p:spPr>
            <a:xfrm>
              <a:off x="695388" y="2657475"/>
              <a:ext cx="4905268" cy="56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2540" lvl="0">
                <a:buSzPts val="1400"/>
              </a:pPr>
              <a:r>
                <a:rPr lang="en-US" dirty="0"/>
                <a:t>Write an SQL statement to find the </a:t>
              </a:r>
              <a:r>
                <a:rPr lang="en-US" dirty="0" smtClean="0"/>
                <a:t>total GMV per country</a:t>
              </a:r>
              <a:endParaRPr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89" t="25431" r="46200" b="53233"/>
          <a:stretch/>
        </p:blipFill>
        <p:spPr bwMode="auto">
          <a:xfrm>
            <a:off x="818830" y="2787774"/>
            <a:ext cx="2837794" cy="1560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60" t="60102" r="50363" b="17699"/>
          <a:stretch/>
        </p:blipFill>
        <p:spPr bwMode="auto">
          <a:xfrm>
            <a:off x="5148064" y="2787774"/>
            <a:ext cx="2286976" cy="16238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36851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7"/>
          <p:cNvSpPr/>
          <p:nvPr/>
        </p:nvSpPr>
        <p:spPr>
          <a:xfrm>
            <a:off x="457174" y="964236"/>
            <a:ext cx="8075266" cy="1175466"/>
          </a:xfrm>
          <a:prstGeom prst="roundRect">
            <a:avLst>
              <a:gd name="adj" fmla="val 16667"/>
            </a:avLst>
          </a:prstGeom>
          <a:solidFill>
            <a:srgbClr val="E4EA27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17"/>
          <p:cNvSpPr/>
          <p:nvPr/>
        </p:nvSpPr>
        <p:spPr>
          <a:xfrm>
            <a:off x="560097" y="558461"/>
            <a:ext cx="784800" cy="784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17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Question 7 &amp; Table Result</a:t>
            </a:r>
            <a:endParaRPr dirty="0"/>
          </a:p>
        </p:txBody>
      </p:sp>
      <p:grpSp>
        <p:nvGrpSpPr>
          <p:cNvPr id="337" name="Google Shape;337;p17"/>
          <p:cNvGrpSpPr/>
          <p:nvPr/>
        </p:nvGrpSpPr>
        <p:grpSpPr>
          <a:xfrm>
            <a:off x="716345" y="714712"/>
            <a:ext cx="472011" cy="472011"/>
            <a:chOff x="1190625" y="238125"/>
            <a:chExt cx="5238750" cy="5238750"/>
          </a:xfrm>
        </p:grpSpPr>
        <p:sp>
          <p:nvSpPr>
            <p:cNvPr id="338" name="Google Shape;338;p17"/>
            <p:cNvSpPr/>
            <p:nvPr/>
          </p:nvSpPr>
          <p:spPr>
            <a:xfrm>
              <a:off x="3807425" y="2386825"/>
              <a:ext cx="1355750" cy="306975"/>
            </a:xfrm>
            <a:custGeom>
              <a:avLst/>
              <a:gdLst/>
              <a:ahLst/>
              <a:cxnLst/>
              <a:rect l="l" t="t" r="r" b="b"/>
              <a:pathLst>
                <a:path w="54230" h="12279" extrusionOk="0">
                  <a:moveTo>
                    <a:pt x="5628" y="0"/>
                  </a:moveTo>
                  <a:lnTo>
                    <a:pt x="5219" y="1740"/>
                  </a:lnTo>
                  <a:lnTo>
                    <a:pt x="4707" y="3377"/>
                  </a:lnTo>
                  <a:lnTo>
                    <a:pt x="4093" y="5014"/>
                  </a:lnTo>
                  <a:lnTo>
                    <a:pt x="3480" y="6549"/>
                  </a:lnTo>
                  <a:lnTo>
                    <a:pt x="2661" y="8083"/>
                  </a:lnTo>
                  <a:lnTo>
                    <a:pt x="1842" y="9516"/>
                  </a:lnTo>
                  <a:lnTo>
                    <a:pt x="922" y="10948"/>
                  </a:lnTo>
                  <a:lnTo>
                    <a:pt x="1" y="12279"/>
                  </a:lnTo>
                  <a:lnTo>
                    <a:pt x="51058" y="12279"/>
                  </a:lnTo>
                  <a:lnTo>
                    <a:pt x="52081" y="9209"/>
                  </a:lnTo>
                  <a:lnTo>
                    <a:pt x="53002" y="6242"/>
                  </a:lnTo>
                  <a:lnTo>
                    <a:pt x="53718" y="3172"/>
                  </a:lnTo>
                  <a:lnTo>
                    <a:pt x="542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17"/>
            <p:cNvSpPr/>
            <p:nvPr/>
          </p:nvSpPr>
          <p:spPr>
            <a:xfrm>
              <a:off x="2735625" y="1772900"/>
              <a:ext cx="920900" cy="920900"/>
            </a:xfrm>
            <a:custGeom>
              <a:avLst/>
              <a:gdLst/>
              <a:ahLst/>
              <a:cxnLst/>
              <a:rect l="l" t="t" r="r" b="b"/>
              <a:pathLst>
                <a:path w="36836" h="36836" extrusionOk="0">
                  <a:moveTo>
                    <a:pt x="24558" y="12279"/>
                  </a:moveTo>
                  <a:lnTo>
                    <a:pt x="24558" y="24557"/>
                  </a:lnTo>
                  <a:lnTo>
                    <a:pt x="12279" y="24557"/>
                  </a:lnTo>
                  <a:lnTo>
                    <a:pt x="12279" y="12279"/>
                  </a:lnTo>
                  <a:close/>
                  <a:moveTo>
                    <a:pt x="18418" y="1"/>
                  </a:moveTo>
                  <a:lnTo>
                    <a:pt x="16474" y="103"/>
                  </a:lnTo>
                  <a:lnTo>
                    <a:pt x="14735" y="410"/>
                  </a:lnTo>
                  <a:lnTo>
                    <a:pt x="12893" y="819"/>
                  </a:lnTo>
                  <a:lnTo>
                    <a:pt x="11256" y="1433"/>
                  </a:lnTo>
                  <a:lnTo>
                    <a:pt x="9619" y="2252"/>
                  </a:lnTo>
                  <a:lnTo>
                    <a:pt x="8084" y="3173"/>
                  </a:lnTo>
                  <a:lnTo>
                    <a:pt x="6652" y="4196"/>
                  </a:lnTo>
                  <a:lnTo>
                    <a:pt x="5424" y="5424"/>
                  </a:lnTo>
                  <a:lnTo>
                    <a:pt x="4196" y="6754"/>
                  </a:lnTo>
                  <a:lnTo>
                    <a:pt x="3173" y="8084"/>
                  </a:lnTo>
                  <a:lnTo>
                    <a:pt x="2252" y="9619"/>
                  </a:lnTo>
                  <a:lnTo>
                    <a:pt x="1433" y="11256"/>
                  </a:lnTo>
                  <a:lnTo>
                    <a:pt x="819" y="12995"/>
                  </a:lnTo>
                  <a:lnTo>
                    <a:pt x="410" y="14735"/>
                  </a:lnTo>
                  <a:lnTo>
                    <a:pt x="103" y="16576"/>
                  </a:lnTo>
                  <a:lnTo>
                    <a:pt x="1" y="18418"/>
                  </a:lnTo>
                  <a:lnTo>
                    <a:pt x="103" y="20362"/>
                  </a:lnTo>
                  <a:lnTo>
                    <a:pt x="410" y="22204"/>
                  </a:lnTo>
                  <a:lnTo>
                    <a:pt x="819" y="23943"/>
                  </a:lnTo>
                  <a:lnTo>
                    <a:pt x="1433" y="25580"/>
                  </a:lnTo>
                  <a:lnTo>
                    <a:pt x="2252" y="27218"/>
                  </a:lnTo>
                  <a:lnTo>
                    <a:pt x="3173" y="28752"/>
                  </a:lnTo>
                  <a:lnTo>
                    <a:pt x="4196" y="30185"/>
                  </a:lnTo>
                  <a:lnTo>
                    <a:pt x="5424" y="31515"/>
                  </a:lnTo>
                  <a:lnTo>
                    <a:pt x="6652" y="32640"/>
                  </a:lnTo>
                  <a:lnTo>
                    <a:pt x="8084" y="33766"/>
                  </a:lnTo>
                  <a:lnTo>
                    <a:pt x="9619" y="34687"/>
                  </a:lnTo>
                  <a:lnTo>
                    <a:pt x="11256" y="35403"/>
                  </a:lnTo>
                  <a:lnTo>
                    <a:pt x="12893" y="36017"/>
                  </a:lnTo>
                  <a:lnTo>
                    <a:pt x="14735" y="36529"/>
                  </a:lnTo>
                  <a:lnTo>
                    <a:pt x="16474" y="36733"/>
                  </a:lnTo>
                  <a:lnTo>
                    <a:pt x="18418" y="36836"/>
                  </a:lnTo>
                  <a:lnTo>
                    <a:pt x="20260" y="36733"/>
                  </a:lnTo>
                  <a:lnTo>
                    <a:pt x="22102" y="36529"/>
                  </a:lnTo>
                  <a:lnTo>
                    <a:pt x="23944" y="36017"/>
                  </a:lnTo>
                  <a:lnTo>
                    <a:pt x="25581" y="35403"/>
                  </a:lnTo>
                  <a:lnTo>
                    <a:pt x="27218" y="34687"/>
                  </a:lnTo>
                  <a:lnTo>
                    <a:pt x="28753" y="33766"/>
                  </a:lnTo>
                  <a:lnTo>
                    <a:pt x="30185" y="32640"/>
                  </a:lnTo>
                  <a:lnTo>
                    <a:pt x="31413" y="31515"/>
                  </a:lnTo>
                  <a:lnTo>
                    <a:pt x="32641" y="30185"/>
                  </a:lnTo>
                  <a:lnTo>
                    <a:pt x="33664" y="28752"/>
                  </a:lnTo>
                  <a:lnTo>
                    <a:pt x="34585" y="27218"/>
                  </a:lnTo>
                  <a:lnTo>
                    <a:pt x="35403" y="25580"/>
                  </a:lnTo>
                  <a:lnTo>
                    <a:pt x="36017" y="23943"/>
                  </a:lnTo>
                  <a:lnTo>
                    <a:pt x="36427" y="22204"/>
                  </a:lnTo>
                  <a:lnTo>
                    <a:pt x="36734" y="20362"/>
                  </a:lnTo>
                  <a:lnTo>
                    <a:pt x="36836" y="18418"/>
                  </a:lnTo>
                  <a:lnTo>
                    <a:pt x="36734" y="16576"/>
                  </a:lnTo>
                  <a:lnTo>
                    <a:pt x="36427" y="14735"/>
                  </a:lnTo>
                  <a:lnTo>
                    <a:pt x="36017" y="12995"/>
                  </a:lnTo>
                  <a:lnTo>
                    <a:pt x="35403" y="11256"/>
                  </a:lnTo>
                  <a:lnTo>
                    <a:pt x="34585" y="9619"/>
                  </a:lnTo>
                  <a:lnTo>
                    <a:pt x="33664" y="8084"/>
                  </a:lnTo>
                  <a:lnTo>
                    <a:pt x="32641" y="6754"/>
                  </a:lnTo>
                  <a:lnTo>
                    <a:pt x="31413" y="5424"/>
                  </a:lnTo>
                  <a:lnTo>
                    <a:pt x="30185" y="4196"/>
                  </a:lnTo>
                  <a:lnTo>
                    <a:pt x="28753" y="3173"/>
                  </a:lnTo>
                  <a:lnTo>
                    <a:pt x="27218" y="2252"/>
                  </a:lnTo>
                  <a:lnTo>
                    <a:pt x="25581" y="1433"/>
                  </a:lnTo>
                  <a:lnTo>
                    <a:pt x="23944" y="819"/>
                  </a:lnTo>
                  <a:lnTo>
                    <a:pt x="22102" y="410"/>
                  </a:lnTo>
                  <a:lnTo>
                    <a:pt x="20260" y="103"/>
                  </a:lnTo>
                  <a:lnTo>
                    <a:pt x="184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17"/>
            <p:cNvSpPr/>
            <p:nvPr/>
          </p:nvSpPr>
          <p:spPr>
            <a:xfrm>
              <a:off x="1190625" y="238125"/>
              <a:ext cx="3893275" cy="5238750"/>
            </a:xfrm>
            <a:custGeom>
              <a:avLst/>
              <a:gdLst/>
              <a:ahLst/>
              <a:cxnLst/>
              <a:rect l="l" t="t" r="r" b="b"/>
              <a:pathLst>
                <a:path w="155731" h="209550" extrusionOk="0">
                  <a:moveTo>
                    <a:pt x="86358" y="0"/>
                  </a:moveTo>
                  <a:lnTo>
                    <a:pt x="82879" y="102"/>
                  </a:lnTo>
                  <a:lnTo>
                    <a:pt x="79502" y="307"/>
                  </a:lnTo>
                  <a:lnTo>
                    <a:pt x="76228" y="716"/>
                  </a:lnTo>
                  <a:lnTo>
                    <a:pt x="72851" y="1228"/>
                  </a:lnTo>
                  <a:lnTo>
                    <a:pt x="69679" y="1842"/>
                  </a:lnTo>
                  <a:lnTo>
                    <a:pt x="66508" y="2660"/>
                  </a:lnTo>
                  <a:lnTo>
                    <a:pt x="63438" y="3581"/>
                  </a:lnTo>
                  <a:lnTo>
                    <a:pt x="60368" y="4604"/>
                  </a:lnTo>
                  <a:lnTo>
                    <a:pt x="57401" y="5832"/>
                  </a:lnTo>
                  <a:lnTo>
                    <a:pt x="54536" y="7060"/>
                  </a:lnTo>
                  <a:lnTo>
                    <a:pt x="51671" y="8493"/>
                  </a:lnTo>
                  <a:lnTo>
                    <a:pt x="48909" y="10027"/>
                  </a:lnTo>
                  <a:lnTo>
                    <a:pt x="46248" y="11664"/>
                  </a:lnTo>
                  <a:lnTo>
                    <a:pt x="43690" y="13404"/>
                  </a:lnTo>
                  <a:lnTo>
                    <a:pt x="41235" y="15246"/>
                  </a:lnTo>
                  <a:lnTo>
                    <a:pt x="38779" y="17190"/>
                  </a:lnTo>
                  <a:lnTo>
                    <a:pt x="36426" y="19236"/>
                  </a:lnTo>
                  <a:lnTo>
                    <a:pt x="34277" y="21385"/>
                  </a:lnTo>
                  <a:lnTo>
                    <a:pt x="32128" y="23636"/>
                  </a:lnTo>
                  <a:lnTo>
                    <a:pt x="30082" y="25989"/>
                  </a:lnTo>
                  <a:lnTo>
                    <a:pt x="28138" y="28342"/>
                  </a:lnTo>
                  <a:lnTo>
                    <a:pt x="26296" y="30798"/>
                  </a:lnTo>
                  <a:lnTo>
                    <a:pt x="24557" y="33356"/>
                  </a:lnTo>
                  <a:lnTo>
                    <a:pt x="22920" y="35914"/>
                  </a:lnTo>
                  <a:lnTo>
                    <a:pt x="21385" y="38574"/>
                  </a:lnTo>
                  <a:lnTo>
                    <a:pt x="20055" y="41235"/>
                  </a:lnTo>
                  <a:lnTo>
                    <a:pt x="18724" y="43997"/>
                  </a:lnTo>
                  <a:lnTo>
                    <a:pt x="17599" y="46862"/>
                  </a:lnTo>
                  <a:lnTo>
                    <a:pt x="16576" y="49727"/>
                  </a:lnTo>
                  <a:lnTo>
                    <a:pt x="15655" y="52694"/>
                  </a:lnTo>
                  <a:lnTo>
                    <a:pt x="14836" y="55559"/>
                  </a:lnTo>
                  <a:lnTo>
                    <a:pt x="14120" y="58629"/>
                  </a:lnTo>
                  <a:lnTo>
                    <a:pt x="13711" y="60778"/>
                  </a:lnTo>
                  <a:lnTo>
                    <a:pt x="13404" y="62926"/>
                  </a:lnTo>
                  <a:lnTo>
                    <a:pt x="13097" y="65177"/>
                  </a:lnTo>
                  <a:lnTo>
                    <a:pt x="12892" y="67326"/>
                  </a:lnTo>
                  <a:lnTo>
                    <a:pt x="12790" y="69475"/>
                  </a:lnTo>
                  <a:lnTo>
                    <a:pt x="12688" y="71624"/>
                  </a:lnTo>
                  <a:lnTo>
                    <a:pt x="12688" y="73772"/>
                  </a:lnTo>
                  <a:lnTo>
                    <a:pt x="12688" y="75921"/>
                  </a:lnTo>
                  <a:lnTo>
                    <a:pt x="12790" y="78070"/>
                  </a:lnTo>
                  <a:lnTo>
                    <a:pt x="12995" y="80218"/>
                  </a:lnTo>
                  <a:lnTo>
                    <a:pt x="13199" y="82367"/>
                  </a:lnTo>
                  <a:lnTo>
                    <a:pt x="13506" y="84516"/>
                  </a:lnTo>
                  <a:lnTo>
                    <a:pt x="13813" y="86562"/>
                  </a:lnTo>
                  <a:lnTo>
                    <a:pt x="14222" y="88711"/>
                  </a:lnTo>
                  <a:lnTo>
                    <a:pt x="14734" y="90757"/>
                  </a:lnTo>
                  <a:lnTo>
                    <a:pt x="15246" y="92804"/>
                  </a:lnTo>
                  <a:lnTo>
                    <a:pt x="0" y="118383"/>
                  </a:lnTo>
                  <a:lnTo>
                    <a:pt x="24966" y="136187"/>
                  </a:lnTo>
                  <a:lnTo>
                    <a:pt x="24966" y="171896"/>
                  </a:lnTo>
                  <a:lnTo>
                    <a:pt x="49523" y="171896"/>
                  </a:lnTo>
                  <a:lnTo>
                    <a:pt x="49523" y="209550"/>
                  </a:lnTo>
                  <a:lnTo>
                    <a:pt x="135471" y="209550"/>
                  </a:lnTo>
                  <a:lnTo>
                    <a:pt x="135471" y="184072"/>
                  </a:lnTo>
                  <a:lnTo>
                    <a:pt x="135573" y="179775"/>
                  </a:lnTo>
                  <a:lnTo>
                    <a:pt x="135675" y="175478"/>
                  </a:lnTo>
                  <a:lnTo>
                    <a:pt x="135982" y="171078"/>
                  </a:lnTo>
                  <a:lnTo>
                    <a:pt x="136392" y="166678"/>
                  </a:lnTo>
                  <a:lnTo>
                    <a:pt x="136903" y="162278"/>
                  </a:lnTo>
                  <a:lnTo>
                    <a:pt x="137620" y="157776"/>
                  </a:lnTo>
                  <a:lnTo>
                    <a:pt x="138336" y="153274"/>
                  </a:lnTo>
                  <a:lnTo>
                    <a:pt x="139257" y="148670"/>
                  </a:lnTo>
                  <a:lnTo>
                    <a:pt x="140280" y="144066"/>
                  </a:lnTo>
                  <a:lnTo>
                    <a:pt x="141405" y="139359"/>
                  </a:lnTo>
                  <a:lnTo>
                    <a:pt x="142735" y="134652"/>
                  </a:lnTo>
                  <a:lnTo>
                    <a:pt x="144066" y="129946"/>
                  </a:lnTo>
                  <a:lnTo>
                    <a:pt x="145600" y="125137"/>
                  </a:lnTo>
                  <a:lnTo>
                    <a:pt x="147238" y="120328"/>
                  </a:lnTo>
                  <a:lnTo>
                    <a:pt x="149079" y="115416"/>
                  </a:lnTo>
                  <a:lnTo>
                    <a:pt x="150921" y="110505"/>
                  </a:lnTo>
                  <a:lnTo>
                    <a:pt x="78684" y="110505"/>
                  </a:lnTo>
                  <a:lnTo>
                    <a:pt x="77046" y="110403"/>
                  </a:lnTo>
                  <a:lnTo>
                    <a:pt x="75512" y="110198"/>
                  </a:lnTo>
                  <a:lnTo>
                    <a:pt x="73977" y="109891"/>
                  </a:lnTo>
                  <a:lnTo>
                    <a:pt x="72544" y="109584"/>
                  </a:lnTo>
                  <a:lnTo>
                    <a:pt x="71112" y="109175"/>
                  </a:lnTo>
                  <a:lnTo>
                    <a:pt x="69679" y="108663"/>
                  </a:lnTo>
                  <a:lnTo>
                    <a:pt x="68247" y="108152"/>
                  </a:lnTo>
                  <a:lnTo>
                    <a:pt x="66917" y="107538"/>
                  </a:lnTo>
                  <a:lnTo>
                    <a:pt x="65587" y="106821"/>
                  </a:lnTo>
                  <a:lnTo>
                    <a:pt x="64257" y="106105"/>
                  </a:lnTo>
                  <a:lnTo>
                    <a:pt x="63029" y="105287"/>
                  </a:lnTo>
                  <a:lnTo>
                    <a:pt x="61801" y="104468"/>
                  </a:lnTo>
                  <a:lnTo>
                    <a:pt x="60675" y="103547"/>
                  </a:lnTo>
                  <a:lnTo>
                    <a:pt x="59550" y="102524"/>
                  </a:lnTo>
                  <a:lnTo>
                    <a:pt x="58527" y="101501"/>
                  </a:lnTo>
                  <a:lnTo>
                    <a:pt x="57503" y="100478"/>
                  </a:lnTo>
                  <a:lnTo>
                    <a:pt x="56480" y="99352"/>
                  </a:lnTo>
                  <a:lnTo>
                    <a:pt x="55662" y="98227"/>
                  </a:lnTo>
                  <a:lnTo>
                    <a:pt x="54741" y="96999"/>
                  </a:lnTo>
                  <a:lnTo>
                    <a:pt x="53922" y="95771"/>
                  </a:lnTo>
                  <a:lnTo>
                    <a:pt x="53206" y="94441"/>
                  </a:lnTo>
                  <a:lnTo>
                    <a:pt x="52592" y="93111"/>
                  </a:lnTo>
                  <a:lnTo>
                    <a:pt x="51978" y="91780"/>
                  </a:lnTo>
                  <a:lnTo>
                    <a:pt x="51364" y="90348"/>
                  </a:lnTo>
                  <a:lnTo>
                    <a:pt x="50853" y="88916"/>
                  </a:lnTo>
                  <a:lnTo>
                    <a:pt x="50443" y="87483"/>
                  </a:lnTo>
                  <a:lnTo>
                    <a:pt x="50136" y="86051"/>
                  </a:lnTo>
                  <a:lnTo>
                    <a:pt x="49830" y="84516"/>
                  </a:lnTo>
                  <a:lnTo>
                    <a:pt x="49625" y="82981"/>
                  </a:lnTo>
                  <a:lnTo>
                    <a:pt x="49523" y="81446"/>
                  </a:lnTo>
                  <a:lnTo>
                    <a:pt x="49523" y="79809"/>
                  </a:lnTo>
                  <a:lnTo>
                    <a:pt x="49523" y="78274"/>
                  </a:lnTo>
                  <a:lnTo>
                    <a:pt x="49625" y="76740"/>
                  </a:lnTo>
                  <a:lnTo>
                    <a:pt x="49830" y="75205"/>
                  </a:lnTo>
                  <a:lnTo>
                    <a:pt x="50136" y="73670"/>
                  </a:lnTo>
                  <a:lnTo>
                    <a:pt x="50443" y="72135"/>
                  </a:lnTo>
                  <a:lnTo>
                    <a:pt x="50853" y="70703"/>
                  </a:lnTo>
                  <a:lnTo>
                    <a:pt x="51364" y="69270"/>
                  </a:lnTo>
                  <a:lnTo>
                    <a:pt x="51978" y="67838"/>
                  </a:lnTo>
                  <a:lnTo>
                    <a:pt x="52592" y="66508"/>
                  </a:lnTo>
                  <a:lnTo>
                    <a:pt x="53206" y="65177"/>
                  </a:lnTo>
                  <a:lnTo>
                    <a:pt x="53922" y="63950"/>
                  </a:lnTo>
                  <a:lnTo>
                    <a:pt x="54741" y="62722"/>
                  </a:lnTo>
                  <a:lnTo>
                    <a:pt x="55662" y="61494"/>
                  </a:lnTo>
                  <a:lnTo>
                    <a:pt x="56480" y="60266"/>
                  </a:lnTo>
                  <a:lnTo>
                    <a:pt x="57503" y="59243"/>
                  </a:lnTo>
                  <a:lnTo>
                    <a:pt x="58527" y="58117"/>
                  </a:lnTo>
                  <a:lnTo>
                    <a:pt x="59550" y="57094"/>
                  </a:lnTo>
                  <a:lnTo>
                    <a:pt x="60675" y="56173"/>
                  </a:lnTo>
                  <a:lnTo>
                    <a:pt x="61801" y="55252"/>
                  </a:lnTo>
                  <a:lnTo>
                    <a:pt x="63029" y="54332"/>
                  </a:lnTo>
                  <a:lnTo>
                    <a:pt x="64257" y="53615"/>
                  </a:lnTo>
                  <a:lnTo>
                    <a:pt x="65587" y="52797"/>
                  </a:lnTo>
                  <a:lnTo>
                    <a:pt x="66917" y="52183"/>
                  </a:lnTo>
                  <a:lnTo>
                    <a:pt x="68247" y="51569"/>
                  </a:lnTo>
                  <a:lnTo>
                    <a:pt x="69679" y="50955"/>
                  </a:lnTo>
                  <a:lnTo>
                    <a:pt x="71112" y="50546"/>
                  </a:lnTo>
                  <a:lnTo>
                    <a:pt x="72544" y="50136"/>
                  </a:lnTo>
                  <a:lnTo>
                    <a:pt x="73977" y="49727"/>
                  </a:lnTo>
                  <a:lnTo>
                    <a:pt x="75512" y="49523"/>
                  </a:lnTo>
                  <a:lnTo>
                    <a:pt x="77046" y="49318"/>
                  </a:lnTo>
                  <a:lnTo>
                    <a:pt x="78684" y="49216"/>
                  </a:lnTo>
                  <a:lnTo>
                    <a:pt x="80218" y="49113"/>
                  </a:lnTo>
                  <a:lnTo>
                    <a:pt x="155730" y="49113"/>
                  </a:lnTo>
                  <a:lnTo>
                    <a:pt x="154707" y="46453"/>
                  </a:lnTo>
                  <a:lnTo>
                    <a:pt x="153684" y="43895"/>
                  </a:lnTo>
                  <a:lnTo>
                    <a:pt x="152456" y="41337"/>
                  </a:lnTo>
                  <a:lnTo>
                    <a:pt x="151228" y="38881"/>
                  </a:lnTo>
                  <a:lnTo>
                    <a:pt x="149898" y="36426"/>
                  </a:lnTo>
                  <a:lnTo>
                    <a:pt x="148363" y="34072"/>
                  </a:lnTo>
                  <a:lnTo>
                    <a:pt x="146828" y="31719"/>
                  </a:lnTo>
                  <a:lnTo>
                    <a:pt x="145191" y="29468"/>
                  </a:lnTo>
                  <a:lnTo>
                    <a:pt x="143554" y="27319"/>
                  </a:lnTo>
                  <a:lnTo>
                    <a:pt x="141712" y="25171"/>
                  </a:lnTo>
                  <a:lnTo>
                    <a:pt x="139871" y="23124"/>
                  </a:lnTo>
                  <a:lnTo>
                    <a:pt x="137926" y="21078"/>
                  </a:lnTo>
                  <a:lnTo>
                    <a:pt x="135880" y="19236"/>
                  </a:lnTo>
                  <a:lnTo>
                    <a:pt x="133834" y="17394"/>
                  </a:lnTo>
                  <a:lnTo>
                    <a:pt x="131685" y="15655"/>
                  </a:lnTo>
                  <a:lnTo>
                    <a:pt x="129434" y="13915"/>
                  </a:lnTo>
                  <a:lnTo>
                    <a:pt x="127081" y="12381"/>
                  </a:lnTo>
                  <a:lnTo>
                    <a:pt x="124727" y="10846"/>
                  </a:lnTo>
                  <a:lnTo>
                    <a:pt x="122374" y="9413"/>
                  </a:lnTo>
                  <a:lnTo>
                    <a:pt x="119918" y="8083"/>
                  </a:lnTo>
                  <a:lnTo>
                    <a:pt x="117360" y="6855"/>
                  </a:lnTo>
                  <a:lnTo>
                    <a:pt x="114700" y="5730"/>
                  </a:lnTo>
                  <a:lnTo>
                    <a:pt x="112142" y="4707"/>
                  </a:lnTo>
                  <a:lnTo>
                    <a:pt x="109379" y="3786"/>
                  </a:lnTo>
                  <a:lnTo>
                    <a:pt x="106719" y="2865"/>
                  </a:lnTo>
                  <a:lnTo>
                    <a:pt x="103854" y="2149"/>
                  </a:lnTo>
                  <a:lnTo>
                    <a:pt x="101092" y="1535"/>
                  </a:lnTo>
                  <a:lnTo>
                    <a:pt x="98227" y="1023"/>
                  </a:lnTo>
                  <a:lnTo>
                    <a:pt x="95259" y="614"/>
                  </a:lnTo>
                  <a:lnTo>
                    <a:pt x="92292" y="307"/>
                  </a:lnTo>
                  <a:lnTo>
                    <a:pt x="89325" y="102"/>
                  </a:lnTo>
                  <a:lnTo>
                    <a:pt x="863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17"/>
            <p:cNvSpPr/>
            <p:nvPr/>
          </p:nvSpPr>
          <p:spPr>
            <a:xfrm>
              <a:off x="3807425" y="1772900"/>
              <a:ext cx="1383900" cy="306975"/>
            </a:xfrm>
            <a:custGeom>
              <a:avLst/>
              <a:gdLst/>
              <a:ahLst/>
              <a:cxnLst/>
              <a:rect l="l" t="t" r="r" b="b"/>
              <a:pathLst>
                <a:path w="55356" h="12279" extrusionOk="0">
                  <a:moveTo>
                    <a:pt x="1" y="1"/>
                  </a:moveTo>
                  <a:lnTo>
                    <a:pt x="922" y="1433"/>
                  </a:lnTo>
                  <a:lnTo>
                    <a:pt x="1842" y="2763"/>
                  </a:lnTo>
                  <a:lnTo>
                    <a:pt x="2661" y="4298"/>
                  </a:lnTo>
                  <a:lnTo>
                    <a:pt x="3480" y="5833"/>
                  </a:lnTo>
                  <a:lnTo>
                    <a:pt x="4093" y="7368"/>
                  </a:lnTo>
                  <a:lnTo>
                    <a:pt x="4707" y="9005"/>
                  </a:lnTo>
                  <a:lnTo>
                    <a:pt x="5219" y="10642"/>
                  </a:lnTo>
                  <a:lnTo>
                    <a:pt x="5628" y="12279"/>
                  </a:lnTo>
                  <a:lnTo>
                    <a:pt x="55355" y="12279"/>
                  </a:lnTo>
                  <a:lnTo>
                    <a:pt x="55253" y="9209"/>
                  </a:lnTo>
                  <a:lnTo>
                    <a:pt x="55048" y="6140"/>
                  </a:lnTo>
                  <a:lnTo>
                    <a:pt x="54742" y="3070"/>
                  </a:lnTo>
                  <a:lnTo>
                    <a:pt x="542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17"/>
            <p:cNvSpPr/>
            <p:nvPr/>
          </p:nvSpPr>
          <p:spPr>
            <a:xfrm>
              <a:off x="5083875" y="545075"/>
              <a:ext cx="1345500" cy="1227850"/>
            </a:xfrm>
            <a:custGeom>
              <a:avLst/>
              <a:gdLst/>
              <a:ahLst/>
              <a:cxnLst/>
              <a:rect l="l" t="t" r="r" b="b"/>
              <a:pathLst>
                <a:path w="53820" h="49114" extrusionOk="0">
                  <a:moveTo>
                    <a:pt x="34993" y="0"/>
                  </a:moveTo>
                  <a:lnTo>
                    <a:pt x="33152" y="103"/>
                  </a:lnTo>
                  <a:lnTo>
                    <a:pt x="31310" y="410"/>
                  </a:lnTo>
                  <a:lnTo>
                    <a:pt x="29468" y="819"/>
                  </a:lnTo>
                  <a:lnTo>
                    <a:pt x="27831" y="1433"/>
                  </a:lnTo>
                  <a:lnTo>
                    <a:pt x="26194" y="2251"/>
                  </a:lnTo>
                  <a:lnTo>
                    <a:pt x="24659" y="3172"/>
                  </a:lnTo>
                  <a:lnTo>
                    <a:pt x="23227" y="4195"/>
                  </a:lnTo>
                  <a:lnTo>
                    <a:pt x="21999" y="5423"/>
                  </a:lnTo>
                  <a:lnTo>
                    <a:pt x="20771" y="6753"/>
                  </a:lnTo>
                  <a:lnTo>
                    <a:pt x="19748" y="8186"/>
                  </a:lnTo>
                  <a:lnTo>
                    <a:pt x="18827" y="9618"/>
                  </a:lnTo>
                  <a:lnTo>
                    <a:pt x="18008" y="11255"/>
                  </a:lnTo>
                  <a:lnTo>
                    <a:pt x="17394" y="12995"/>
                  </a:lnTo>
                  <a:lnTo>
                    <a:pt x="16985" y="14734"/>
                  </a:lnTo>
                  <a:lnTo>
                    <a:pt x="16678" y="16576"/>
                  </a:lnTo>
                  <a:lnTo>
                    <a:pt x="16576" y="18418"/>
                  </a:lnTo>
                  <a:lnTo>
                    <a:pt x="16678" y="20567"/>
                  </a:lnTo>
                  <a:lnTo>
                    <a:pt x="16985" y="22511"/>
                  </a:lnTo>
                  <a:lnTo>
                    <a:pt x="17599" y="24455"/>
                  </a:lnTo>
                  <a:lnTo>
                    <a:pt x="18315" y="26399"/>
                  </a:lnTo>
                  <a:lnTo>
                    <a:pt x="7879" y="36835"/>
                  </a:lnTo>
                  <a:lnTo>
                    <a:pt x="0" y="36835"/>
                  </a:lnTo>
                  <a:lnTo>
                    <a:pt x="1023" y="39803"/>
                  </a:lnTo>
                  <a:lnTo>
                    <a:pt x="1944" y="42872"/>
                  </a:lnTo>
                  <a:lnTo>
                    <a:pt x="2660" y="45942"/>
                  </a:lnTo>
                  <a:lnTo>
                    <a:pt x="3172" y="49114"/>
                  </a:lnTo>
                  <a:lnTo>
                    <a:pt x="12995" y="49114"/>
                  </a:lnTo>
                  <a:lnTo>
                    <a:pt x="27115" y="35096"/>
                  </a:lnTo>
                  <a:lnTo>
                    <a:pt x="28956" y="35812"/>
                  </a:lnTo>
                  <a:lnTo>
                    <a:pt x="30900" y="36426"/>
                  </a:lnTo>
                  <a:lnTo>
                    <a:pt x="32845" y="36733"/>
                  </a:lnTo>
                  <a:lnTo>
                    <a:pt x="34993" y="36835"/>
                  </a:lnTo>
                  <a:lnTo>
                    <a:pt x="36835" y="36733"/>
                  </a:lnTo>
                  <a:lnTo>
                    <a:pt x="38677" y="36528"/>
                  </a:lnTo>
                  <a:lnTo>
                    <a:pt x="40518" y="36017"/>
                  </a:lnTo>
                  <a:lnTo>
                    <a:pt x="42258" y="35403"/>
                  </a:lnTo>
                  <a:lnTo>
                    <a:pt x="43895" y="34584"/>
                  </a:lnTo>
                  <a:lnTo>
                    <a:pt x="45430" y="33663"/>
                  </a:lnTo>
                  <a:lnTo>
                    <a:pt x="46862" y="32640"/>
                  </a:lnTo>
                  <a:lnTo>
                    <a:pt x="48192" y="31412"/>
                  </a:lnTo>
                  <a:lnTo>
                    <a:pt x="49420" y="30185"/>
                  </a:lnTo>
                  <a:lnTo>
                    <a:pt x="50546" y="28752"/>
                  </a:lnTo>
                  <a:lnTo>
                    <a:pt x="51467" y="27217"/>
                  </a:lnTo>
                  <a:lnTo>
                    <a:pt x="52285" y="25580"/>
                  </a:lnTo>
                  <a:lnTo>
                    <a:pt x="52899" y="23943"/>
                  </a:lnTo>
                  <a:lnTo>
                    <a:pt x="53411" y="22101"/>
                  </a:lnTo>
                  <a:lnTo>
                    <a:pt x="53718" y="20362"/>
                  </a:lnTo>
                  <a:lnTo>
                    <a:pt x="53820" y="18418"/>
                  </a:lnTo>
                  <a:lnTo>
                    <a:pt x="53718" y="16576"/>
                  </a:lnTo>
                  <a:lnTo>
                    <a:pt x="53411" y="14734"/>
                  </a:lnTo>
                  <a:lnTo>
                    <a:pt x="52899" y="12995"/>
                  </a:lnTo>
                  <a:lnTo>
                    <a:pt x="52285" y="11255"/>
                  </a:lnTo>
                  <a:lnTo>
                    <a:pt x="51467" y="9618"/>
                  </a:lnTo>
                  <a:lnTo>
                    <a:pt x="50546" y="8186"/>
                  </a:lnTo>
                  <a:lnTo>
                    <a:pt x="49420" y="6753"/>
                  </a:lnTo>
                  <a:lnTo>
                    <a:pt x="48192" y="5423"/>
                  </a:lnTo>
                  <a:lnTo>
                    <a:pt x="46862" y="4195"/>
                  </a:lnTo>
                  <a:lnTo>
                    <a:pt x="45430" y="3172"/>
                  </a:lnTo>
                  <a:lnTo>
                    <a:pt x="43895" y="2251"/>
                  </a:lnTo>
                  <a:lnTo>
                    <a:pt x="42258" y="1433"/>
                  </a:lnTo>
                  <a:lnTo>
                    <a:pt x="40518" y="819"/>
                  </a:lnTo>
                  <a:lnTo>
                    <a:pt x="38677" y="410"/>
                  </a:lnTo>
                  <a:lnTo>
                    <a:pt x="36835" y="103"/>
                  </a:lnTo>
                  <a:lnTo>
                    <a:pt x="349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17"/>
            <p:cNvSpPr/>
            <p:nvPr/>
          </p:nvSpPr>
          <p:spPr>
            <a:xfrm>
              <a:off x="5163150" y="1772900"/>
              <a:ext cx="1266225" cy="920900"/>
            </a:xfrm>
            <a:custGeom>
              <a:avLst/>
              <a:gdLst/>
              <a:ahLst/>
              <a:cxnLst/>
              <a:rect l="l" t="t" r="r" b="b"/>
              <a:pathLst>
                <a:path w="50649" h="36836" extrusionOk="0">
                  <a:moveTo>
                    <a:pt x="31822" y="1"/>
                  </a:moveTo>
                  <a:lnTo>
                    <a:pt x="30287" y="103"/>
                  </a:lnTo>
                  <a:lnTo>
                    <a:pt x="28855" y="205"/>
                  </a:lnTo>
                  <a:lnTo>
                    <a:pt x="27423" y="512"/>
                  </a:lnTo>
                  <a:lnTo>
                    <a:pt x="26092" y="921"/>
                  </a:lnTo>
                  <a:lnTo>
                    <a:pt x="24762" y="1433"/>
                  </a:lnTo>
                  <a:lnTo>
                    <a:pt x="23432" y="2047"/>
                  </a:lnTo>
                  <a:lnTo>
                    <a:pt x="22204" y="2661"/>
                  </a:lnTo>
                  <a:lnTo>
                    <a:pt x="21079" y="3479"/>
                  </a:lnTo>
                  <a:lnTo>
                    <a:pt x="19953" y="4298"/>
                  </a:lnTo>
                  <a:lnTo>
                    <a:pt x="18930" y="5321"/>
                  </a:lnTo>
                  <a:lnTo>
                    <a:pt x="18009" y="6242"/>
                  </a:lnTo>
                  <a:lnTo>
                    <a:pt x="17088" y="7368"/>
                  </a:lnTo>
                  <a:lnTo>
                    <a:pt x="16270" y="8493"/>
                  </a:lnTo>
                  <a:lnTo>
                    <a:pt x="15553" y="9721"/>
                  </a:lnTo>
                  <a:lnTo>
                    <a:pt x="14940" y="10949"/>
                  </a:lnTo>
                  <a:lnTo>
                    <a:pt x="14428" y="12279"/>
                  </a:lnTo>
                  <a:lnTo>
                    <a:pt x="1126" y="12279"/>
                  </a:lnTo>
                  <a:lnTo>
                    <a:pt x="1024" y="15451"/>
                  </a:lnTo>
                  <a:lnTo>
                    <a:pt x="819" y="18520"/>
                  </a:lnTo>
                  <a:lnTo>
                    <a:pt x="513" y="21488"/>
                  </a:lnTo>
                  <a:lnTo>
                    <a:pt x="1" y="24557"/>
                  </a:lnTo>
                  <a:lnTo>
                    <a:pt x="14428" y="24557"/>
                  </a:lnTo>
                  <a:lnTo>
                    <a:pt x="14940" y="25887"/>
                  </a:lnTo>
                  <a:lnTo>
                    <a:pt x="15553" y="27115"/>
                  </a:lnTo>
                  <a:lnTo>
                    <a:pt x="16270" y="28343"/>
                  </a:lnTo>
                  <a:lnTo>
                    <a:pt x="17088" y="29469"/>
                  </a:lnTo>
                  <a:lnTo>
                    <a:pt x="18009" y="30594"/>
                  </a:lnTo>
                  <a:lnTo>
                    <a:pt x="18930" y="31617"/>
                  </a:lnTo>
                  <a:lnTo>
                    <a:pt x="19953" y="32538"/>
                  </a:lnTo>
                  <a:lnTo>
                    <a:pt x="21079" y="33357"/>
                  </a:lnTo>
                  <a:lnTo>
                    <a:pt x="22204" y="34175"/>
                  </a:lnTo>
                  <a:lnTo>
                    <a:pt x="23432" y="34891"/>
                  </a:lnTo>
                  <a:lnTo>
                    <a:pt x="24762" y="35403"/>
                  </a:lnTo>
                  <a:lnTo>
                    <a:pt x="26092" y="35915"/>
                  </a:lnTo>
                  <a:lnTo>
                    <a:pt x="27423" y="36324"/>
                  </a:lnTo>
                  <a:lnTo>
                    <a:pt x="28855" y="36631"/>
                  </a:lnTo>
                  <a:lnTo>
                    <a:pt x="30287" y="36836"/>
                  </a:lnTo>
                  <a:lnTo>
                    <a:pt x="31822" y="36836"/>
                  </a:lnTo>
                  <a:lnTo>
                    <a:pt x="33664" y="36733"/>
                  </a:lnTo>
                  <a:lnTo>
                    <a:pt x="35506" y="36529"/>
                  </a:lnTo>
                  <a:lnTo>
                    <a:pt x="37347" y="36017"/>
                  </a:lnTo>
                  <a:lnTo>
                    <a:pt x="39087" y="35403"/>
                  </a:lnTo>
                  <a:lnTo>
                    <a:pt x="40724" y="34585"/>
                  </a:lnTo>
                  <a:lnTo>
                    <a:pt x="42259" y="33664"/>
                  </a:lnTo>
                  <a:lnTo>
                    <a:pt x="43691" y="32640"/>
                  </a:lnTo>
                  <a:lnTo>
                    <a:pt x="45021" y="31413"/>
                  </a:lnTo>
                  <a:lnTo>
                    <a:pt x="46249" y="30185"/>
                  </a:lnTo>
                  <a:lnTo>
                    <a:pt x="47375" y="28752"/>
                  </a:lnTo>
                  <a:lnTo>
                    <a:pt x="48296" y="27218"/>
                  </a:lnTo>
                  <a:lnTo>
                    <a:pt x="49114" y="25580"/>
                  </a:lnTo>
                  <a:lnTo>
                    <a:pt x="49728" y="23943"/>
                  </a:lnTo>
                  <a:lnTo>
                    <a:pt x="50240" y="22102"/>
                  </a:lnTo>
                  <a:lnTo>
                    <a:pt x="50547" y="20362"/>
                  </a:lnTo>
                  <a:lnTo>
                    <a:pt x="50649" y="18418"/>
                  </a:lnTo>
                  <a:lnTo>
                    <a:pt x="50547" y="16576"/>
                  </a:lnTo>
                  <a:lnTo>
                    <a:pt x="50240" y="14735"/>
                  </a:lnTo>
                  <a:lnTo>
                    <a:pt x="49728" y="12995"/>
                  </a:lnTo>
                  <a:lnTo>
                    <a:pt x="49114" y="11256"/>
                  </a:lnTo>
                  <a:lnTo>
                    <a:pt x="48296" y="9619"/>
                  </a:lnTo>
                  <a:lnTo>
                    <a:pt x="47375" y="8186"/>
                  </a:lnTo>
                  <a:lnTo>
                    <a:pt x="46249" y="6754"/>
                  </a:lnTo>
                  <a:lnTo>
                    <a:pt x="45021" y="5424"/>
                  </a:lnTo>
                  <a:lnTo>
                    <a:pt x="43691" y="4196"/>
                  </a:lnTo>
                  <a:lnTo>
                    <a:pt x="42259" y="3173"/>
                  </a:lnTo>
                  <a:lnTo>
                    <a:pt x="40724" y="2252"/>
                  </a:lnTo>
                  <a:lnTo>
                    <a:pt x="39087" y="1433"/>
                  </a:lnTo>
                  <a:lnTo>
                    <a:pt x="37347" y="819"/>
                  </a:lnTo>
                  <a:lnTo>
                    <a:pt x="35506" y="410"/>
                  </a:lnTo>
                  <a:lnTo>
                    <a:pt x="33664" y="103"/>
                  </a:lnTo>
                  <a:lnTo>
                    <a:pt x="318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17"/>
            <p:cNvSpPr/>
            <p:nvPr/>
          </p:nvSpPr>
          <p:spPr>
            <a:xfrm>
              <a:off x="4963650" y="2693775"/>
              <a:ext cx="1465725" cy="1227850"/>
            </a:xfrm>
            <a:custGeom>
              <a:avLst/>
              <a:gdLst/>
              <a:ahLst/>
              <a:cxnLst/>
              <a:rect l="l" t="t" r="r" b="b"/>
              <a:pathLst>
                <a:path w="58629" h="49114" extrusionOk="0">
                  <a:moveTo>
                    <a:pt x="4809" y="1"/>
                  </a:moveTo>
                  <a:lnTo>
                    <a:pt x="4400" y="1228"/>
                  </a:lnTo>
                  <a:lnTo>
                    <a:pt x="3990" y="2354"/>
                  </a:lnTo>
                  <a:lnTo>
                    <a:pt x="2967" y="4810"/>
                  </a:lnTo>
                  <a:lnTo>
                    <a:pt x="1637" y="7981"/>
                  </a:lnTo>
                  <a:lnTo>
                    <a:pt x="0" y="12279"/>
                  </a:lnTo>
                  <a:lnTo>
                    <a:pt x="12688" y="12279"/>
                  </a:lnTo>
                  <a:lnTo>
                    <a:pt x="23124" y="22818"/>
                  </a:lnTo>
                  <a:lnTo>
                    <a:pt x="22408" y="24660"/>
                  </a:lnTo>
                  <a:lnTo>
                    <a:pt x="21794" y="26604"/>
                  </a:lnTo>
                  <a:lnTo>
                    <a:pt x="21487" y="28650"/>
                  </a:lnTo>
                  <a:lnTo>
                    <a:pt x="21385" y="30696"/>
                  </a:lnTo>
                  <a:lnTo>
                    <a:pt x="21487" y="32640"/>
                  </a:lnTo>
                  <a:lnTo>
                    <a:pt x="21794" y="34380"/>
                  </a:lnTo>
                  <a:lnTo>
                    <a:pt x="22203" y="36222"/>
                  </a:lnTo>
                  <a:lnTo>
                    <a:pt x="22817" y="37859"/>
                  </a:lnTo>
                  <a:lnTo>
                    <a:pt x="23636" y="39496"/>
                  </a:lnTo>
                  <a:lnTo>
                    <a:pt x="24557" y="41031"/>
                  </a:lnTo>
                  <a:lnTo>
                    <a:pt x="25580" y="42463"/>
                  </a:lnTo>
                  <a:lnTo>
                    <a:pt x="26808" y="43691"/>
                  </a:lnTo>
                  <a:lnTo>
                    <a:pt x="28036" y="44919"/>
                  </a:lnTo>
                  <a:lnTo>
                    <a:pt x="29468" y="45942"/>
                  </a:lnTo>
                  <a:lnTo>
                    <a:pt x="31003" y="46863"/>
                  </a:lnTo>
                  <a:lnTo>
                    <a:pt x="32640" y="47681"/>
                  </a:lnTo>
                  <a:lnTo>
                    <a:pt x="34277" y="48295"/>
                  </a:lnTo>
                  <a:lnTo>
                    <a:pt x="36119" y="48807"/>
                  </a:lnTo>
                  <a:lnTo>
                    <a:pt x="37961" y="49012"/>
                  </a:lnTo>
                  <a:lnTo>
                    <a:pt x="39802" y="49114"/>
                  </a:lnTo>
                  <a:lnTo>
                    <a:pt x="41644" y="49012"/>
                  </a:lnTo>
                  <a:lnTo>
                    <a:pt x="43486" y="48807"/>
                  </a:lnTo>
                  <a:lnTo>
                    <a:pt x="45327" y="48295"/>
                  </a:lnTo>
                  <a:lnTo>
                    <a:pt x="47067" y="47681"/>
                  </a:lnTo>
                  <a:lnTo>
                    <a:pt x="48704" y="46863"/>
                  </a:lnTo>
                  <a:lnTo>
                    <a:pt x="50239" y="45942"/>
                  </a:lnTo>
                  <a:lnTo>
                    <a:pt x="51671" y="44919"/>
                  </a:lnTo>
                  <a:lnTo>
                    <a:pt x="53001" y="43691"/>
                  </a:lnTo>
                  <a:lnTo>
                    <a:pt x="54229" y="42463"/>
                  </a:lnTo>
                  <a:lnTo>
                    <a:pt x="55355" y="41031"/>
                  </a:lnTo>
                  <a:lnTo>
                    <a:pt x="56276" y="39496"/>
                  </a:lnTo>
                  <a:lnTo>
                    <a:pt x="57094" y="37859"/>
                  </a:lnTo>
                  <a:lnTo>
                    <a:pt x="57708" y="36222"/>
                  </a:lnTo>
                  <a:lnTo>
                    <a:pt x="58220" y="34380"/>
                  </a:lnTo>
                  <a:lnTo>
                    <a:pt x="58527" y="32640"/>
                  </a:lnTo>
                  <a:lnTo>
                    <a:pt x="58629" y="30696"/>
                  </a:lnTo>
                  <a:lnTo>
                    <a:pt x="58527" y="28855"/>
                  </a:lnTo>
                  <a:lnTo>
                    <a:pt x="58220" y="27013"/>
                  </a:lnTo>
                  <a:lnTo>
                    <a:pt x="57708" y="25273"/>
                  </a:lnTo>
                  <a:lnTo>
                    <a:pt x="57094" y="23534"/>
                  </a:lnTo>
                  <a:lnTo>
                    <a:pt x="56276" y="21897"/>
                  </a:lnTo>
                  <a:lnTo>
                    <a:pt x="55355" y="20464"/>
                  </a:lnTo>
                  <a:lnTo>
                    <a:pt x="54229" y="19032"/>
                  </a:lnTo>
                  <a:lnTo>
                    <a:pt x="53001" y="17702"/>
                  </a:lnTo>
                  <a:lnTo>
                    <a:pt x="51671" y="16474"/>
                  </a:lnTo>
                  <a:lnTo>
                    <a:pt x="50239" y="15451"/>
                  </a:lnTo>
                  <a:lnTo>
                    <a:pt x="48704" y="14530"/>
                  </a:lnTo>
                  <a:lnTo>
                    <a:pt x="47067" y="13711"/>
                  </a:lnTo>
                  <a:lnTo>
                    <a:pt x="45327" y="13097"/>
                  </a:lnTo>
                  <a:lnTo>
                    <a:pt x="43486" y="12688"/>
                  </a:lnTo>
                  <a:lnTo>
                    <a:pt x="41644" y="12381"/>
                  </a:lnTo>
                  <a:lnTo>
                    <a:pt x="39802" y="12279"/>
                  </a:lnTo>
                  <a:lnTo>
                    <a:pt x="37654" y="12381"/>
                  </a:lnTo>
                  <a:lnTo>
                    <a:pt x="35709" y="12790"/>
                  </a:lnTo>
                  <a:lnTo>
                    <a:pt x="33765" y="13302"/>
                  </a:lnTo>
                  <a:lnTo>
                    <a:pt x="31924" y="14121"/>
                  </a:lnTo>
                  <a:lnTo>
                    <a:pt x="178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9" name="Google Shape;349;p17"/>
          <p:cNvGrpSpPr/>
          <p:nvPr/>
        </p:nvGrpSpPr>
        <p:grpSpPr>
          <a:xfrm>
            <a:off x="695359" y="1346005"/>
            <a:ext cx="6180897" cy="922099"/>
            <a:chOff x="695359" y="2302076"/>
            <a:chExt cx="6180897" cy="922099"/>
          </a:xfrm>
        </p:grpSpPr>
        <p:sp>
          <p:nvSpPr>
            <p:cNvPr id="350" name="Google Shape;350;p17"/>
            <p:cNvSpPr txBox="1"/>
            <p:nvPr/>
          </p:nvSpPr>
          <p:spPr>
            <a:xfrm>
              <a:off x="695359" y="2302076"/>
              <a:ext cx="2114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 smtClean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Question 7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51" name="Google Shape;351;p17"/>
            <p:cNvSpPr txBox="1"/>
            <p:nvPr/>
          </p:nvSpPr>
          <p:spPr>
            <a:xfrm>
              <a:off x="695388" y="2657475"/>
              <a:ext cx="6180868" cy="56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2540" lvl="0">
                <a:buSzPts val="1400"/>
              </a:pPr>
              <a:r>
                <a:rPr lang="en-US" dirty="0"/>
                <a:t>Find out what is wrong with the sample data</a:t>
              </a:r>
              <a:endParaRPr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64" t="22093" r="37477" b="44612"/>
          <a:stretch/>
        </p:blipFill>
        <p:spPr bwMode="auto">
          <a:xfrm>
            <a:off x="726848" y="2280706"/>
            <a:ext cx="3767959" cy="2435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03" t="68938" r="52908" b="23303"/>
          <a:stretch/>
        </p:blipFill>
        <p:spPr bwMode="auto">
          <a:xfrm>
            <a:off x="5652120" y="2499742"/>
            <a:ext cx="2002221" cy="567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4364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7"/>
          <p:cNvSpPr/>
          <p:nvPr/>
        </p:nvSpPr>
        <p:spPr>
          <a:xfrm>
            <a:off x="1033238" y="1192422"/>
            <a:ext cx="4546874" cy="1175466"/>
          </a:xfrm>
          <a:prstGeom prst="roundRect">
            <a:avLst>
              <a:gd name="adj" fmla="val 16667"/>
            </a:avLst>
          </a:prstGeom>
          <a:solidFill>
            <a:schemeClr val="accent5">
              <a:lumMod val="75000"/>
              <a:alpha val="2509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17"/>
          <p:cNvSpPr/>
          <p:nvPr/>
        </p:nvSpPr>
        <p:spPr>
          <a:xfrm>
            <a:off x="1136161" y="786647"/>
            <a:ext cx="784800" cy="7848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17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Question 7 &amp; Table Result</a:t>
            </a:r>
            <a:endParaRPr dirty="0"/>
          </a:p>
        </p:txBody>
      </p:sp>
      <p:grpSp>
        <p:nvGrpSpPr>
          <p:cNvPr id="337" name="Google Shape;337;p17"/>
          <p:cNvGrpSpPr/>
          <p:nvPr/>
        </p:nvGrpSpPr>
        <p:grpSpPr>
          <a:xfrm>
            <a:off x="1292409" y="942898"/>
            <a:ext cx="472011" cy="472011"/>
            <a:chOff x="1190625" y="238125"/>
            <a:chExt cx="5238750" cy="5238750"/>
          </a:xfrm>
        </p:grpSpPr>
        <p:sp>
          <p:nvSpPr>
            <p:cNvPr id="338" name="Google Shape;338;p17"/>
            <p:cNvSpPr/>
            <p:nvPr/>
          </p:nvSpPr>
          <p:spPr>
            <a:xfrm>
              <a:off x="3807425" y="2386825"/>
              <a:ext cx="1355750" cy="306975"/>
            </a:xfrm>
            <a:custGeom>
              <a:avLst/>
              <a:gdLst/>
              <a:ahLst/>
              <a:cxnLst/>
              <a:rect l="l" t="t" r="r" b="b"/>
              <a:pathLst>
                <a:path w="54230" h="12279" extrusionOk="0">
                  <a:moveTo>
                    <a:pt x="5628" y="0"/>
                  </a:moveTo>
                  <a:lnTo>
                    <a:pt x="5219" y="1740"/>
                  </a:lnTo>
                  <a:lnTo>
                    <a:pt x="4707" y="3377"/>
                  </a:lnTo>
                  <a:lnTo>
                    <a:pt x="4093" y="5014"/>
                  </a:lnTo>
                  <a:lnTo>
                    <a:pt x="3480" y="6549"/>
                  </a:lnTo>
                  <a:lnTo>
                    <a:pt x="2661" y="8083"/>
                  </a:lnTo>
                  <a:lnTo>
                    <a:pt x="1842" y="9516"/>
                  </a:lnTo>
                  <a:lnTo>
                    <a:pt x="922" y="10948"/>
                  </a:lnTo>
                  <a:lnTo>
                    <a:pt x="1" y="12279"/>
                  </a:lnTo>
                  <a:lnTo>
                    <a:pt x="51058" y="12279"/>
                  </a:lnTo>
                  <a:lnTo>
                    <a:pt x="52081" y="9209"/>
                  </a:lnTo>
                  <a:lnTo>
                    <a:pt x="53002" y="6242"/>
                  </a:lnTo>
                  <a:lnTo>
                    <a:pt x="53718" y="3172"/>
                  </a:lnTo>
                  <a:lnTo>
                    <a:pt x="542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17"/>
            <p:cNvSpPr/>
            <p:nvPr/>
          </p:nvSpPr>
          <p:spPr>
            <a:xfrm>
              <a:off x="2735625" y="1772900"/>
              <a:ext cx="920900" cy="920900"/>
            </a:xfrm>
            <a:custGeom>
              <a:avLst/>
              <a:gdLst/>
              <a:ahLst/>
              <a:cxnLst/>
              <a:rect l="l" t="t" r="r" b="b"/>
              <a:pathLst>
                <a:path w="36836" h="36836" extrusionOk="0">
                  <a:moveTo>
                    <a:pt x="24558" y="12279"/>
                  </a:moveTo>
                  <a:lnTo>
                    <a:pt x="24558" y="24557"/>
                  </a:lnTo>
                  <a:lnTo>
                    <a:pt x="12279" y="24557"/>
                  </a:lnTo>
                  <a:lnTo>
                    <a:pt x="12279" y="12279"/>
                  </a:lnTo>
                  <a:close/>
                  <a:moveTo>
                    <a:pt x="18418" y="1"/>
                  </a:moveTo>
                  <a:lnTo>
                    <a:pt x="16474" y="103"/>
                  </a:lnTo>
                  <a:lnTo>
                    <a:pt x="14735" y="410"/>
                  </a:lnTo>
                  <a:lnTo>
                    <a:pt x="12893" y="819"/>
                  </a:lnTo>
                  <a:lnTo>
                    <a:pt x="11256" y="1433"/>
                  </a:lnTo>
                  <a:lnTo>
                    <a:pt x="9619" y="2252"/>
                  </a:lnTo>
                  <a:lnTo>
                    <a:pt x="8084" y="3173"/>
                  </a:lnTo>
                  <a:lnTo>
                    <a:pt x="6652" y="4196"/>
                  </a:lnTo>
                  <a:lnTo>
                    <a:pt x="5424" y="5424"/>
                  </a:lnTo>
                  <a:lnTo>
                    <a:pt x="4196" y="6754"/>
                  </a:lnTo>
                  <a:lnTo>
                    <a:pt x="3173" y="8084"/>
                  </a:lnTo>
                  <a:lnTo>
                    <a:pt x="2252" y="9619"/>
                  </a:lnTo>
                  <a:lnTo>
                    <a:pt x="1433" y="11256"/>
                  </a:lnTo>
                  <a:lnTo>
                    <a:pt x="819" y="12995"/>
                  </a:lnTo>
                  <a:lnTo>
                    <a:pt x="410" y="14735"/>
                  </a:lnTo>
                  <a:lnTo>
                    <a:pt x="103" y="16576"/>
                  </a:lnTo>
                  <a:lnTo>
                    <a:pt x="1" y="18418"/>
                  </a:lnTo>
                  <a:lnTo>
                    <a:pt x="103" y="20362"/>
                  </a:lnTo>
                  <a:lnTo>
                    <a:pt x="410" y="22204"/>
                  </a:lnTo>
                  <a:lnTo>
                    <a:pt x="819" y="23943"/>
                  </a:lnTo>
                  <a:lnTo>
                    <a:pt x="1433" y="25580"/>
                  </a:lnTo>
                  <a:lnTo>
                    <a:pt x="2252" y="27218"/>
                  </a:lnTo>
                  <a:lnTo>
                    <a:pt x="3173" y="28752"/>
                  </a:lnTo>
                  <a:lnTo>
                    <a:pt x="4196" y="30185"/>
                  </a:lnTo>
                  <a:lnTo>
                    <a:pt x="5424" y="31515"/>
                  </a:lnTo>
                  <a:lnTo>
                    <a:pt x="6652" y="32640"/>
                  </a:lnTo>
                  <a:lnTo>
                    <a:pt x="8084" y="33766"/>
                  </a:lnTo>
                  <a:lnTo>
                    <a:pt x="9619" y="34687"/>
                  </a:lnTo>
                  <a:lnTo>
                    <a:pt x="11256" y="35403"/>
                  </a:lnTo>
                  <a:lnTo>
                    <a:pt x="12893" y="36017"/>
                  </a:lnTo>
                  <a:lnTo>
                    <a:pt x="14735" y="36529"/>
                  </a:lnTo>
                  <a:lnTo>
                    <a:pt x="16474" y="36733"/>
                  </a:lnTo>
                  <a:lnTo>
                    <a:pt x="18418" y="36836"/>
                  </a:lnTo>
                  <a:lnTo>
                    <a:pt x="20260" y="36733"/>
                  </a:lnTo>
                  <a:lnTo>
                    <a:pt x="22102" y="36529"/>
                  </a:lnTo>
                  <a:lnTo>
                    <a:pt x="23944" y="36017"/>
                  </a:lnTo>
                  <a:lnTo>
                    <a:pt x="25581" y="35403"/>
                  </a:lnTo>
                  <a:lnTo>
                    <a:pt x="27218" y="34687"/>
                  </a:lnTo>
                  <a:lnTo>
                    <a:pt x="28753" y="33766"/>
                  </a:lnTo>
                  <a:lnTo>
                    <a:pt x="30185" y="32640"/>
                  </a:lnTo>
                  <a:lnTo>
                    <a:pt x="31413" y="31515"/>
                  </a:lnTo>
                  <a:lnTo>
                    <a:pt x="32641" y="30185"/>
                  </a:lnTo>
                  <a:lnTo>
                    <a:pt x="33664" y="28752"/>
                  </a:lnTo>
                  <a:lnTo>
                    <a:pt x="34585" y="27218"/>
                  </a:lnTo>
                  <a:lnTo>
                    <a:pt x="35403" y="25580"/>
                  </a:lnTo>
                  <a:lnTo>
                    <a:pt x="36017" y="23943"/>
                  </a:lnTo>
                  <a:lnTo>
                    <a:pt x="36427" y="22204"/>
                  </a:lnTo>
                  <a:lnTo>
                    <a:pt x="36734" y="20362"/>
                  </a:lnTo>
                  <a:lnTo>
                    <a:pt x="36836" y="18418"/>
                  </a:lnTo>
                  <a:lnTo>
                    <a:pt x="36734" y="16576"/>
                  </a:lnTo>
                  <a:lnTo>
                    <a:pt x="36427" y="14735"/>
                  </a:lnTo>
                  <a:lnTo>
                    <a:pt x="36017" y="12995"/>
                  </a:lnTo>
                  <a:lnTo>
                    <a:pt x="35403" y="11256"/>
                  </a:lnTo>
                  <a:lnTo>
                    <a:pt x="34585" y="9619"/>
                  </a:lnTo>
                  <a:lnTo>
                    <a:pt x="33664" y="8084"/>
                  </a:lnTo>
                  <a:lnTo>
                    <a:pt x="32641" y="6754"/>
                  </a:lnTo>
                  <a:lnTo>
                    <a:pt x="31413" y="5424"/>
                  </a:lnTo>
                  <a:lnTo>
                    <a:pt x="30185" y="4196"/>
                  </a:lnTo>
                  <a:lnTo>
                    <a:pt x="28753" y="3173"/>
                  </a:lnTo>
                  <a:lnTo>
                    <a:pt x="27218" y="2252"/>
                  </a:lnTo>
                  <a:lnTo>
                    <a:pt x="25581" y="1433"/>
                  </a:lnTo>
                  <a:lnTo>
                    <a:pt x="23944" y="819"/>
                  </a:lnTo>
                  <a:lnTo>
                    <a:pt x="22102" y="410"/>
                  </a:lnTo>
                  <a:lnTo>
                    <a:pt x="20260" y="103"/>
                  </a:lnTo>
                  <a:lnTo>
                    <a:pt x="184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17"/>
            <p:cNvSpPr/>
            <p:nvPr/>
          </p:nvSpPr>
          <p:spPr>
            <a:xfrm>
              <a:off x="1190625" y="238125"/>
              <a:ext cx="3893275" cy="5238750"/>
            </a:xfrm>
            <a:custGeom>
              <a:avLst/>
              <a:gdLst/>
              <a:ahLst/>
              <a:cxnLst/>
              <a:rect l="l" t="t" r="r" b="b"/>
              <a:pathLst>
                <a:path w="155731" h="209550" extrusionOk="0">
                  <a:moveTo>
                    <a:pt x="86358" y="0"/>
                  </a:moveTo>
                  <a:lnTo>
                    <a:pt x="82879" y="102"/>
                  </a:lnTo>
                  <a:lnTo>
                    <a:pt x="79502" y="307"/>
                  </a:lnTo>
                  <a:lnTo>
                    <a:pt x="76228" y="716"/>
                  </a:lnTo>
                  <a:lnTo>
                    <a:pt x="72851" y="1228"/>
                  </a:lnTo>
                  <a:lnTo>
                    <a:pt x="69679" y="1842"/>
                  </a:lnTo>
                  <a:lnTo>
                    <a:pt x="66508" y="2660"/>
                  </a:lnTo>
                  <a:lnTo>
                    <a:pt x="63438" y="3581"/>
                  </a:lnTo>
                  <a:lnTo>
                    <a:pt x="60368" y="4604"/>
                  </a:lnTo>
                  <a:lnTo>
                    <a:pt x="57401" y="5832"/>
                  </a:lnTo>
                  <a:lnTo>
                    <a:pt x="54536" y="7060"/>
                  </a:lnTo>
                  <a:lnTo>
                    <a:pt x="51671" y="8493"/>
                  </a:lnTo>
                  <a:lnTo>
                    <a:pt x="48909" y="10027"/>
                  </a:lnTo>
                  <a:lnTo>
                    <a:pt x="46248" y="11664"/>
                  </a:lnTo>
                  <a:lnTo>
                    <a:pt x="43690" y="13404"/>
                  </a:lnTo>
                  <a:lnTo>
                    <a:pt x="41235" y="15246"/>
                  </a:lnTo>
                  <a:lnTo>
                    <a:pt x="38779" y="17190"/>
                  </a:lnTo>
                  <a:lnTo>
                    <a:pt x="36426" y="19236"/>
                  </a:lnTo>
                  <a:lnTo>
                    <a:pt x="34277" y="21385"/>
                  </a:lnTo>
                  <a:lnTo>
                    <a:pt x="32128" y="23636"/>
                  </a:lnTo>
                  <a:lnTo>
                    <a:pt x="30082" y="25989"/>
                  </a:lnTo>
                  <a:lnTo>
                    <a:pt x="28138" y="28342"/>
                  </a:lnTo>
                  <a:lnTo>
                    <a:pt x="26296" y="30798"/>
                  </a:lnTo>
                  <a:lnTo>
                    <a:pt x="24557" y="33356"/>
                  </a:lnTo>
                  <a:lnTo>
                    <a:pt x="22920" y="35914"/>
                  </a:lnTo>
                  <a:lnTo>
                    <a:pt x="21385" y="38574"/>
                  </a:lnTo>
                  <a:lnTo>
                    <a:pt x="20055" y="41235"/>
                  </a:lnTo>
                  <a:lnTo>
                    <a:pt x="18724" y="43997"/>
                  </a:lnTo>
                  <a:lnTo>
                    <a:pt x="17599" y="46862"/>
                  </a:lnTo>
                  <a:lnTo>
                    <a:pt x="16576" y="49727"/>
                  </a:lnTo>
                  <a:lnTo>
                    <a:pt x="15655" y="52694"/>
                  </a:lnTo>
                  <a:lnTo>
                    <a:pt x="14836" y="55559"/>
                  </a:lnTo>
                  <a:lnTo>
                    <a:pt x="14120" y="58629"/>
                  </a:lnTo>
                  <a:lnTo>
                    <a:pt x="13711" y="60778"/>
                  </a:lnTo>
                  <a:lnTo>
                    <a:pt x="13404" y="62926"/>
                  </a:lnTo>
                  <a:lnTo>
                    <a:pt x="13097" y="65177"/>
                  </a:lnTo>
                  <a:lnTo>
                    <a:pt x="12892" y="67326"/>
                  </a:lnTo>
                  <a:lnTo>
                    <a:pt x="12790" y="69475"/>
                  </a:lnTo>
                  <a:lnTo>
                    <a:pt x="12688" y="71624"/>
                  </a:lnTo>
                  <a:lnTo>
                    <a:pt x="12688" y="73772"/>
                  </a:lnTo>
                  <a:lnTo>
                    <a:pt x="12688" y="75921"/>
                  </a:lnTo>
                  <a:lnTo>
                    <a:pt x="12790" y="78070"/>
                  </a:lnTo>
                  <a:lnTo>
                    <a:pt x="12995" y="80218"/>
                  </a:lnTo>
                  <a:lnTo>
                    <a:pt x="13199" y="82367"/>
                  </a:lnTo>
                  <a:lnTo>
                    <a:pt x="13506" y="84516"/>
                  </a:lnTo>
                  <a:lnTo>
                    <a:pt x="13813" y="86562"/>
                  </a:lnTo>
                  <a:lnTo>
                    <a:pt x="14222" y="88711"/>
                  </a:lnTo>
                  <a:lnTo>
                    <a:pt x="14734" y="90757"/>
                  </a:lnTo>
                  <a:lnTo>
                    <a:pt x="15246" y="92804"/>
                  </a:lnTo>
                  <a:lnTo>
                    <a:pt x="0" y="118383"/>
                  </a:lnTo>
                  <a:lnTo>
                    <a:pt x="24966" y="136187"/>
                  </a:lnTo>
                  <a:lnTo>
                    <a:pt x="24966" y="171896"/>
                  </a:lnTo>
                  <a:lnTo>
                    <a:pt x="49523" y="171896"/>
                  </a:lnTo>
                  <a:lnTo>
                    <a:pt x="49523" y="209550"/>
                  </a:lnTo>
                  <a:lnTo>
                    <a:pt x="135471" y="209550"/>
                  </a:lnTo>
                  <a:lnTo>
                    <a:pt x="135471" y="184072"/>
                  </a:lnTo>
                  <a:lnTo>
                    <a:pt x="135573" y="179775"/>
                  </a:lnTo>
                  <a:lnTo>
                    <a:pt x="135675" y="175478"/>
                  </a:lnTo>
                  <a:lnTo>
                    <a:pt x="135982" y="171078"/>
                  </a:lnTo>
                  <a:lnTo>
                    <a:pt x="136392" y="166678"/>
                  </a:lnTo>
                  <a:lnTo>
                    <a:pt x="136903" y="162278"/>
                  </a:lnTo>
                  <a:lnTo>
                    <a:pt x="137620" y="157776"/>
                  </a:lnTo>
                  <a:lnTo>
                    <a:pt x="138336" y="153274"/>
                  </a:lnTo>
                  <a:lnTo>
                    <a:pt x="139257" y="148670"/>
                  </a:lnTo>
                  <a:lnTo>
                    <a:pt x="140280" y="144066"/>
                  </a:lnTo>
                  <a:lnTo>
                    <a:pt x="141405" y="139359"/>
                  </a:lnTo>
                  <a:lnTo>
                    <a:pt x="142735" y="134652"/>
                  </a:lnTo>
                  <a:lnTo>
                    <a:pt x="144066" y="129946"/>
                  </a:lnTo>
                  <a:lnTo>
                    <a:pt x="145600" y="125137"/>
                  </a:lnTo>
                  <a:lnTo>
                    <a:pt x="147238" y="120328"/>
                  </a:lnTo>
                  <a:lnTo>
                    <a:pt x="149079" y="115416"/>
                  </a:lnTo>
                  <a:lnTo>
                    <a:pt x="150921" y="110505"/>
                  </a:lnTo>
                  <a:lnTo>
                    <a:pt x="78684" y="110505"/>
                  </a:lnTo>
                  <a:lnTo>
                    <a:pt x="77046" y="110403"/>
                  </a:lnTo>
                  <a:lnTo>
                    <a:pt x="75512" y="110198"/>
                  </a:lnTo>
                  <a:lnTo>
                    <a:pt x="73977" y="109891"/>
                  </a:lnTo>
                  <a:lnTo>
                    <a:pt x="72544" y="109584"/>
                  </a:lnTo>
                  <a:lnTo>
                    <a:pt x="71112" y="109175"/>
                  </a:lnTo>
                  <a:lnTo>
                    <a:pt x="69679" y="108663"/>
                  </a:lnTo>
                  <a:lnTo>
                    <a:pt x="68247" y="108152"/>
                  </a:lnTo>
                  <a:lnTo>
                    <a:pt x="66917" y="107538"/>
                  </a:lnTo>
                  <a:lnTo>
                    <a:pt x="65587" y="106821"/>
                  </a:lnTo>
                  <a:lnTo>
                    <a:pt x="64257" y="106105"/>
                  </a:lnTo>
                  <a:lnTo>
                    <a:pt x="63029" y="105287"/>
                  </a:lnTo>
                  <a:lnTo>
                    <a:pt x="61801" y="104468"/>
                  </a:lnTo>
                  <a:lnTo>
                    <a:pt x="60675" y="103547"/>
                  </a:lnTo>
                  <a:lnTo>
                    <a:pt x="59550" y="102524"/>
                  </a:lnTo>
                  <a:lnTo>
                    <a:pt x="58527" y="101501"/>
                  </a:lnTo>
                  <a:lnTo>
                    <a:pt x="57503" y="100478"/>
                  </a:lnTo>
                  <a:lnTo>
                    <a:pt x="56480" y="99352"/>
                  </a:lnTo>
                  <a:lnTo>
                    <a:pt x="55662" y="98227"/>
                  </a:lnTo>
                  <a:lnTo>
                    <a:pt x="54741" y="96999"/>
                  </a:lnTo>
                  <a:lnTo>
                    <a:pt x="53922" y="95771"/>
                  </a:lnTo>
                  <a:lnTo>
                    <a:pt x="53206" y="94441"/>
                  </a:lnTo>
                  <a:lnTo>
                    <a:pt x="52592" y="93111"/>
                  </a:lnTo>
                  <a:lnTo>
                    <a:pt x="51978" y="91780"/>
                  </a:lnTo>
                  <a:lnTo>
                    <a:pt x="51364" y="90348"/>
                  </a:lnTo>
                  <a:lnTo>
                    <a:pt x="50853" y="88916"/>
                  </a:lnTo>
                  <a:lnTo>
                    <a:pt x="50443" y="87483"/>
                  </a:lnTo>
                  <a:lnTo>
                    <a:pt x="50136" y="86051"/>
                  </a:lnTo>
                  <a:lnTo>
                    <a:pt x="49830" y="84516"/>
                  </a:lnTo>
                  <a:lnTo>
                    <a:pt x="49625" y="82981"/>
                  </a:lnTo>
                  <a:lnTo>
                    <a:pt x="49523" y="81446"/>
                  </a:lnTo>
                  <a:lnTo>
                    <a:pt x="49523" y="79809"/>
                  </a:lnTo>
                  <a:lnTo>
                    <a:pt x="49523" y="78274"/>
                  </a:lnTo>
                  <a:lnTo>
                    <a:pt x="49625" y="76740"/>
                  </a:lnTo>
                  <a:lnTo>
                    <a:pt x="49830" y="75205"/>
                  </a:lnTo>
                  <a:lnTo>
                    <a:pt x="50136" y="73670"/>
                  </a:lnTo>
                  <a:lnTo>
                    <a:pt x="50443" y="72135"/>
                  </a:lnTo>
                  <a:lnTo>
                    <a:pt x="50853" y="70703"/>
                  </a:lnTo>
                  <a:lnTo>
                    <a:pt x="51364" y="69270"/>
                  </a:lnTo>
                  <a:lnTo>
                    <a:pt x="51978" y="67838"/>
                  </a:lnTo>
                  <a:lnTo>
                    <a:pt x="52592" y="66508"/>
                  </a:lnTo>
                  <a:lnTo>
                    <a:pt x="53206" y="65177"/>
                  </a:lnTo>
                  <a:lnTo>
                    <a:pt x="53922" y="63950"/>
                  </a:lnTo>
                  <a:lnTo>
                    <a:pt x="54741" y="62722"/>
                  </a:lnTo>
                  <a:lnTo>
                    <a:pt x="55662" y="61494"/>
                  </a:lnTo>
                  <a:lnTo>
                    <a:pt x="56480" y="60266"/>
                  </a:lnTo>
                  <a:lnTo>
                    <a:pt x="57503" y="59243"/>
                  </a:lnTo>
                  <a:lnTo>
                    <a:pt x="58527" y="58117"/>
                  </a:lnTo>
                  <a:lnTo>
                    <a:pt x="59550" y="57094"/>
                  </a:lnTo>
                  <a:lnTo>
                    <a:pt x="60675" y="56173"/>
                  </a:lnTo>
                  <a:lnTo>
                    <a:pt x="61801" y="55252"/>
                  </a:lnTo>
                  <a:lnTo>
                    <a:pt x="63029" y="54332"/>
                  </a:lnTo>
                  <a:lnTo>
                    <a:pt x="64257" y="53615"/>
                  </a:lnTo>
                  <a:lnTo>
                    <a:pt x="65587" y="52797"/>
                  </a:lnTo>
                  <a:lnTo>
                    <a:pt x="66917" y="52183"/>
                  </a:lnTo>
                  <a:lnTo>
                    <a:pt x="68247" y="51569"/>
                  </a:lnTo>
                  <a:lnTo>
                    <a:pt x="69679" y="50955"/>
                  </a:lnTo>
                  <a:lnTo>
                    <a:pt x="71112" y="50546"/>
                  </a:lnTo>
                  <a:lnTo>
                    <a:pt x="72544" y="50136"/>
                  </a:lnTo>
                  <a:lnTo>
                    <a:pt x="73977" y="49727"/>
                  </a:lnTo>
                  <a:lnTo>
                    <a:pt x="75512" y="49523"/>
                  </a:lnTo>
                  <a:lnTo>
                    <a:pt x="77046" y="49318"/>
                  </a:lnTo>
                  <a:lnTo>
                    <a:pt x="78684" y="49216"/>
                  </a:lnTo>
                  <a:lnTo>
                    <a:pt x="80218" y="49113"/>
                  </a:lnTo>
                  <a:lnTo>
                    <a:pt x="155730" y="49113"/>
                  </a:lnTo>
                  <a:lnTo>
                    <a:pt x="154707" y="46453"/>
                  </a:lnTo>
                  <a:lnTo>
                    <a:pt x="153684" y="43895"/>
                  </a:lnTo>
                  <a:lnTo>
                    <a:pt x="152456" y="41337"/>
                  </a:lnTo>
                  <a:lnTo>
                    <a:pt x="151228" y="38881"/>
                  </a:lnTo>
                  <a:lnTo>
                    <a:pt x="149898" y="36426"/>
                  </a:lnTo>
                  <a:lnTo>
                    <a:pt x="148363" y="34072"/>
                  </a:lnTo>
                  <a:lnTo>
                    <a:pt x="146828" y="31719"/>
                  </a:lnTo>
                  <a:lnTo>
                    <a:pt x="145191" y="29468"/>
                  </a:lnTo>
                  <a:lnTo>
                    <a:pt x="143554" y="27319"/>
                  </a:lnTo>
                  <a:lnTo>
                    <a:pt x="141712" y="25171"/>
                  </a:lnTo>
                  <a:lnTo>
                    <a:pt x="139871" y="23124"/>
                  </a:lnTo>
                  <a:lnTo>
                    <a:pt x="137926" y="21078"/>
                  </a:lnTo>
                  <a:lnTo>
                    <a:pt x="135880" y="19236"/>
                  </a:lnTo>
                  <a:lnTo>
                    <a:pt x="133834" y="17394"/>
                  </a:lnTo>
                  <a:lnTo>
                    <a:pt x="131685" y="15655"/>
                  </a:lnTo>
                  <a:lnTo>
                    <a:pt x="129434" y="13915"/>
                  </a:lnTo>
                  <a:lnTo>
                    <a:pt x="127081" y="12381"/>
                  </a:lnTo>
                  <a:lnTo>
                    <a:pt x="124727" y="10846"/>
                  </a:lnTo>
                  <a:lnTo>
                    <a:pt x="122374" y="9413"/>
                  </a:lnTo>
                  <a:lnTo>
                    <a:pt x="119918" y="8083"/>
                  </a:lnTo>
                  <a:lnTo>
                    <a:pt x="117360" y="6855"/>
                  </a:lnTo>
                  <a:lnTo>
                    <a:pt x="114700" y="5730"/>
                  </a:lnTo>
                  <a:lnTo>
                    <a:pt x="112142" y="4707"/>
                  </a:lnTo>
                  <a:lnTo>
                    <a:pt x="109379" y="3786"/>
                  </a:lnTo>
                  <a:lnTo>
                    <a:pt x="106719" y="2865"/>
                  </a:lnTo>
                  <a:lnTo>
                    <a:pt x="103854" y="2149"/>
                  </a:lnTo>
                  <a:lnTo>
                    <a:pt x="101092" y="1535"/>
                  </a:lnTo>
                  <a:lnTo>
                    <a:pt x="98227" y="1023"/>
                  </a:lnTo>
                  <a:lnTo>
                    <a:pt x="95259" y="614"/>
                  </a:lnTo>
                  <a:lnTo>
                    <a:pt x="92292" y="307"/>
                  </a:lnTo>
                  <a:lnTo>
                    <a:pt x="89325" y="102"/>
                  </a:lnTo>
                  <a:lnTo>
                    <a:pt x="863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17"/>
            <p:cNvSpPr/>
            <p:nvPr/>
          </p:nvSpPr>
          <p:spPr>
            <a:xfrm>
              <a:off x="3807425" y="1772900"/>
              <a:ext cx="1383900" cy="306975"/>
            </a:xfrm>
            <a:custGeom>
              <a:avLst/>
              <a:gdLst/>
              <a:ahLst/>
              <a:cxnLst/>
              <a:rect l="l" t="t" r="r" b="b"/>
              <a:pathLst>
                <a:path w="55356" h="12279" extrusionOk="0">
                  <a:moveTo>
                    <a:pt x="1" y="1"/>
                  </a:moveTo>
                  <a:lnTo>
                    <a:pt x="922" y="1433"/>
                  </a:lnTo>
                  <a:lnTo>
                    <a:pt x="1842" y="2763"/>
                  </a:lnTo>
                  <a:lnTo>
                    <a:pt x="2661" y="4298"/>
                  </a:lnTo>
                  <a:lnTo>
                    <a:pt x="3480" y="5833"/>
                  </a:lnTo>
                  <a:lnTo>
                    <a:pt x="4093" y="7368"/>
                  </a:lnTo>
                  <a:lnTo>
                    <a:pt x="4707" y="9005"/>
                  </a:lnTo>
                  <a:lnTo>
                    <a:pt x="5219" y="10642"/>
                  </a:lnTo>
                  <a:lnTo>
                    <a:pt x="5628" y="12279"/>
                  </a:lnTo>
                  <a:lnTo>
                    <a:pt x="55355" y="12279"/>
                  </a:lnTo>
                  <a:lnTo>
                    <a:pt x="55253" y="9209"/>
                  </a:lnTo>
                  <a:lnTo>
                    <a:pt x="55048" y="6140"/>
                  </a:lnTo>
                  <a:lnTo>
                    <a:pt x="54742" y="3070"/>
                  </a:lnTo>
                  <a:lnTo>
                    <a:pt x="542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17"/>
            <p:cNvSpPr/>
            <p:nvPr/>
          </p:nvSpPr>
          <p:spPr>
            <a:xfrm>
              <a:off x="5083875" y="545075"/>
              <a:ext cx="1345500" cy="1227850"/>
            </a:xfrm>
            <a:custGeom>
              <a:avLst/>
              <a:gdLst/>
              <a:ahLst/>
              <a:cxnLst/>
              <a:rect l="l" t="t" r="r" b="b"/>
              <a:pathLst>
                <a:path w="53820" h="49114" extrusionOk="0">
                  <a:moveTo>
                    <a:pt x="34993" y="0"/>
                  </a:moveTo>
                  <a:lnTo>
                    <a:pt x="33152" y="103"/>
                  </a:lnTo>
                  <a:lnTo>
                    <a:pt x="31310" y="410"/>
                  </a:lnTo>
                  <a:lnTo>
                    <a:pt x="29468" y="819"/>
                  </a:lnTo>
                  <a:lnTo>
                    <a:pt x="27831" y="1433"/>
                  </a:lnTo>
                  <a:lnTo>
                    <a:pt x="26194" y="2251"/>
                  </a:lnTo>
                  <a:lnTo>
                    <a:pt x="24659" y="3172"/>
                  </a:lnTo>
                  <a:lnTo>
                    <a:pt x="23227" y="4195"/>
                  </a:lnTo>
                  <a:lnTo>
                    <a:pt x="21999" y="5423"/>
                  </a:lnTo>
                  <a:lnTo>
                    <a:pt x="20771" y="6753"/>
                  </a:lnTo>
                  <a:lnTo>
                    <a:pt x="19748" y="8186"/>
                  </a:lnTo>
                  <a:lnTo>
                    <a:pt x="18827" y="9618"/>
                  </a:lnTo>
                  <a:lnTo>
                    <a:pt x="18008" y="11255"/>
                  </a:lnTo>
                  <a:lnTo>
                    <a:pt x="17394" y="12995"/>
                  </a:lnTo>
                  <a:lnTo>
                    <a:pt x="16985" y="14734"/>
                  </a:lnTo>
                  <a:lnTo>
                    <a:pt x="16678" y="16576"/>
                  </a:lnTo>
                  <a:lnTo>
                    <a:pt x="16576" y="18418"/>
                  </a:lnTo>
                  <a:lnTo>
                    <a:pt x="16678" y="20567"/>
                  </a:lnTo>
                  <a:lnTo>
                    <a:pt x="16985" y="22511"/>
                  </a:lnTo>
                  <a:lnTo>
                    <a:pt x="17599" y="24455"/>
                  </a:lnTo>
                  <a:lnTo>
                    <a:pt x="18315" y="26399"/>
                  </a:lnTo>
                  <a:lnTo>
                    <a:pt x="7879" y="36835"/>
                  </a:lnTo>
                  <a:lnTo>
                    <a:pt x="0" y="36835"/>
                  </a:lnTo>
                  <a:lnTo>
                    <a:pt x="1023" y="39803"/>
                  </a:lnTo>
                  <a:lnTo>
                    <a:pt x="1944" y="42872"/>
                  </a:lnTo>
                  <a:lnTo>
                    <a:pt x="2660" y="45942"/>
                  </a:lnTo>
                  <a:lnTo>
                    <a:pt x="3172" y="49114"/>
                  </a:lnTo>
                  <a:lnTo>
                    <a:pt x="12995" y="49114"/>
                  </a:lnTo>
                  <a:lnTo>
                    <a:pt x="27115" y="35096"/>
                  </a:lnTo>
                  <a:lnTo>
                    <a:pt x="28956" y="35812"/>
                  </a:lnTo>
                  <a:lnTo>
                    <a:pt x="30900" y="36426"/>
                  </a:lnTo>
                  <a:lnTo>
                    <a:pt x="32845" y="36733"/>
                  </a:lnTo>
                  <a:lnTo>
                    <a:pt x="34993" y="36835"/>
                  </a:lnTo>
                  <a:lnTo>
                    <a:pt x="36835" y="36733"/>
                  </a:lnTo>
                  <a:lnTo>
                    <a:pt x="38677" y="36528"/>
                  </a:lnTo>
                  <a:lnTo>
                    <a:pt x="40518" y="36017"/>
                  </a:lnTo>
                  <a:lnTo>
                    <a:pt x="42258" y="35403"/>
                  </a:lnTo>
                  <a:lnTo>
                    <a:pt x="43895" y="34584"/>
                  </a:lnTo>
                  <a:lnTo>
                    <a:pt x="45430" y="33663"/>
                  </a:lnTo>
                  <a:lnTo>
                    <a:pt x="46862" y="32640"/>
                  </a:lnTo>
                  <a:lnTo>
                    <a:pt x="48192" y="31412"/>
                  </a:lnTo>
                  <a:lnTo>
                    <a:pt x="49420" y="30185"/>
                  </a:lnTo>
                  <a:lnTo>
                    <a:pt x="50546" y="28752"/>
                  </a:lnTo>
                  <a:lnTo>
                    <a:pt x="51467" y="27217"/>
                  </a:lnTo>
                  <a:lnTo>
                    <a:pt x="52285" y="25580"/>
                  </a:lnTo>
                  <a:lnTo>
                    <a:pt x="52899" y="23943"/>
                  </a:lnTo>
                  <a:lnTo>
                    <a:pt x="53411" y="22101"/>
                  </a:lnTo>
                  <a:lnTo>
                    <a:pt x="53718" y="20362"/>
                  </a:lnTo>
                  <a:lnTo>
                    <a:pt x="53820" y="18418"/>
                  </a:lnTo>
                  <a:lnTo>
                    <a:pt x="53718" y="16576"/>
                  </a:lnTo>
                  <a:lnTo>
                    <a:pt x="53411" y="14734"/>
                  </a:lnTo>
                  <a:lnTo>
                    <a:pt x="52899" y="12995"/>
                  </a:lnTo>
                  <a:lnTo>
                    <a:pt x="52285" y="11255"/>
                  </a:lnTo>
                  <a:lnTo>
                    <a:pt x="51467" y="9618"/>
                  </a:lnTo>
                  <a:lnTo>
                    <a:pt x="50546" y="8186"/>
                  </a:lnTo>
                  <a:lnTo>
                    <a:pt x="49420" y="6753"/>
                  </a:lnTo>
                  <a:lnTo>
                    <a:pt x="48192" y="5423"/>
                  </a:lnTo>
                  <a:lnTo>
                    <a:pt x="46862" y="4195"/>
                  </a:lnTo>
                  <a:lnTo>
                    <a:pt x="45430" y="3172"/>
                  </a:lnTo>
                  <a:lnTo>
                    <a:pt x="43895" y="2251"/>
                  </a:lnTo>
                  <a:lnTo>
                    <a:pt x="42258" y="1433"/>
                  </a:lnTo>
                  <a:lnTo>
                    <a:pt x="40518" y="819"/>
                  </a:lnTo>
                  <a:lnTo>
                    <a:pt x="38677" y="410"/>
                  </a:lnTo>
                  <a:lnTo>
                    <a:pt x="36835" y="103"/>
                  </a:lnTo>
                  <a:lnTo>
                    <a:pt x="349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17"/>
            <p:cNvSpPr/>
            <p:nvPr/>
          </p:nvSpPr>
          <p:spPr>
            <a:xfrm>
              <a:off x="5163150" y="1772900"/>
              <a:ext cx="1266225" cy="920900"/>
            </a:xfrm>
            <a:custGeom>
              <a:avLst/>
              <a:gdLst/>
              <a:ahLst/>
              <a:cxnLst/>
              <a:rect l="l" t="t" r="r" b="b"/>
              <a:pathLst>
                <a:path w="50649" h="36836" extrusionOk="0">
                  <a:moveTo>
                    <a:pt x="31822" y="1"/>
                  </a:moveTo>
                  <a:lnTo>
                    <a:pt x="30287" y="103"/>
                  </a:lnTo>
                  <a:lnTo>
                    <a:pt x="28855" y="205"/>
                  </a:lnTo>
                  <a:lnTo>
                    <a:pt x="27423" y="512"/>
                  </a:lnTo>
                  <a:lnTo>
                    <a:pt x="26092" y="921"/>
                  </a:lnTo>
                  <a:lnTo>
                    <a:pt x="24762" y="1433"/>
                  </a:lnTo>
                  <a:lnTo>
                    <a:pt x="23432" y="2047"/>
                  </a:lnTo>
                  <a:lnTo>
                    <a:pt x="22204" y="2661"/>
                  </a:lnTo>
                  <a:lnTo>
                    <a:pt x="21079" y="3479"/>
                  </a:lnTo>
                  <a:lnTo>
                    <a:pt x="19953" y="4298"/>
                  </a:lnTo>
                  <a:lnTo>
                    <a:pt x="18930" y="5321"/>
                  </a:lnTo>
                  <a:lnTo>
                    <a:pt x="18009" y="6242"/>
                  </a:lnTo>
                  <a:lnTo>
                    <a:pt x="17088" y="7368"/>
                  </a:lnTo>
                  <a:lnTo>
                    <a:pt x="16270" y="8493"/>
                  </a:lnTo>
                  <a:lnTo>
                    <a:pt x="15553" y="9721"/>
                  </a:lnTo>
                  <a:lnTo>
                    <a:pt x="14940" y="10949"/>
                  </a:lnTo>
                  <a:lnTo>
                    <a:pt x="14428" y="12279"/>
                  </a:lnTo>
                  <a:lnTo>
                    <a:pt x="1126" y="12279"/>
                  </a:lnTo>
                  <a:lnTo>
                    <a:pt x="1024" y="15451"/>
                  </a:lnTo>
                  <a:lnTo>
                    <a:pt x="819" y="18520"/>
                  </a:lnTo>
                  <a:lnTo>
                    <a:pt x="513" y="21488"/>
                  </a:lnTo>
                  <a:lnTo>
                    <a:pt x="1" y="24557"/>
                  </a:lnTo>
                  <a:lnTo>
                    <a:pt x="14428" y="24557"/>
                  </a:lnTo>
                  <a:lnTo>
                    <a:pt x="14940" y="25887"/>
                  </a:lnTo>
                  <a:lnTo>
                    <a:pt x="15553" y="27115"/>
                  </a:lnTo>
                  <a:lnTo>
                    <a:pt x="16270" y="28343"/>
                  </a:lnTo>
                  <a:lnTo>
                    <a:pt x="17088" y="29469"/>
                  </a:lnTo>
                  <a:lnTo>
                    <a:pt x="18009" y="30594"/>
                  </a:lnTo>
                  <a:lnTo>
                    <a:pt x="18930" y="31617"/>
                  </a:lnTo>
                  <a:lnTo>
                    <a:pt x="19953" y="32538"/>
                  </a:lnTo>
                  <a:lnTo>
                    <a:pt x="21079" y="33357"/>
                  </a:lnTo>
                  <a:lnTo>
                    <a:pt x="22204" y="34175"/>
                  </a:lnTo>
                  <a:lnTo>
                    <a:pt x="23432" y="34891"/>
                  </a:lnTo>
                  <a:lnTo>
                    <a:pt x="24762" y="35403"/>
                  </a:lnTo>
                  <a:lnTo>
                    <a:pt x="26092" y="35915"/>
                  </a:lnTo>
                  <a:lnTo>
                    <a:pt x="27423" y="36324"/>
                  </a:lnTo>
                  <a:lnTo>
                    <a:pt x="28855" y="36631"/>
                  </a:lnTo>
                  <a:lnTo>
                    <a:pt x="30287" y="36836"/>
                  </a:lnTo>
                  <a:lnTo>
                    <a:pt x="31822" y="36836"/>
                  </a:lnTo>
                  <a:lnTo>
                    <a:pt x="33664" y="36733"/>
                  </a:lnTo>
                  <a:lnTo>
                    <a:pt x="35506" y="36529"/>
                  </a:lnTo>
                  <a:lnTo>
                    <a:pt x="37347" y="36017"/>
                  </a:lnTo>
                  <a:lnTo>
                    <a:pt x="39087" y="35403"/>
                  </a:lnTo>
                  <a:lnTo>
                    <a:pt x="40724" y="34585"/>
                  </a:lnTo>
                  <a:lnTo>
                    <a:pt x="42259" y="33664"/>
                  </a:lnTo>
                  <a:lnTo>
                    <a:pt x="43691" y="32640"/>
                  </a:lnTo>
                  <a:lnTo>
                    <a:pt x="45021" y="31413"/>
                  </a:lnTo>
                  <a:lnTo>
                    <a:pt x="46249" y="30185"/>
                  </a:lnTo>
                  <a:lnTo>
                    <a:pt x="47375" y="28752"/>
                  </a:lnTo>
                  <a:lnTo>
                    <a:pt x="48296" y="27218"/>
                  </a:lnTo>
                  <a:lnTo>
                    <a:pt x="49114" y="25580"/>
                  </a:lnTo>
                  <a:lnTo>
                    <a:pt x="49728" y="23943"/>
                  </a:lnTo>
                  <a:lnTo>
                    <a:pt x="50240" y="22102"/>
                  </a:lnTo>
                  <a:lnTo>
                    <a:pt x="50547" y="20362"/>
                  </a:lnTo>
                  <a:lnTo>
                    <a:pt x="50649" y="18418"/>
                  </a:lnTo>
                  <a:lnTo>
                    <a:pt x="50547" y="16576"/>
                  </a:lnTo>
                  <a:lnTo>
                    <a:pt x="50240" y="14735"/>
                  </a:lnTo>
                  <a:lnTo>
                    <a:pt x="49728" y="12995"/>
                  </a:lnTo>
                  <a:lnTo>
                    <a:pt x="49114" y="11256"/>
                  </a:lnTo>
                  <a:lnTo>
                    <a:pt x="48296" y="9619"/>
                  </a:lnTo>
                  <a:lnTo>
                    <a:pt x="47375" y="8186"/>
                  </a:lnTo>
                  <a:lnTo>
                    <a:pt x="46249" y="6754"/>
                  </a:lnTo>
                  <a:lnTo>
                    <a:pt x="45021" y="5424"/>
                  </a:lnTo>
                  <a:lnTo>
                    <a:pt x="43691" y="4196"/>
                  </a:lnTo>
                  <a:lnTo>
                    <a:pt x="42259" y="3173"/>
                  </a:lnTo>
                  <a:lnTo>
                    <a:pt x="40724" y="2252"/>
                  </a:lnTo>
                  <a:lnTo>
                    <a:pt x="39087" y="1433"/>
                  </a:lnTo>
                  <a:lnTo>
                    <a:pt x="37347" y="819"/>
                  </a:lnTo>
                  <a:lnTo>
                    <a:pt x="35506" y="410"/>
                  </a:lnTo>
                  <a:lnTo>
                    <a:pt x="33664" y="103"/>
                  </a:lnTo>
                  <a:lnTo>
                    <a:pt x="318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17"/>
            <p:cNvSpPr/>
            <p:nvPr/>
          </p:nvSpPr>
          <p:spPr>
            <a:xfrm>
              <a:off x="4963650" y="2693775"/>
              <a:ext cx="1465725" cy="1227850"/>
            </a:xfrm>
            <a:custGeom>
              <a:avLst/>
              <a:gdLst/>
              <a:ahLst/>
              <a:cxnLst/>
              <a:rect l="l" t="t" r="r" b="b"/>
              <a:pathLst>
                <a:path w="58629" h="49114" extrusionOk="0">
                  <a:moveTo>
                    <a:pt x="4809" y="1"/>
                  </a:moveTo>
                  <a:lnTo>
                    <a:pt x="4400" y="1228"/>
                  </a:lnTo>
                  <a:lnTo>
                    <a:pt x="3990" y="2354"/>
                  </a:lnTo>
                  <a:lnTo>
                    <a:pt x="2967" y="4810"/>
                  </a:lnTo>
                  <a:lnTo>
                    <a:pt x="1637" y="7981"/>
                  </a:lnTo>
                  <a:lnTo>
                    <a:pt x="0" y="12279"/>
                  </a:lnTo>
                  <a:lnTo>
                    <a:pt x="12688" y="12279"/>
                  </a:lnTo>
                  <a:lnTo>
                    <a:pt x="23124" y="22818"/>
                  </a:lnTo>
                  <a:lnTo>
                    <a:pt x="22408" y="24660"/>
                  </a:lnTo>
                  <a:lnTo>
                    <a:pt x="21794" y="26604"/>
                  </a:lnTo>
                  <a:lnTo>
                    <a:pt x="21487" y="28650"/>
                  </a:lnTo>
                  <a:lnTo>
                    <a:pt x="21385" y="30696"/>
                  </a:lnTo>
                  <a:lnTo>
                    <a:pt x="21487" y="32640"/>
                  </a:lnTo>
                  <a:lnTo>
                    <a:pt x="21794" y="34380"/>
                  </a:lnTo>
                  <a:lnTo>
                    <a:pt x="22203" y="36222"/>
                  </a:lnTo>
                  <a:lnTo>
                    <a:pt x="22817" y="37859"/>
                  </a:lnTo>
                  <a:lnTo>
                    <a:pt x="23636" y="39496"/>
                  </a:lnTo>
                  <a:lnTo>
                    <a:pt x="24557" y="41031"/>
                  </a:lnTo>
                  <a:lnTo>
                    <a:pt x="25580" y="42463"/>
                  </a:lnTo>
                  <a:lnTo>
                    <a:pt x="26808" y="43691"/>
                  </a:lnTo>
                  <a:lnTo>
                    <a:pt x="28036" y="44919"/>
                  </a:lnTo>
                  <a:lnTo>
                    <a:pt x="29468" y="45942"/>
                  </a:lnTo>
                  <a:lnTo>
                    <a:pt x="31003" y="46863"/>
                  </a:lnTo>
                  <a:lnTo>
                    <a:pt x="32640" y="47681"/>
                  </a:lnTo>
                  <a:lnTo>
                    <a:pt x="34277" y="48295"/>
                  </a:lnTo>
                  <a:lnTo>
                    <a:pt x="36119" y="48807"/>
                  </a:lnTo>
                  <a:lnTo>
                    <a:pt x="37961" y="49012"/>
                  </a:lnTo>
                  <a:lnTo>
                    <a:pt x="39802" y="49114"/>
                  </a:lnTo>
                  <a:lnTo>
                    <a:pt x="41644" y="49012"/>
                  </a:lnTo>
                  <a:lnTo>
                    <a:pt x="43486" y="48807"/>
                  </a:lnTo>
                  <a:lnTo>
                    <a:pt x="45327" y="48295"/>
                  </a:lnTo>
                  <a:lnTo>
                    <a:pt x="47067" y="47681"/>
                  </a:lnTo>
                  <a:lnTo>
                    <a:pt x="48704" y="46863"/>
                  </a:lnTo>
                  <a:lnTo>
                    <a:pt x="50239" y="45942"/>
                  </a:lnTo>
                  <a:lnTo>
                    <a:pt x="51671" y="44919"/>
                  </a:lnTo>
                  <a:lnTo>
                    <a:pt x="53001" y="43691"/>
                  </a:lnTo>
                  <a:lnTo>
                    <a:pt x="54229" y="42463"/>
                  </a:lnTo>
                  <a:lnTo>
                    <a:pt x="55355" y="41031"/>
                  </a:lnTo>
                  <a:lnTo>
                    <a:pt x="56276" y="39496"/>
                  </a:lnTo>
                  <a:lnTo>
                    <a:pt x="57094" y="37859"/>
                  </a:lnTo>
                  <a:lnTo>
                    <a:pt x="57708" y="36222"/>
                  </a:lnTo>
                  <a:lnTo>
                    <a:pt x="58220" y="34380"/>
                  </a:lnTo>
                  <a:lnTo>
                    <a:pt x="58527" y="32640"/>
                  </a:lnTo>
                  <a:lnTo>
                    <a:pt x="58629" y="30696"/>
                  </a:lnTo>
                  <a:lnTo>
                    <a:pt x="58527" y="28855"/>
                  </a:lnTo>
                  <a:lnTo>
                    <a:pt x="58220" y="27013"/>
                  </a:lnTo>
                  <a:lnTo>
                    <a:pt x="57708" y="25273"/>
                  </a:lnTo>
                  <a:lnTo>
                    <a:pt x="57094" y="23534"/>
                  </a:lnTo>
                  <a:lnTo>
                    <a:pt x="56276" y="21897"/>
                  </a:lnTo>
                  <a:lnTo>
                    <a:pt x="55355" y="20464"/>
                  </a:lnTo>
                  <a:lnTo>
                    <a:pt x="54229" y="19032"/>
                  </a:lnTo>
                  <a:lnTo>
                    <a:pt x="53001" y="17702"/>
                  </a:lnTo>
                  <a:lnTo>
                    <a:pt x="51671" y="16474"/>
                  </a:lnTo>
                  <a:lnTo>
                    <a:pt x="50239" y="15451"/>
                  </a:lnTo>
                  <a:lnTo>
                    <a:pt x="48704" y="14530"/>
                  </a:lnTo>
                  <a:lnTo>
                    <a:pt x="47067" y="13711"/>
                  </a:lnTo>
                  <a:lnTo>
                    <a:pt x="45327" y="13097"/>
                  </a:lnTo>
                  <a:lnTo>
                    <a:pt x="43486" y="12688"/>
                  </a:lnTo>
                  <a:lnTo>
                    <a:pt x="41644" y="12381"/>
                  </a:lnTo>
                  <a:lnTo>
                    <a:pt x="39802" y="12279"/>
                  </a:lnTo>
                  <a:lnTo>
                    <a:pt x="37654" y="12381"/>
                  </a:lnTo>
                  <a:lnTo>
                    <a:pt x="35709" y="12790"/>
                  </a:lnTo>
                  <a:lnTo>
                    <a:pt x="33765" y="13302"/>
                  </a:lnTo>
                  <a:lnTo>
                    <a:pt x="31924" y="14121"/>
                  </a:lnTo>
                  <a:lnTo>
                    <a:pt x="178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9" name="Google Shape;349;p17"/>
          <p:cNvGrpSpPr/>
          <p:nvPr/>
        </p:nvGrpSpPr>
        <p:grpSpPr>
          <a:xfrm>
            <a:off x="1415438" y="1577643"/>
            <a:ext cx="6180898" cy="922099"/>
            <a:chOff x="695358" y="2302076"/>
            <a:chExt cx="6180898" cy="922099"/>
          </a:xfrm>
        </p:grpSpPr>
        <p:sp>
          <p:nvSpPr>
            <p:cNvPr id="350" name="Google Shape;350;p17"/>
            <p:cNvSpPr txBox="1"/>
            <p:nvPr/>
          </p:nvSpPr>
          <p:spPr>
            <a:xfrm>
              <a:off x="695358" y="2302076"/>
              <a:ext cx="5028770" cy="35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 smtClean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What is wrong with the sample data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51" name="Google Shape;351;p17"/>
            <p:cNvSpPr txBox="1"/>
            <p:nvPr/>
          </p:nvSpPr>
          <p:spPr>
            <a:xfrm>
              <a:off x="695388" y="2657475"/>
              <a:ext cx="6180868" cy="56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2540" lvl="0">
                <a:buSzPts val="1400"/>
              </a:pPr>
              <a:r>
                <a:rPr lang="en-US" dirty="0" smtClean="0"/>
                <a:t>There are many users buy before register</a:t>
              </a:r>
              <a:endParaRPr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85" t="29250" r="39900" b="48276"/>
          <a:stretch/>
        </p:blipFill>
        <p:spPr bwMode="auto">
          <a:xfrm>
            <a:off x="1271423" y="2727928"/>
            <a:ext cx="3436883" cy="16440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46" t="19585" r="58845" b="26105"/>
          <a:stretch/>
        </p:blipFill>
        <p:spPr bwMode="auto">
          <a:xfrm>
            <a:off x="6277166" y="932354"/>
            <a:ext cx="1198180" cy="3972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02637114"/>
      </p:ext>
    </p:extLst>
  </p:cSld>
  <p:clrMapOvr>
    <a:masterClrMapping/>
  </p:clrMapOvr>
</p:sld>
</file>

<file path=ppt/theme/theme1.xml><?xml version="1.0" encoding="utf-8"?>
<a:theme xmlns:a="http://schemas.openxmlformats.org/drawingml/2006/main" name="Machine Learning Infographics by Slidesgo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D9D9D9"/>
      </a:lt2>
      <a:accent1>
        <a:srgbClr val="E4EA27"/>
      </a:accent1>
      <a:accent2>
        <a:srgbClr val="26EAB8"/>
      </a:accent2>
      <a:accent3>
        <a:srgbClr val="2776EA"/>
      </a:accent3>
      <a:accent4>
        <a:srgbClr val="E99B27"/>
      </a:accent4>
      <a:accent5>
        <a:srgbClr val="EA4827"/>
      </a:accent5>
      <a:accent6>
        <a:srgbClr val="8027EA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239</Words>
  <Application>Microsoft Office PowerPoint</Application>
  <PresentationFormat>On-screen Show (16:9)</PresentationFormat>
  <Paragraphs>35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Fira Sans Extra Condensed</vt:lpstr>
      <vt:lpstr>Roboto</vt:lpstr>
      <vt:lpstr>Fira Sans Extra Condensed SemiBold</vt:lpstr>
      <vt:lpstr>Machine Learning Infographics by Slidesgo</vt:lpstr>
      <vt:lpstr>SQL  Retail Analysis</vt:lpstr>
      <vt:lpstr>Question 1 &amp; Table Result</vt:lpstr>
      <vt:lpstr>Question 2 &amp; Table Result</vt:lpstr>
      <vt:lpstr>Question 3 &amp; Table Result</vt:lpstr>
      <vt:lpstr>Question 4 &amp; Table Result</vt:lpstr>
      <vt:lpstr>Question 5 &amp; Table Result</vt:lpstr>
      <vt:lpstr>Question 6 &amp; Table Result</vt:lpstr>
      <vt:lpstr>Question 7 &amp; Table Result</vt:lpstr>
      <vt:lpstr>Question 7 &amp; Table Result</vt:lpstr>
      <vt:lpstr>Question 7 &amp; Table Result</vt:lpstr>
      <vt:lpstr>Conclution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Segmentation RMF</dc:title>
  <dc:creator>Hp</dc:creator>
  <cp:lastModifiedBy>Fauzia Yumna Ayupuspita</cp:lastModifiedBy>
  <cp:revision>11</cp:revision>
  <dcterms:modified xsi:type="dcterms:W3CDTF">2022-12-05T03:39:12Z</dcterms:modified>
</cp:coreProperties>
</file>