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270" y="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708-9888-48FC-B130-72F8AEE220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A7E0-05D3-4E87-A0CE-BF52689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708-9888-48FC-B130-72F8AEE220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A7E0-05D3-4E87-A0CE-BF52689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708-9888-48FC-B130-72F8AEE220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A7E0-05D3-4E87-A0CE-BF52689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708-9888-48FC-B130-72F8AEE220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A7E0-05D3-4E87-A0CE-BF52689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9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708-9888-48FC-B130-72F8AEE220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A7E0-05D3-4E87-A0CE-BF52689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708-9888-48FC-B130-72F8AEE220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A7E0-05D3-4E87-A0CE-BF52689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708-9888-48FC-B130-72F8AEE220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A7E0-05D3-4E87-A0CE-BF52689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0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708-9888-48FC-B130-72F8AEE220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A7E0-05D3-4E87-A0CE-BF52689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708-9888-48FC-B130-72F8AEE220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A7E0-05D3-4E87-A0CE-BF52689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8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708-9888-48FC-B130-72F8AEE220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A7E0-05D3-4E87-A0CE-BF52689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2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708-9888-48FC-B130-72F8AEE220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A7E0-05D3-4E87-A0CE-BF52689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C5708-9888-48FC-B130-72F8AEE220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A7E0-05D3-4E87-A0CE-BF52689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76200" y="2209800"/>
            <a:ext cx="9220200" cy="1447800"/>
            <a:chOff x="-76200" y="2209800"/>
            <a:chExt cx="9220200" cy="1447800"/>
          </a:xfrm>
        </p:grpSpPr>
        <p:grpSp>
          <p:nvGrpSpPr>
            <p:cNvPr id="6" name="Group 5"/>
            <p:cNvGrpSpPr/>
            <p:nvPr/>
          </p:nvGrpSpPr>
          <p:grpSpPr>
            <a:xfrm>
              <a:off x="-76200" y="2209800"/>
              <a:ext cx="9220200" cy="1447800"/>
              <a:chOff x="-76200" y="2190419"/>
              <a:chExt cx="9220200" cy="238158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86000"/>
                <a:ext cx="9144000" cy="2286000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-76200" y="2190419"/>
                <a:ext cx="950890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latin typeface="Bleeding Cowboys" panose="02000000000000000000" pitchFamily="2" charset="0"/>
                  </a:rPr>
                  <a:t>APKT</a:t>
                </a:r>
                <a:endParaRPr lang="en-US" sz="2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Bleeding Cowboys" panose="02000000000000000000" pitchFamily="2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609600" y="2321465"/>
              <a:ext cx="738687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1" cap="none" spc="70" dirty="0" smtClean="0">
                  <a:ln w="9525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Bauhaus 93" panose="04030905020B02020C02" pitchFamily="82" charset="0"/>
                </a:rPr>
                <a:t>Mobile</a:t>
              </a:r>
              <a:endParaRPr lang="en-US" sz="1000" b="1" cap="none" spc="70" dirty="0">
                <a:ln w="952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97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Daffa</dc:creator>
  <cp:lastModifiedBy>Daffa</cp:lastModifiedBy>
  <cp:revision>3</cp:revision>
  <dcterms:created xsi:type="dcterms:W3CDTF">2013-10-18T12:28:00Z</dcterms:created>
  <dcterms:modified xsi:type="dcterms:W3CDTF">2013-10-18T12:49:17Z</dcterms:modified>
</cp:coreProperties>
</file>