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0" r:id="rId1"/>
  </p:sldMasterIdLst>
  <p:notesMasterIdLst>
    <p:notesMasterId r:id="rId16"/>
  </p:notesMasterIdLst>
  <p:sldIdLst>
    <p:sldId id="256" r:id="rId2"/>
    <p:sldId id="259" r:id="rId3"/>
    <p:sldId id="347" r:id="rId4"/>
    <p:sldId id="349" r:id="rId5"/>
    <p:sldId id="258" r:id="rId6"/>
    <p:sldId id="350" r:id="rId7"/>
    <p:sldId id="351" r:id="rId8"/>
    <p:sldId id="257" r:id="rId9"/>
    <p:sldId id="266" r:id="rId10"/>
    <p:sldId id="352" r:id="rId11"/>
    <p:sldId id="353" r:id="rId12"/>
    <p:sldId id="267" r:id="rId13"/>
    <p:sldId id="354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AE06F2A-6F66-4EA1-867C-8AD8BCFEBCBE}">
  <a:tblStyle styleId="{2AE06F2A-6F66-4EA1-867C-8AD8BCFEBC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900" y="-90"/>
      </p:cViewPr>
      <p:guideLst>
        <p:guide orient="horz" pos="1620"/>
        <p:guide pos="44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51679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7b02797fa4_2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7b02797fa4_2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7b02797fa4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7b02797fa4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b02797fa4_2_1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b02797fa4_2_1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7b02797fa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7b02797fa4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9f2cce1ec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9f2cce1ec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b02797fa4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b02797fa4_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7b02797fa4_2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7b02797fa4_2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b02797fa4_2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b02797fa4_2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b02797fa4_2_1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b02797fa4_2_1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 hasCustomPrompt="1"/>
          </p:nvPr>
        </p:nvSpPr>
        <p:spPr>
          <a:xfrm>
            <a:off x="815488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-19875" y="-13336"/>
            <a:ext cx="9203100" cy="2690100"/>
          </a:xfrm>
          <a:prstGeom prst="triangle">
            <a:avLst>
              <a:gd name="adj" fmla="val 498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3" hasCustomPrompt="1"/>
          </p:nvPr>
        </p:nvSpPr>
        <p:spPr>
          <a:xfrm>
            <a:off x="815488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6" hasCustomPrompt="1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7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8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9" hasCustomPrompt="1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3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4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88" name="Google Shape;88;p14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 rot="10800000" flipH="1">
            <a:off x="6566175" y="18802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 idx="15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9465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320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790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bg>
      <p:bgPr>
        <a:solidFill>
          <a:schemeClr val="accent5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0"/>
            <a:ext cx="4347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918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bg>
      <p:bgPr>
        <a:solidFill>
          <a:schemeClr val="accent6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4642941" y="-1673359"/>
            <a:ext cx="7685100" cy="7451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rot="-5400000" flipH="1">
            <a:off x="2841550" y="288050"/>
            <a:ext cx="10141200" cy="4567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713225" y="1627150"/>
            <a:ext cx="4659300" cy="18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6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8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5408725" y="4511825"/>
            <a:ext cx="3458400" cy="19239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476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accent5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3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4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5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6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7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2" name="Google Shape;192;p29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8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42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bg>
      <p:bgPr>
        <a:solidFill>
          <a:schemeClr val="accent6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 rot="5400000">
            <a:off x="-3440300" y="-797850"/>
            <a:ext cx="13257600" cy="6739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4398975" y="-370300"/>
            <a:ext cx="5766000" cy="5591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713225" y="1672475"/>
            <a:ext cx="3026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713225" y="2472004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/>
          <p:nvPr/>
        </p:nvSpPr>
        <p:spPr>
          <a:xfrm rot="-2700000">
            <a:off x="4008372" y="-4515765"/>
            <a:ext cx="5766173" cy="5590952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 rot="10800000" flipH="1">
            <a:off x="4562550" y="-204075"/>
            <a:ext cx="6010200" cy="6181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0942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4941700" y="26525"/>
            <a:ext cx="4364700" cy="42276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21_1_1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2390100" y="-102475"/>
            <a:ext cx="13887000" cy="65724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59" r:id="rId6"/>
    <p:sldLayoutId id="2147483672" r:id="rId7"/>
    <p:sldLayoutId id="2147483685" r:id="rId8"/>
    <p:sldLayoutId id="2147483690" r:id="rId9"/>
    <p:sldLayoutId id="2147483695" r:id="rId10"/>
    <p:sldLayoutId id="2147483703" r:id="rId11"/>
    <p:sldLayoutId id="2147483704" r:id="rId12"/>
    <p:sldLayoutId id="2147483705" r:id="rId13"/>
    <p:sldLayoutId id="2147483714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uzirs0703/KalkulatorKalori/tree/ma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996160" y="16271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KALKULATOR KALORI</a:t>
            </a:r>
            <a:endParaRPr dirty="0"/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4402930" y="368574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N</a:t>
            </a:r>
            <a:r>
              <a:rPr dirty="0" err="1" smtClean="0"/>
              <a:t>ama</a:t>
            </a:r>
            <a:r>
              <a:rPr dirty="0" smtClean="0"/>
              <a:t> : </a:t>
            </a:r>
            <a:r>
              <a:rPr dirty="0" err="1" smtClean="0"/>
              <a:t>Fauzi</a:t>
            </a:r>
            <a:r>
              <a:rPr dirty="0" smtClean="0"/>
              <a:t> </a:t>
            </a:r>
            <a:r>
              <a:rPr dirty="0" err="1" smtClean="0"/>
              <a:t>Rahmat</a:t>
            </a:r>
            <a:r>
              <a:rPr dirty="0" smtClean="0"/>
              <a:t> </a:t>
            </a:r>
            <a:r>
              <a:rPr dirty="0" err="1" smtClean="0"/>
              <a:t>Saputro</a:t>
            </a:r>
            <a:endParaRPr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mtClean="0"/>
              <a:t>NIM : 2200018182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mtClean="0"/>
              <a:t>Kelas : 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>
            <a:off x="7356430" y="3570785"/>
            <a:ext cx="82998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464;p67"/>
          <p:cNvSpPr txBox="1">
            <a:spLocks/>
          </p:cNvSpPr>
          <p:nvPr/>
        </p:nvSpPr>
        <p:spPr>
          <a:xfrm>
            <a:off x="4402930" y="2969465"/>
            <a:ext cx="38292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/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77250" y="4540270"/>
            <a:ext cx="4709160" cy="307777"/>
          </a:xfrm>
          <a:prstGeom prst="rect">
            <a:avLst/>
          </a:prstGeom>
          <a:solidFill>
            <a:schemeClr val="accent6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u="sng" dirty="0">
                <a:solidFill>
                  <a:schemeClr val="accent6"/>
                </a:solidFill>
                <a:hlinkClick r:id="rId3"/>
              </a:rPr>
              <a:t>https://github.com/fauzirs0703/KalkulatorKalori/tree/main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9"/>
          <p:cNvSpPr txBox="1">
            <a:spLocks noGrp="1"/>
          </p:cNvSpPr>
          <p:nvPr>
            <p:ph type="title"/>
          </p:nvPr>
        </p:nvSpPr>
        <p:spPr>
          <a:xfrm>
            <a:off x="2004814" y="221260"/>
            <a:ext cx="5733295" cy="18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sz="3000" dirty="0"/>
              <a:t>Tampilan Luaran Program</a:t>
            </a:r>
            <a:endParaRPr sz="3000" dirty="0"/>
          </a:p>
        </p:txBody>
      </p:sp>
      <p:cxnSp>
        <p:nvCxnSpPr>
          <p:cNvPr id="688" name="Google Shape;688;p89"/>
          <p:cNvCxnSpPr/>
          <p:nvPr/>
        </p:nvCxnSpPr>
        <p:spPr>
          <a:xfrm>
            <a:off x="4046975" y="948414"/>
            <a:ext cx="883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597;p79"/>
          <p:cNvSpPr txBox="1">
            <a:spLocks/>
          </p:cNvSpPr>
          <p:nvPr/>
        </p:nvSpPr>
        <p:spPr>
          <a:xfrm>
            <a:off x="733060" y="144832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dirty="0" smtClean="0"/>
              <a:t>Kalkulator Kalori: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369184" y="1131252"/>
            <a:ext cx="6397625" cy="38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0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93"/>
          <p:cNvSpPr txBox="1">
            <a:spLocks noGrp="1"/>
          </p:cNvSpPr>
          <p:nvPr>
            <p:ph type="subTitle" idx="1"/>
          </p:nvPr>
        </p:nvSpPr>
        <p:spPr>
          <a:xfrm>
            <a:off x="812794" y="1484860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</a:t>
            </a:r>
            <a:r>
              <a:rPr lang="id-ID" dirty="0" smtClean="0"/>
              <a:t>alkulator Kalori :</a:t>
            </a:r>
            <a:endParaRPr dirty="0"/>
          </a:p>
        </p:txBody>
      </p:sp>
      <p:sp>
        <p:nvSpPr>
          <p:cNvPr id="734" name="Google Shape;734;p93"/>
          <p:cNvSpPr/>
          <p:nvPr/>
        </p:nvSpPr>
        <p:spPr>
          <a:xfrm rot="5400000">
            <a:off x="178940" y="1649260"/>
            <a:ext cx="835500" cy="2595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8" name="Google Shape;738;p93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9" name="Google Shape;739;p93"/>
          <p:cNvSpPr txBox="1">
            <a:spLocks noGrp="1"/>
          </p:cNvSpPr>
          <p:nvPr>
            <p:ph type="title" idx="8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Tampilan Luaran Program</a:t>
            </a:r>
            <a:endParaRPr dirty="0"/>
          </a:p>
        </p:txBody>
      </p:sp>
      <p:pic>
        <p:nvPicPr>
          <p:cNvPr id="23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2422341" y="1361260"/>
            <a:ext cx="6203865" cy="36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2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8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Tampilan Luaran Program</a:t>
            </a:r>
            <a:endParaRPr dirty="0"/>
          </a:p>
        </p:txBody>
      </p:sp>
      <p:cxnSp>
        <p:nvCxnSpPr>
          <p:cNvPr id="588" name="Google Shape;588;p78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597;p79"/>
          <p:cNvSpPr txBox="1">
            <a:spLocks/>
          </p:cNvSpPr>
          <p:nvPr/>
        </p:nvSpPr>
        <p:spPr>
          <a:xfrm>
            <a:off x="733060" y="144832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dirty="0" smtClean="0"/>
              <a:t>Kalkulator Kalori:</a:t>
            </a: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2300604" y="1448321"/>
            <a:ext cx="6089015" cy="35465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3"/>
          <p:cNvSpPr txBox="1">
            <a:spLocks noGrp="1"/>
          </p:cNvSpPr>
          <p:nvPr>
            <p:ph type="ctrTitle"/>
          </p:nvPr>
        </p:nvSpPr>
        <p:spPr>
          <a:xfrm>
            <a:off x="598924" y="266585"/>
            <a:ext cx="3550165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Halaman Github</a:t>
            </a:r>
            <a:endParaRPr dirty="0"/>
          </a:p>
        </p:txBody>
      </p:sp>
      <p:cxnSp>
        <p:nvCxnSpPr>
          <p:cNvPr id="641" name="Google Shape;641;p83"/>
          <p:cNvCxnSpPr/>
          <p:nvPr/>
        </p:nvCxnSpPr>
        <p:spPr>
          <a:xfrm>
            <a:off x="685533" y="97567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332632" y="1188402"/>
            <a:ext cx="6451197" cy="373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9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0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Terima Kasih</a:t>
            </a:r>
            <a:endParaRPr dirty="0"/>
          </a:p>
        </p:txBody>
      </p:sp>
      <p:cxnSp>
        <p:nvCxnSpPr>
          <p:cNvPr id="614" name="Google Shape;614;p80"/>
          <p:cNvCxnSpPr/>
          <p:nvPr/>
        </p:nvCxnSpPr>
        <p:spPr>
          <a:xfrm>
            <a:off x="4248450" y="324692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0"/>
          <p:cNvSpPr txBox="1">
            <a:spLocks noGrp="1"/>
          </p:cNvSpPr>
          <p:nvPr>
            <p:ph type="title" idx="15"/>
          </p:nvPr>
        </p:nvSpPr>
        <p:spPr>
          <a:xfrm>
            <a:off x="496055" y="50716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 smtClean="0">
                <a:solidFill>
                  <a:schemeClr val="lt1"/>
                </a:solidFill>
              </a:rPr>
              <a:t>Deskripsi Aplikasi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485" name="Google Shape;485;p70"/>
          <p:cNvSpPr txBox="1">
            <a:spLocks noGrp="1"/>
          </p:cNvSpPr>
          <p:nvPr>
            <p:ph type="subTitle" idx="1"/>
          </p:nvPr>
        </p:nvSpPr>
        <p:spPr>
          <a:xfrm>
            <a:off x="5644930" y="49658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Fitur-Fitur Aplikasi :</a:t>
            </a:r>
            <a:endParaRPr dirty="0"/>
          </a:p>
        </p:txBody>
      </p:sp>
      <p:sp>
        <p:nvSpPr>
          <p:cNvPr id="486" name="Google Shape;486;p70"/>
          <p:cNvSpPr txBox="1">
            <a:spLocks noGrp="1"/>
          </p:cNvSpPr>
          <p:nvPr>
            <p:ph type="title" idx="5"/>
          </p:nvPr>
        </p:nvSpPr>
        <p:spPr>
          <a:xfrm>
            <a:off x="5690650" y="105543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Input Pengguna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7" name="Google Shape;487;p70"/>
          <p:cNvSpPr txBox="1">
            <a:spLocks noGrp="1"/>
          </p:cNvSpPr>
          <p:nvPr>
            <p:ph type="title"/>
          </p:nvPr>
        </p:nvSpPr>
        <p:spPr>
          <a:xfrm>
            <a:off x="5690650" y="150603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Perhitungan Kalori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9" name="Google Shape;489;p70"/>
          <p:cNvSpPr txBox="1">
            <a:spLocks noGrp="1"/>
          </p:cNvSpPr>
          <p:nvPr>
            <p:ph type="title" idx="2"/>
          </p:nvPr>
        </p:nvSpPr>
        <p:spPr>
          <a:xfrm>
            <a:off x="4810771" y="107262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0" name="Google Shape;490;p70"/>
          <p:cNvSpPr txBox="1">
            <a:spLocks noGrp="1"/>
          </p:cNvSpPr>
          <p:nvPr>
            <p:ph type="title" idx="3"/>
          </p:nvPr>
        </p:nvSpPr>
        <p:spPr>
          <a:xfrm>
            <a:off x="4810771" y="155193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1" name="Google Shape;491;p70"/>
          <p:cNvSpPr txBox="1">
            <a:spLocks noGrp="1"/>
          </p:cNvSpPr>
          <p:nvPr>
            <p:ph type="title" idx="6"/>
          </p:nvPr>
        </p:nvSpPr>
        <p:spPr>
          <a:xfrm>
            <a:off x="5690650" y="19602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Informasi Kalori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93" name="Google Shape;493;p70"/>
          <p:cNvSpPr txBox="1">
            <a:spLocks noGrp="1"/>
          </p:cNvSpPr>
          <p:nvPr>
            <p:ph type="title" idx="4"/>
          </p:nvPr>
        </p:nvSpPr>
        <p:spPr>
          <a:xfrm>
            <a:off x="5690650" y="247384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Input </a:t>
            </a:r>
            <a:r>
              <a:rPr lang="en-US" dirty="0" err="1"/>
              <a:t>Konsumsi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Pembakaran</a:t>
            </a:r>
            <a:r>
              <a:rPr lang="en-US" dirty="0"/>
              <a:t> </a:t>
            </a:r>
            <a:r>
              <a:rPr lang="en-US" dirty="0" err="1"/>
              <a:t>Kalori</a:t>
            </a:r>
            <a:r>
              <a:rPr lang="en-US" dirty="0"/>
              <a:t>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95" name="Google Shape;495;p70"/>
          <p:cNvSpPr txBox="1">
            <a:spLocks noGrp="1"/>
          </p:cNvSpPr>
          <p:nvPr>
            <p:ph type="title" idx="7"/>
          </p:nvPr>
        </p:nvSpPr>
        <p:spPr>
          <a:xfrm>
            <a:off x="4810771" y="197744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6" name="Google Shape;496;p70"/>
          <p:cNvSpPr txBox="1">
            <a:spLocks noGrp="1"/>
          </p:cNvSpPr>
          <p:nvPr>
            <p:ph type="title" idx="8"/>
          </p:nvPr>
        </p:nvSpPr>
        <p:spPr>
          <a:xfrm>
            <a:off x="4810771" y="24910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497" name="Google Shape;497;p70"/>
          <p:cNvCxnSpPr/>
          <p:nvPr/>
        </p:nvCxnSpPr>
        <p:spPr>
          <a:xfrm>
            <a:off x="602355" y="141056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464;p67"/>
          <p:cNvSpPr txBox="1">
            <a:spLocks/>
          </p:cNvSpPr>
          <p:nvPr/>
        </p:nvSpPr>
        <p:spPr>
          <a:xfrm>
            <a:off x="408045" y="1559764"/>
            <a:ext cx="3283845" cy="292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92075" indent="0"/>
            <a:r>
              <a:rPr lang="en-US" dirty="0" err="1">
                <a:solidFill>
                  <a:schemeClr val="accent6"/>
                </a:solidFill>
              </a:rPr>
              <a:t>Aplikasi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Kalkulator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Kalori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adalah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sebuah</a:t>
            </a:r>
            <a:r>
              <a:rPr lang="en-US" dirty="0">
                <a:solidFill>
                  <a:schemeClr val="accent6"/>
                </a:solidFill>
              </a:rPr>
              <a:t> program </a:t>
            </a:r>
            <a:r>
              <a:rPr lang="en-US" dirty="0" err="1">
                <a:solidFill>
                  <a:schemeClr val="accent6"/>
                </a:solidFill>
              </a:rPr>
              <a:t>konsol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sederhana</a:t>
            </a:r>
            <a:r>
              <a:rPr lang="en-US" dirty="0">
                <a:solidFill>
                  <a:schemeClr val="accent6"/>
                </a:solidFill>
              </a:rPr>
              <a:t> yang </a:t>
            </a:r>
            <a:r>
              <a:rPr lang="en-US" dirty="0" err="1">
                <a:solidFill>
                  <a:schemeClr val="accent6"/>
                </a:solidFill>
              </a:rPr>
              <a:t>bertindak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sebagai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kalkulator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kebutuhan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kalori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harian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berdasarkan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beberapa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faktor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seperti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nama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 err="1">
                <a:solidFill>
                  <a:schemeClr val="accent6"/>
                </a:solidFill>
              </a:rPr>
              <a:t>jenis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kelamin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 err="1">
                <a:solidFill>
                  <a:schemeClr val="accent6"/>
                </a:solidFill>
              </a:rPr>
              <a:t>berat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badan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 err="1">
                <a:solidFill>
                  <a:schemeClr val="accent6"/>
                </a:solidFill>
              </a:rPr>
              <a:t>tinggi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badan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 err="1">
                <a:solidFill>
                  <a:schemeClr val="accent6"/>
                </a:solidFill>
              </a:rPr>
              <a:t>usia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 err="1">
                <a:solidFill>
                  <a:schemeClr val="accent6"/>
                </a:solidFill>
              </a:rPr>
              <a:t>dan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tingkat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aktivitas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fisik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pengguna</a:t>
            </a:r>
            <a:r>
              <a:rPr lang="en-US" dirty="0">
                <a:solidFill>
                  <a:schemeClr val="accent6"/>
                </a:solidFill>
              </a:rPr>
              <a:t>. Program </a:t>
            </a:r>
            <a:r>
              <a:rPr lang="en-US" dirty="0" err="1">
                <a:solidFill>
                  <a:schemeClr val="accent6"/>
                </a:solidFill>
              </a:rPr>
              <a:t>ini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menggunakan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dua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kelas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 err="1">
                <a:solidFill>
                  <a:schemeClr val="accent6"/>
                </a:solidFill>
              </a:rPr>
              <a:t>yaitu</a:t>
            </a:r>
            <a:r>
              <a:rPr lang="en-US" dirty="0">
                <a:solidFill>
                  <a:schemeClr val="accent6"/>
                </a:solidFill>
              </a:rPr>
              <a:t> `Main` </a:t>
            </a:r>
            <a:r>
              <a:rPr lang="en-US" dirty="0" err="1">
                <a:solidFill>
                  <a:schemeClr val="accent6"/>
                </a:solidFill>
              </a:rPr>
              <a:t>sebagai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kelas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utama</a:t>
            </a:r>
            <a:r>
              <a:rPr lang="en-US" dirty="0">
                <a:solidFill>
                  <a:schemeClr val="accent6"/>
                </a:solidFill>
              </a:rPr>
              <a:t> yang </a:t>
            </a:r>
            <a:r>
              <a:rPr lang="en-US" dirty="0" err="1">
                <a:solidFill>
                  <a:schemeClr val="accent6"/>
                </a:solidFill>
              </a:rPr>
              <a:t>berfungsi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untuk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menerima</a:t>
            </a:r>
            <a:r>
              <a:rPr lang="en-US" dirty="0">
                <a:solidFill>
                  <a:schemeClr val="accent6"/>
                </a:solidFill>
              </a:rPr>
              <a:t> input </a:t>
            </a:r>
            <a:r>
              <a:rPr lang="en-US" dirty="0" err="1">
                <a:solidFill>
                  <a:schemeClr val="accent6"/>
                </a:solidFill>
              </a:rPr>
              <a:t>dari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pengguna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menampilkan</a:t>
            </a:r>
            <a:r>
              <a:rPr lang="en-US" dirty="0">
                <a:solidFill>
                  <a:schemeClr val="accent6"/>
                </a:solidFill>
              </a:rPr>
              <a:t> output, </a:t>
            </a:r>
            <a:r>
              <a:rPr lang="en-US" dirty="0" err="1">
                <a:solidFill>
                  <a:schemeClr val="accent6"/>
                </a:solidFill>
              </a:rPr>
              <a:t>serta</a:t>
            </a:r>
            <a:r>
              <a:rPr lang="en-US" dirty="0">
                <a:solidFill>
                  <a:schemeClr val="accent6"/>
                </a:solidFill>
              </a:rPr>
              <a:t> `</a:t>
            </a:r>
            <a:r>
              <a:rPr lang="en-US" dirty="0" err="1">
                <a:solidFill>
                  <a:schemeClr val="accent6"/>
                </a:solidFill>
              </a:rPr>
              <a:t>KalkulatorKalori</a:t>
            </a:r>
            <a:r>
              <a:rPr lang="en-US" dirty="0">
                <a:solidFill>
                  <a:schemeClr val="accent6"/>
                </a:solidFill>
              </a:rPr>
              <a:t>` </a:t>
            </a:r>
            <a:r>
              <a:rPr lang="en-US" dirty="0" err="1">
                <a:solidFill>
                  <a:schemeClr val="accent6"/>
                </a:solidFill>
              </a:rPr>
              <a:t>sebagai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kelas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bantuan</a:t>
            </a:r>
            <a:r>
              <a:rPr lang="en-US" dirty="0">
                <a:solidFill>
                  <a:schemeClr val="accent6"/>
                </a:solidFill>
              </a:rPr>
              <a:t> yang </a:t>
            </a:r>
            <a:r>
              <a:rPr lang="en-US" dirty="0" err="1">
                <a:solidFill>
                  <a:schemeClr val="accent6"/>
                </a:solidFill>
              </a:rPr>
              <a:t>berisi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metode-metode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untuk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perhitungan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kalori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1" name="Google Shape;487;p70"/>
          <p:cNvSpPr txBox="1">
            <a:spLocks/>
          </p:cNvSpPr>
          <p:nvPr/>
        </p:nvSpPr>
        <p:spPr>
          <a:xfrm>
            <a:off x="5694460" y="312147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Kalori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22" name="Google Shape;490;p70"/>
          <p:cNvSpPr txBox="1">
            <a:spLocks/>
          </p:cNvSpPr>
          <p:nvPr/>
        </p:nvSpPr>
        <p:spPr>
          <a:xfrm>
            <a:off x="4814581" y="316737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 smtClean="0"/>
              <a:t>0</a:t>
            </a:r>
            <a:r>
              <a:rPr lang="id-ID" dirty="0" smtClean="0"/>
              <a:t>5</a:t>
            </a:r>
            <a:endParaRPr lang="en" dirty="0"/>
          </a:p>
        </p:txBody>
      </p:sp>
      <p:sp>
        <p:nvSpPr>
          <p:cNvPr id="23" name="Google Shape;491;p70"/>
          <p:cNvSpPr txBox="1">
            <a:spLocks/>
          </p:cNvSpPr>
          <p:nvPr/>
        </p:nvSpPr>
        <p:spPr>
          <a:xfrm>
            <a:off x="5694460" y="375857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dirty="0" err="1"/>
              <a:t>Peringatan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Kalori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24" name="Google Shape;493;p70"/>
          <p:cNvSpPr txBox="1">
            <a:spLocks/>
          </p:cNvSpPr>
          <p:nvPr/>
        </p:nvSpPr>
        <p:spPr>
          <a:xfrm>
            <a:off x="5694460" y="430645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id-ID" dirty="0" smtClean="0"/>
              <a:t>Penutup</a:t>
            </a:r>
            <a:endParaRPr lang="en-US" dirty="0"/>
          </a:p>
        </p:txBody>
      </p:sp>
      <p:sp>
        <p:nvSpPr>
          <p:cNvPr id="25" name="Google Shape;495;p70"/>
          <p:cNvSpPr txBox="1">
            <a:spLocks/>
          </p:cNvSpPr>
          <p:nvPr/>
        </p:nvSpPr>
        <p:spPr>
          <a:xfrm>
            <a:off x="4814581" y="37757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 smtClean="0"/>
              <a:t>0</a:t>
            </a:r>
            <a:r>
              <a:rPr lang="id-ID" dirty="0" smtClean="0"/>
              <a:t>6</a:t>
            </a:r>
            <a:endParaRPr lang="en" dirty="0"/>
          </a:p>
        </p:txBody>
      </p:sp>
      <p:sp>
        <p:nvSpPr>
          <p:cNvPr id="26" name="Google Shape;496;p70"/>
          <p:cNvSpPr txBox="1">
            <a:spLocks/>
          </p:cNvSpPr>
          <p:nvPr/>
        </p:nvSpPr>
        <p:spPr>
          <a:xfrm>
            <a:off x="4814581" y="432365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 smtClean="0"/>
              <a:t>0</a:t>
            </a:r>
            <a:r>
              <a:rPr lang="id-ID" dirty="0" smtClean="0"/>
              <a:t>7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1"/>
          <p:cNvSpPr txBox="1">
            <a:spLocks noGrp="1"/>
          </p:cNvSpPr>
          <p:nvPr>
            <p:ph type="title" idx="3"/>
          </p:nvPr>
        </p:nvSpPr>
        <p:spPr>
          <a:xfrm>
            <a:off x="815488" y="314580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3" name="Google Shape;503;p71"/>
          <p:cNvSpPr txBox="1">
            <a:spLocks noGrp="1"/>
          </p:cNvSpPr>
          <p:nvPr>
            <p:ph type="title"/>
          </p:nvPr>
        </p:nvSpPr>
        <p:spPr>
          <a:xfrm>
            <a:off x="815488" y="250423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4" name="Google Shape;504;p71"/>
          <p:cNvSpPr txBox="1">
            <a:spLocks noGrp="1"/>
          </p:cNvSpPr>
          <p:nvPr>
            <p:ph type="title" idx="2"/>
          </p:nvPr>
        </p:nvSpPr>
        <p:spPr>
          <a:xfrm>
            <a:off x="1633438" y="252032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chemeClr val="hlink"/>
                </a:solidFill>
                <a:uFill>
                  <a:noFill/>
                </a:uFill>
              </a:rPr>
              <a:t>Input Pengguna</a:t>
            </a:r>
            <a:endParaRPr dirty="0"/>
          </a:p>
        </p:txBody>
      </p:sp>
      <p:sp>
        <p:nvSpPr>
          <p:cNvPr id="505" name="Google Shape;505;p71"/>
          <p:cNvSpPr txBox="1">
            <a:spLocks noGrp="1"/>
          </p:cNvSpPr>
          <p:nvPr>
            <p:ph type="title" idx="6"/>
          </p:nvPr>
        </p:nvSpPr>
        <p:spPr>
          <a:xfrm>
            <a:off x="4543875" y="250423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id-ID" dirty="0" smtClean="0"/>
              <a:t>5</a:t>
            </a:r>
            <a:endParaRPr dirty="0"/>
          </a:p>
        </p:txBody>
      </p:sp>
      <p:sp>
        <p:nvSpPr>
          <p:cNvPr id="508" name="Google Shape;508;p71"/>
          <p:cNvSpPr txBox="1">
            <a:spLocks noGrp="1"/>
          </p:cNvSpPr>
          <p:nvPr>
            <p:ph type="title" idx="15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Alur Kerja</a:t>
            </a:r>
            <a:endParaRPr dirty="0"/>
          </a:p>
        </p:txBody>
      </p:sp>
      <p:sp>
        <p:nvSpPr>
          <p:cNvPr id="509" name="Google Shape;509;p71"/>
          <p:cNvSpPr txBox="1">
            <a:spLocks noGrp="1"/>
          </p:cNvSpPr>
          <p:nvPr>
            <p:ph type="title" idx="4"/>
          </p:nvPr>
        </p:nvSpPr>
        <p:spPr>
          <a:xfrm>
            <a:off x="1633438" y="3161881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KalkulatorKalori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510" name="Google Shape;510;p71"/>
          <p:cNvSpPr txBox="1">
            <a:spLocks noGrp="1"/>
          </p:cNvSpPr>
          <p:nvPr>
            <p:ph type="title" idx="7"/>
          </p:nvPr>
        </p:nvSpPr>
        <p:spPr>
          <a:xfrm>
            <a:off x="5395160" y="252032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Input </a:t>
            </a:r>
            <a:r>
              <a:rPr lang="en-US" dirty="0" err="1"/>
              <a:t>Konsumsi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Pembakaran</a:t>
            </a:r>
            <a:r>
              <a:rPr lang="en-US" dirty="0"/>
              <a:t> </a:t>
            </a:r>
            <a:r>
              <a:rPr lang="en-US" dirty="0" err="1"/>
              <a:t>Kalori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512" name="Google Shape;512;p71"/>
          <p:cNvSpPr txBox="1">
            <a:spLocks noGrp="1"/>
          </p:cNvSpPr>
          <p:nvPr>
            <p:ph type="title" idx="9"/>
          </p:nvPr>
        </p:nvSpPr>
        <p:spPr>
          <a:xfrm>
            <a:off x="4543875" y="314580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id-ID" dirty="0" smtClean="0"/>
              <a:t>6</a:t>
            </a:r>
            <a:endParaRPr dirty="0"/>
          </a:p>
        </p:txBody>
      </p:sp>
      <p:sp>
        <p:nvSpPr>
          <p:cNvPr id="513" name="Google Shape;513;p71"/>
          <p:cNvSpPr txBox="1">
            <a:spLocks noGrp="1"/>
          </p:cNvSpPr>
          <p:nvPr>
            <p:ph type="title" idx="13"/>
          </p:nvPr>
        </p:nvSpPr>
        <p:spPr>
          <a:xfrm>
            <a:off x="5395160" y="3161882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Kalori</a:t>
            </a:r>
            <a:r>
              <a:rPr lang="en-US" dirty="0"/>
              <a:t> </a:t>
            </a:r>
            <a:endParaRPr dirty="0"/>
          </a:p>
        </p:txBody>
      </p:sp>
      <p:cxnSp>
        <p:nvCxnSpPr>
          <p:cNvPr id="515" name="Google Shape;515;p71"/>
          <p:cNvCxnSpPr/>
          <p:nvPr/>
        </p:nvCxnSpPr>
        <p:spPr>
          <a:xfrm>
            <a:off x="4248450" y="12729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502;p71"/>
          <p:cNvSpPr txBox="1">
            <a:spLocks/>
          </p:cNvSpPr>
          <p:nvPr/>
        </p:nvSpPr>
        <p:spPr>
          <a:xfrm>
            <a:off x="807868" y="4418340"/>
            <a:ext cx="6084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 smtClean="0"/>
              <a:t>0</a:t>
            </a:r>
            <a:r>
              <a:rPr lang="id-ID" dirty="0" smtClean="0"/>
              <a:t>4</a:t>
            </a:r>
            <a:endParaRPr lang="en" dirty="0"/>
          </a:p>
        </p:txBody>
      </p:sp>
      <p:sp>
        <p:nvSpPr>
          <p:cNvPr id="21" name="Google Shape;503;p71"/>
          <p:cNvSpPr txBox="1">
            <a:spLocks/>
          </p:cNvSpPr>
          <p:nvPr/>
        </p:nvSpPr>
        <p:spPr>
          <a:xfrm>
            <a:off x="807868" y="3776775"/>
            <a:ext cx="6084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 smtClean="0"/>
              <a:t>0</a:t>
            </a:r>
            <a:r>
              <a:rPr lang="id-ID" dirty="0" smtClean="0"/>
              <a:t>3</a:t>
            </a:r>
            <a:endParaRPr lang="en" dirty="0"/>
          </a:p>
        </p:txBody>
      </p:sp>
      <p:sp>
        <p:nvSpPr>
          <p:cNvPr id="22" name="Google Shape;504;p71"/>
          <p:cNvSpPr txBox="1">
            <a:spLocks/>
          </p:cNvSpPr>
          <p:nvPr/>
        </p:nvSpPr>
        <p:spPr>
          <a:xfrm>
            <a:off x="1625818" y="3792860"/>
            <a:ext cx="29334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dirty="0" err="1"/>
              <a:t>Perhitungan</a:t>
            </a:r>
            <a:r>
              <a:rPr lang="en-US" dirty="0"/>
              <a:t> BMR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Kalori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23" name="Google Shape;505;p71"/>
          <p:cNvSpPr txBox="1">
            <a:spLocks/>
          </p:cNvSpPr>
          <p:nvPr/>
        </p:nvSpPr>
        <p:spPr>
          <a:xfrm>
            <a:off x="4536255" y="3776775"/>
            <a:ext cx="6084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 smtClean="0"/>
              <a:t>0</a:t>
            </a:r>
            <a:r>
              <a:rPr lang="id-ID" dirty="0" smtClean="0"/>
              <a:t>7</a:t>
            </a:r>
            <a:endParaRPr lang="en" dirty="0"/>
          </a:p>
        </p:txBody>
      </p:sp>
      <p:sp>
        <p:nvSpPr>
          <p:cNvPr id="24" name="Google Shape;509;p71"/>
          <p:cNvSpPr txBox="1">
            <a:spLocks/>
          </p:cNvSpPr>
          <p:nvPr/>
        </p:nvSpPr>
        <p:spPr>
          <a:xfrm>
            <a:off x="1625818" y="4434421"/>
            <a:ext cx="29334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Kalori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25" name="Google Shape;510;p71"/>
          <p:cNvSpPr txBox="1">
            <a:spLocks/>
          </p:cNvSpPr>
          <p:nvPr/>
        </p:nvSpPr>
        <p:spPr>
          <a:xfrm>
            <a:off x="5387540" y="3792860"/>
            <a:ext cx="29334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dirty="0" err="1"/>
              <a:t>Peringatan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Kalori</a:t>
            </a:r>
            <a:endParaRPr lang="en-US" dirty="0"/>
          </a:p>
        </p:txBody>
      </p:sp>
      <p:sp>
        <p:nvSpPr>
          <p:cNvPr id="26" name="Google Shape;512;p71"/>
          <p:cNvSpPr txBox="1">
            <a:spLocks/>
          </p:cNvSpPr>
          <p:nvPr/>
        </p:nvSpPr>
        <p:spPr>
          <a:xfrm>
            <a:off x="4536255" y="4418340"/>
            <a:ext cx="6084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 smtClean="0"/>
              <a:t>0</a:t>
            </a:r>
            <a:r>
              <a:rPr lang="id-ID" dirty="0" smtClean="0"/>
              <a:t>8</a:t>
            </a:r>
            <a:endParaRPr lang="en" dirty="0"/>
          </a:p>
        </p:txBody>
      </p:sp>
      <p:sp>
        <p:nvSpPr>
          <p:cNvPr id="27" name="Google Shape;513;p71"/>
          <p:cNvSpPr txBox="1">
            <a:spLocks/>
          </p:cNvSpPr>
          <p:nvPr/>
        </p:nvSpPr>
        <p:spPr>
          <a:xfrm>
            <a:off x="5387540" y="4434422"/>
            <a:ext cx="29334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id-ID" dirty="0" smtClean="0">
                <a:solidFill>
                  <a:schemeClr val="hlink"/>
                </a:solidFill>
                <a:uFill>
                  <a:noFill/>
                </a:uFill>
              </a:rPr>
              <a:t>Penutup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6"/>
          <p:cNvSpPr txBox="1">
            <a:spLocks noGrp="1"/>
          </p:cNvSpPr>
          <p:nvPr>
            <p:ph type="title"/>
          </p:nvPr>
        </p:nvSpPr>
        <p:spPr>
          <a:xfrm>
            <a:off x="6364877" y="2138271"/>
            <a:ext cx="4109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chemeClr val="tx1"/>
                </a:solidFill>
              </a:rPr>
              <a:t>Diagram Class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559" name="Google Shape;559;p76"/>
          <p:cNvCxnSpPr/>
          <p:nvPr/>
        </p:nvCxnSpPr>
        <p:spPr>
          <a:xfrm>
            <a:off x="6502777" y="2877778"/>
            <a:ext cx="6471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63" y="1270566"/>
            <a:ext cx="4579065" cy="291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06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>
            <a:spLocks noGrp="1"/>
          </p:cNvSpPr>
          <p:nvPr>
            <p:ph type="title"/>
          </p:nvPr>
        </p:nvSpPr>
        <p:spPr>
          <a:xfrm>
            <a:off x="1726200" y="46960"/>
            <a:ext cx="5691600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000" dirty="0" smtClean="0"/>
              <a:t>Rancangan Antarmuka</a:t>
            </a:r>
            <a:endParaRPr sz="3000" dirty="0"/>
          </a:p>
        </p:txBody>
      </p:sp>
      <p:cxnSp>
        <p:nvCxnSpPr>
          <p:cNvPr id="479" name="Google Shape;479;p69"/>
          <p:cNvCxnSpPr/>
          <p:nvPr/>
        </p:nvCxnSpPr>
        <p:spPr>
          <a:xfrm>
            <a:off x="4248450" y="79499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40" y="1062990"/>
            <a:ext cx="537972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184415" y="2387661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Codingan IDE</a:t>
            </a:r>
            <a:endParaRPr dirty="0"/>
          </a:p>
        </p:txBody>
      </p:sp>
      <p:cxnSp>
        <p:nvCxnSpPr>
          <p:cNvPr id="534" name="Google Shape;534;p73"/>
          <p:cNvCxnSpPr/>
          <p:nvPr/>
        </p:nvCxnSpPr>
        <p:spPr>
          <a:xfrm>
            <a:off x="325899" y="303609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1" t="4927" r="10674" b="7898"/>
          <a:stretch/>
        </p:blipFill>
        <p:spPr>
          <a:xfrm>
            <a:off x="3099253" y="628900"/>
            <a:ext cx="5835427" cy="400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1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4"/>
          <p:cNvSpPr txBox="1">
            <a:spLocks noGrp="1"/>
          </p:cNvSpPr>
          <p:nvPr>
            <p:ph type="title"/>
          </p:nvPr>
        </p:nvSpPr>
        <p:spPr>
          <a:xfrm>
            <a:off x="5559961" y="2092082"/>
            <a:ext cx="34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Codingan IDE</a:t>
            </a:r>
            <a:endParaRPr dirty="0"/>
          </a:p>
        </p:txBody>
      </p:sp>
      <p:cxnSp>
        <p:nvCxnSpPr>
          <p:cNvPr id="544" name="Google Shape;544;p74"/>
          <p:cNvCxnSpPr/>
          <p:nvPr/>
        </p:nvCxnSpPr>
        <p:spPr>
          <a:xfrm>
            <a:off x="8215676" y="278499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5" name="Google Shape;545;p74"/>
          <p:cNvSpPr/>
          <p:nvPr/>
        </p:nvSpPr>
        <p:spPr>
          <a:xfrm flipH="1">
            <a:off x="7624885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2" t="5142" r="6614" b="8541"/>
          <a:stretch/>
        </p:blipFill>
        <p:spPr>
          <a:xfrm>
            <a:off x="275421" y="539500"/>
            <a:ext cx="5981002" cy="38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9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>
            <a:spLocks noGrp="1"/>
          </p:cNvSpPr>
          <p:nvPr>
            <p:ph type="title"/>
          </p:nvPr>
        </p:nvSpPr>
        <p:spPr>
          <a:xfrm>
            <a:off x="713225" y="10767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 smtClean="0">
                <a:solidFill>
                  <a:schemeClr val="dk1"/>
                </a:solidFill>
              </a:rPr>
              <a:t>Codingan IDE</a:t>
            </a:r>
            <a:endParaRPr b="1" dirty="0">
              <a:solidFill>
                <a:schemeClr val="dk1"/>
              </a:solidFill>
            </a:endParaRPr>
          </a:p>
        </p:txBody>
      </p:sp>
      <p:cxnSp>
        <p:nvCxnSpPr>
          <p:cNvPr id="472" name="Google Shape;472;p68"/>
          <p:cNvCxnSpPr/>
          <p:nvPr/>
        </p:nvCxnSpPr>
        <p:spPr>
          <a:xfrm>
            <a:off x="819525" y="84591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4888" r="2374" b="8889"/>
          <a:stretch/>
        </p:blipFill>
        <p:spPr>
          <a:xfrm>
            <a:off x="1935255" y="708660"/>
            <a:ext cx="6924371" cy="4217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7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Tampilan Luaran Program</a:t>
            </a:r>
            <a:endParaRPr dirty="0"/>
          </a:p>
        </p:txBody>
      </p:sp>
      <p:cxnSp>
        <p:nvCxnSpPr>
          <p:cNvPr id="565" name="Google Shape;565;p77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603374" y="1394142"/>
            <a:ext cx="5940425" cy="3589338"/>
          </a:xfrm>
          <a:prstGeom prst="rect">
            <a:avLst/>
          </a:prstGeom>
        </p:spPr>
      </p:pic>
      <p:sp>
        <p:nvSpPr>
          <p:cNvPr id="14" name="Google Shape;597;p79"/>
          <p:cNvSpPr txBox="1">
            <a:spLocks/>
          </p:cNvSpPr>
          <p:nvPr/>
        </p:nvSpPr>
        <p:spPr>
          <a:xfrm>
            <a:off x="733060" y="144832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dirty="0" smtClean="0"/>
              <a:t>Main 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212</Words>
  <Application>Microsoft Office PowerPoint</Application>
  <PresentationFormat>On-screen Show (16:9)</PresentationFormat>
  <Paragraphs>55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Minimalist Grayscale Pitch Deck XL by Slidesgo</vt:lpstr>
      <vt:lpstr>KALKULATOR KALORI</vt:lpstr>
      <vt:lpstr>Deskripsi Aplikasi</vt:lpstr>
      <vt:lpstr>02</vt:lpstr>
      <vt:lpstr>Diagram Class</vt:lpstr>
      <vt:lpstr>Rancangan Antarmuka</vt:lpstr>
      <vt:lpstr>Codingan IDE</vt:lpstr>
      <vt:lpstr>Codingan IDE</vt:lpstr>
      <vt:lpstr>Codingan IDE</vt:lpstr>
      <vt:lpstr>Tampilan Luaran Program</vt:lpstr>
      <vt:lpstr>Tampilan Luaran Program</vt:lpstr>
      <vt:lpstr>Tampilan Luaran Program</vt:lpstr>
      <vt:lpstr>Tampilan Luaran Program</vt:lpstr>
      <vt:lpstr>Halaman Github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KALKULATOR KALORI</dc:title>
  <cp:lastModifiedBy>admin</cp:lastModifiedBy>
  <cp:revision>6</cp:revision>
  <dcterms:modified xsi:type="dcterms:W3CDTF">2024-01-14T05:54:15Z</dcterms:modified>
</cp:coreProperties>
</file>