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1"/>
    <p:restoredTop sz="94714"/>
  </p:normalViewPr>
  <p:slideViewPr>
    <p:cSldViewPr snapToGrid="0" snapToObjects="1">
      <p:cViewPr>
        <p:scale>
          <a:sx n="60" d="100"/>
          <a:sy n="60" d="100"/>
        </p:scale>
        <p:origin x="1432" y="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6EA-4AFA-8248-B08D-47D2E583F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4D15-DCAB-E14F-802E-826625F4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A651-808D-C24D-897F-3B74293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E74-8FA6-3E46-A9AF-5633247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8CA-7060-0645-9825-EE3C0DED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D41A-E4C4-CB48-ACF2-E8A789D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F68C-47D8-5E4D-84D7-FF370B4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8663-6A22-B740-834B-C50DDB9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83A2-4A29-194A-A906-CC29427E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4FC5-AEE0-1846-86DC-2EB3044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C2729-5884-5A47-B999-C19E9279A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D869-2B83-0A42-8D29-CBC4727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1198-F0EC-C14B-ACBC-908E9A6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242F-1D53-6642-B19D-CAD57D3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3889-6CA8-AC43-94FE-F98659A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634D-3ACE-9C41-8BDE-C074AA12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2F50-9255-3F43-AF28-7875CEC4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4E42-7E86-B24C-8BA5-B128A06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D8E-426C-9F41-916A-0F864584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518F-3A81-1E49-8D5D-BCC3D58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B02D-CDD2-ED41-AE6B-4C4E81C0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64739-BECC-9C4D-B6C6-907C70A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3D1-1AED-7041-A90D-57753B59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D9C2-F18E-4249-8154-D447E7F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FC29-DA32-7C47-A515-37A2898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6192-61F2-C746-972F-ACA03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2278-F1B0-894C-B5D6-01F90EF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B805-D2C7-1940-A081-576B666F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EBF8-DDA6-114F-9305-9703488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A2D2-768B-F24B-9CED-58CDD75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7B8A-2B68-4B4E-9609-A06B563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62E-3CF0-2F4D-A434-CC56AD18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82AB-1185-9245-AB06-E2EAD8B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AD5C-E581-324F-AD2E-F0E99549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9826-AFDC-D547-B1A0-9AFE2C25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7DB7-32FA-0643-8CCB-B9B3531E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4EAB-673F-0C4E-A2EB-3F55B15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8B77-D10D-CE45-B766-D0EE4DD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8D44-FB8D-8043-ACEE-A3BF8D4F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222-93D3-F24C-B713-8A66E46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7F5E-7FBD-C64B-926E-734C898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EE12-6181-6247-ACB8-8E77813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1BDC-A71D-9544-88CD-B13968B8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26DE-DA84-A442-865B-E4D67F8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7525E-BEFB-9946-9E1C-C09545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2173-9BA1-6F41-A446-2A2DED1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0A2-34B9-4245-911E-66EEE2C1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462-D2CE-5B4B-9EFD-4C46097F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7B35-4740-8349-98EC-38D89EF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C929-B15D-7048-B359-9D1B7A2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7FD4-0763-EC4A-BF53-6994249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468-4900-7246-ADB5-334CDCB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1C3-8DD1-C04E-8031-9FEBDD93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0BAF-7E8D-0344-B4DA-9D09BF517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FFFC-5E34-DF43-87F2-DC85C6D4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D197-CB42-4D46-9BF4-2BF526E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3AE6-6C33-514E-9F40-06A2FCE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2C26-5BF6-E849-B17A-FABBD43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4BA39-B0F3-C243-9959-489C64E8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EDA5-CC6B-E143-8D85-AFC79AF7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6A40-04F9-B344-9AD8-2A699833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47D-7F15-6C4E-99A6-69D63894C994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84FB-0DAD-314E-9687-A550A34F0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0A8-CAE4-9C46-AFC7-762A42B3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irebase.google.com/docs/auth/android/password-aut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android/star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irebase.google.com/docs/cloud-messaging/android/cli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firebase.google.com/docs/cloud-messaging/android/first-mess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zisho/Android-Firebase-Modul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uzisho/Android-Firebase-Module/blob/master/Firebase/app/src/main/res/layout/activity_register_email.xml" TargetMode="Externa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zisho/Android-Firebase-Module/blob/master/Firebase/app/src/main/java/uzi/utm/hellofirebase/UI/LoginActivity.jav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8B9E-09B5-274A-B98F-3A4655695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day Android Master with Firebase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05CF-BDF2-414E-9E45-DFD6A4455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Sholichin</a:t>
            </a:r>
            <a:r>
              <a:rPr lang="en-US" dirty="0"/>
              <a:t>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81D6-7EAE-D745-B208-F16D6932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3" y="5080657"/>
            <a:ext cx="1363133" cy="136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5AFE-D3B4-2F4F-A905-2074D66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35" y="4634843"/>
            <a:ext cx="3987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C4C-3CBC-D34D-8CB5-E0917D5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Register with Email &amp; Password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B1101-B269-9847-BDE4-B5A2BB5E93B5}"/>
              </a:ext>
            </a:extLst>
          </p:cNvPr>
          <p:cNvSpPr/>
          <p:nvPr/>
        </p:nvSpPr>
        <p:spPr>
          <a:xfrm>
            <a:off x="2725268" y="5859943"/>
            <a:ext cx="6146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hlinkClick r:id="rId2"/>
              </a:rPr>
              <a:t>https://firebase.google.com/docs/auth/android/password-auth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B3537-4242-7344-BCAE-E61DA294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68" y="1414241"/>
            <a:ext cx="6416896" cy="40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B92-484C-6D4B-BB79-497DAC5E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Database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14AC8-349B-DB42-8351-0AC905FA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9" y="1403563"/>
            <a:ext cx="7549844" cy="4856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77270F-7392-B64B-93E0-94D0AE072687}"/>
              </a:ext>
            </a:extLst>
          </p:cNvPr>
          <p:cNvSpPr/>
          <p:nvPr/>
        </p:nvSpPr>
        <p:spPr>
          <a:xfrm>
            <a:off x="2126255" y="4274546"/>
            <a:ext cx="1355075" cy="4627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0AFDF-438C-DD44-9F1E-497BE20AA261}"/>
              </a:ext>
            </a:extLst>
          </p:cNvPr>
          <p:cNvSpPr txBox="1"/>
          <p:nvPr/>
        </p:nvSpPr>
        <p:spPr>
          <a:xfrm>
            <a:off x="681300" y="6367749"/>
            <a:ext cx="560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https://firebase.google.com/docs/database/android/start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971-6935-B54F-AD02-3B0E669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EC38-ABA3-6545-B1C3-55B9AAB03186}"/>
              </a:ext>
            </a:extLst>
          </p:cNvPr>
          <p:cNvSpPr txBox="1"/>
          <p:nvPr/>
        </p:nvSpPr>
        <p:spPr>
          <a:xfrm>
            <a:off x="838200" y="5629620"/>
            <a:ext cx="640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https://firebase.google.com/docs/cloud-messaging/android/client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09758-8D14-544A-8AC9-6F888DD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7972"/>
            <a:ext cx="6891263" cy="41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1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971-6935-B54F-AD02-3B0E669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Messaging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EC38-ABA3-6545-B1C3-55B9AAB03186}"/>
              </a:ext>
            </a:extLst>
          </p:cNvPr>
          <p:cNvSpPr txBox="1"/>
          <p:nvPr/>
        </p:nvSpPr>
        <p:spPr>
          <a:xfrm>
            <a:off x="838200" y="5629620"/>
            <a:ext cx="713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https://firebase.google.com/docs/cloud-messaging/android/first-message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ADC8-A6CB-6647-BABC-EC416CA4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8674"/>
            <a:ext cx="7024987" cy="41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2965-F6BF-2747-8820-7D19DA9F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Step by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C3F92-B18C-1B48-9190-F1518B1B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1403808"/>
            <a:ext cx="5805889" cy="478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DC867-DF45-3A44-A0E0-74DF68CF3C07}"/>
              </a:ext>
            </a:extLst>
          </p:cNvPr>
          <p:cNvSpPr txBox="1"/>
          <p:nvPr/>
        </p:nvSpPr>
        <p:spPr>
          <a:xfrm>
            <a:off x="838200" y="6301648"/>
            <a:ext cx="541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https://github.com/fauzisho/Android-Firebase-Module/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79E8-A49F-8649-893C-2558A2C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 Development Tools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F88A-5382-EA45-BFB7-1A337485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9" y="2127250"/>
            <a:ext cx="1363133" cy="1363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F719-0022-514A-911B-C89AAC0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3649977"/>
            <a:ext cx="1926167" cy="1092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73E46-6ADA-C94C-8211-75A318CA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76" y="2127250"/>
            <a:ext cx="2006491" cy="100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739DC-EB5E-6D42-B7FC-1E2C12EE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53" y="3043949"/>
            <a:ext cx="2844800" cy="1192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29DEB-B6DB-AE4C-AB05-76ED109B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72" y="4071502"/>
            <a:ext cx="1157762" cy="1341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341C0-389C-544D-9CD5-AE9A0D49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084" y="2236056"/>
            <a:ext cx="2307950" cy="778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572598-C1A7-734F-A752-0707181A3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990" y="3043949"/>
            <a:ext cx="1500716" cy="1500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8EEB8C-A034-CF4C-9A42-D01B7ACDF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990" y="4544665"/>
            <a:ext cx="2230464" cy="9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2D2-A441-0A4F-A282-76DC363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59CBA-3317-B444-84FE-CC4E921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0" y="3278078"/>
            <a:ext cx="1363133" cy="13631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73C21-83BE-A04D-9D64-0060C4DF41E2}"/>
              </a:ext>
            </a:extLst>
          </p:cNvPr>
          <p:cNvGrpSpPr/>
          <p:nvPr/>
        </p:nvGrpSpPr>
        <p:grpSpPr>
          <a:xfrm>
            <a:off x="7633654" y="2175521"/>
            <a:ext cx="2685928" cy="3265925"/>
            <a:chOff x="4572002" y="2118585"/>
            <a:chExt cx="2685928" cy="3265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1004E-9BE8-9844-B3E2-2E3B0D6A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368" y="2118585"/>
              <a:ext cx="2608562" cy="11828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599015-4090-A24C-9635-99F1D2EB6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2" y="3301446"/>
              <a:ext cx="2685036" cy="12192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00117-5EB2-B640-AAB6-F69A0EE6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4585769"/>
              <a:ext cx="1893487" cy="79874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40087-83C4-434B-A402-44F54FAB9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897" y="2629715"/>
            <a:ext cx="1556487" cy="871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AE51EF-5E96-904F-9462-E471C37DE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158" y="4110490"/>
            <a:ext cx="2122882" cy="106144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2642F-A405-B545-978A-DBE27A855B76}"/>
              </a:ext>
            </a:extLst>
          </p:cNvPr>
          <p:cNvCxnSpPr>
            <a:stCxn id="4" idx="1"/>
            <a:endCxn id="16" idx="3"/>
          </p:cNvCxnSpPr>
          <p:nvPr/>
        </p:nvCxnSpPr>
        <p:spPr>
          <a:xfrm flipH="1">
            <a:off x="4719040" y="3959645"/>
            <a:ext cx="245020" cy="68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69C7A-2FAA-634F-A549-F96302C8DB2A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 flipV="1">
            <a:off x="4561384" y="3065532"/>
            <a:ext cx="402676" cy="89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8C4D14-0173-4A42-B8FD-B9BDF579C38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327193" y="3959645"/>
            <a:ext cx="1306461" cy="8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B0D-47C9-6442-99F8-C78F5094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2635359"/>
            <a:ext cx="10515600" cy="1325563"/>
          </a:xfrm>
        </p:spPr>
        <p:txBody>
          <a:bodyPr/>
          <a:lstStyle/>
          <a:p>
            <a:r>
              <a:rPr lang="en-US" b="1" dirty="0"/>
              <a:t>Firebase Setup </a:t>
            </a:r>
          </a:p>
        </p:txBody>
      </p:sp>
    </p:spTree>
    <p:extLst>
      <p:ext uri="{BB962C8B-B14F-4D97-AF65-F5344CB8AC3E}">
        <p14:creationId xmlns:p14="http://schemas.microsoft.com/office/powerpoint/2010/main" val="2009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905E-B4A6-AD4A-8D6C-3E6A3545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23D4-9DED-A545-9E24-B471FD17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0598" cy="447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15886-3BDD-5843-97BA-F422412F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2" y="1690688"/>
            <a:ext cx="3561073" cy="44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0957-DB1B-B44D-A5F8-E2FA01BE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google-</a:t>
            </a:r>
            <a:r>
              <a:rPr lang="en-US" dirty="0" err="1"/>
              <a:t>service.json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7938-1627-8B4B-A5E3-E6D443EE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7" y="1549628"/>
            <a:ext cx="3256469" cy="465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76F1C-72AA-7347-8E4E-9B81815D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23" y="1549629"/>
            <a:ext cx="7651442" cy="46546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BB4164-32A5-234A-851C-1C3B9E402EF5}"/>
              </a:ext>
            </a:extLst>
          </p:cNvPr>
          <p:cNvSpPr/>
          <p:nvPr/>
        </p:nvSpPr>
        <p:spPr>
          <a:xfrm>
            <a:off x="8879596" y="1288973"/>
            <a:ext cx="3073706" cy="3977090"/>
          </a:xfrm>
          <a:prstGeom prst="rect">
            <a:avLst/>
          </a:prstGeom>
          <a:noFill/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3F988-F9C1-184D-9B85-49A3E7110DBC}"/>
              </a:ext>
            </a:extLst>
          </p:cNvPr>
          <p:cNvSpPr/>
          <p:nvPr/>
        </p:nvSpPr>
        <p:spPr>
          <a:xfrm>
            <a:off x="477993" y="3876941"/>
            <a:ext cx="3641711" cy="503673"/>
          </a:xfrm>
          <a:prstGeom prst="rect">
            <a:avLst/>
          </a:prstGeom>
          <a:noFill/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15B-B1BD-AA44-921B-C5CE63A1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</a:t>
            </a:r>
            <a:r>
              <a:rPr lang="en-US" dirty="0"/>
              <a:t>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B267A-0B1E-1C45-9E20-7676CFA7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003"/>
            <a:ext cx="8509000" cy="28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51B-8F50-C34C-9D01-97041D94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2895E-B28D-C54F-83D4-8C463686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3" y="1690687"/>
            <a:ext cx="2050073" cy="4283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BFCCA5-79BF-004C-83F7-88F9BA2D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89" y="2448083"/>
            <a:ext cx="3327400" cy="27686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9065A-67E6-E54C-BC31-AFD07D2DCF84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2689326" y="3832383"/>
            <a:ext cx="60056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FFE27BD-3E20-C34F-85F2-2F9A60D06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976" y="1687295"/>
            <a:ext cx="4397880" cy="429017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F00A49-7B37-AE42-9C37-39110BF6145E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617289" y="3832383"/>
            <a:ext cx="577687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48BA9-252B-CD4C-8532-BDF42D6F6CDF}"/>
              </a:ext>
            </a:extLst>
          </p:cNvPr>
          <p:cNvSpPr txBox="1"/>
          <p:nvPr/>
        </p:nvSpPr>
        <p:spPr>
          <a:xfrm>
            <a:off x="1736161" y="6149031"/>
            <a:ext cx="109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hlinkClick r:id="rId5"/>
              </a:rPr>
              <a:t>https://github.com/fauzisho/Android-Firebase-Module/blob/master/Firebase/app/src/main/res/layout/activity_register_email.xml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407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51B-8F50-C34C-9D01-97041D94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Setup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FE27BD-3E20-C34F-85F2-2F9A60D0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" y="2119291"/>
            <a:ext cx="3139870" cy="3062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A48BA9-252B-CD4C-8532-BDF42D6F6CDF}"/>
              </a:ext>
            </a:extLst>
          </p:cNvPr>
          <p:cNvSpPr txBox="1"/>
          <p:nvPr/>
        </p:nvSpPr>
        <p:spPr>
          <a:xfrm>
            <a:off x="1587305" y="5671008"/>
            <a:ext cx="109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hlinkClick r:id="rId3"/>
              </a:rPr>
              <a:t>https://github.com/fauzisho/Android-Firebase-Module/blob/master/Firebase/app/src/main/java/uzi/utm/hellofirebase/UI/LoginActivity.java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07F5E-8296-4443-976C-3CBE43C5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551" y="2119290"/>
            <a:ext cx="4383085" cy="306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F9BC8-3B82-A44B-A8B6-38A52ED2A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375" y="2119290"/>
            <a:ext cx="2937723" cy="30629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FFEE1-C1A1-E548-AC85-8A017FD13C87}"/>
              </a:ext>
            </a:extLst>
          </p:cNvPr>
          <p:cNvCxnSpPr>
            <a:stCxn id="18" idx="3"/>
            <a:endCxn id="6" idx="1"/>
          </p:cNvCxnSpPr>
          <p:nvPr/>
        </p:nvCxnSpPr>
        <p:spPr>
          <a:xfrm flipV="1">
            <a:off x="3306096" y="3650778"/>
            <a:ext cx="61227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4735F7-046C-3745-B039-B1F7020308AE}"/>
              </a:ext>
            </a:extLst>
          </p:cNvPr>
          <p:cNvCxnSpPr>
            <a:stCxn id="6" idx="3"/>
          </p:cNvCxnSpPr>
          <p:nvPr/>
        </p:nvCxnSpPr>
        <p:spPr>
          <a:xfrm>
            <a:off x="6856098" y="3650778"/>
            <a:ext cx="79345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185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One day Android Master with Firebase </vt:lpstr>
      <vt:lpstr>Android Development Tools 2019</vt:lpstr>
      <vt:lpstr>Today : </vt:lpstr>
      <vt:lpstr>Firebase Setup </vt:lpstr>
      <vt:lpstr>New Project</vt:lpstr>
      <vt:lpstr>Add google-service.json</vt:lpstr>
      <vt:lpstr>Auth Setup</vt:lpstr>
      <vt:lpstr>Register Setup</vt:lpstr>
      <vt:lpstr>Register Setup</vt:lpstr>
      <vt:lpstr>Push Register with Email &amp; Password</vt:lpstr>
      <vt:lpstr>Realtime Database </vt:lpstr>
      <vt:lpstr>Firebase Cloud Messaging</vt:lpstr>
      <vt:lpstr>Firebase Cloud Messaging</vt:lpstr>
      <vt:lpstr>Coding Step by Step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Android Master with Firebase </dc:title>
  <dc:creator>Microsoft Office User</dc:creator>
  <cp:lastModifiedBy>Microsoft Office User</cp:lastModifiedBy>
  <cp:revision>14</cp:revision>
  <dcterms:created xsi:type="dcterms:W3CDTF">2019-07-19T15:49:39Z</dcterms:created>
  <dcterms:modified xsi:type="dcterms:W3CDTF">2019-07-21T09:00:38Z</dcterms:modified>
</cp:coreProperties>
</file>