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C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1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56EA-4AFA-8248-B08D-47D2E583F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44D15-DCAB-E14F-802E-826625F4F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CA651-808D-C24D-897F-3B742930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EE74-8FA6-3E46-A9AF-56332473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598CA-7060-0645-9825-EE3C0DED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0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D41A-E4C4-CB48-ACF2-E8A789DE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0F68C-47D8-5E4D-84D7-FF370B433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38663-6A22-B740-834B-C50DDB9F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83A2-4A29-194A-A906-CC29427E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4FC5-AEE0-1846-86DC-2EB3044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7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C2729-5884-5A47-B999-C19E9279A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1D869-2B83-0A42-8D29-CBC47271B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81198-F0EC-C14B-ACBC-908E9A67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242F-1D53-6642-B19D-CAD57D37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3889-6CA8-AC43-94FE-F98659AC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5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634D-3ACE-9C41-8BDE-C074AA12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2F50-9255-3F43-AF28-7875CEC4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24E42-7E86-B24C-8BA5-B128A067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A9D8E-426C-9F41-916A-0F864584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518F-3A81-1E49-8D5D-BCC3D582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6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B02D-CDD2-ED41-AE6B-4C4E81C0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64739-BECC-9C4D-B6C6-907C70AA8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03D1-1AED-7041-A90D-57753B59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3D9C2-F18E-4249-8154-D447E7F3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FC29-DA32-7C47-A515-37A28980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3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6192-61F2-C746-972F-ACA03DAA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2278-F1B0-894C-B5D6-01F90EF60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FB805-D2C7-1940-A081-576B666F1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6EBF8-DDA6-114F-9305-97034882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A2D2-768B-F24B-9CED-58CDD75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A7B8A-2B68-4B4E-9609-A06B5631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7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562E-3CF0-2F4D-A434-CC56AD18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682AB-1185-9245-AB06-E2EAD8B5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AAD5C-E581-324F-AD2E-F0E995491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79826-AFDC-D547-B1A0-9AFE2C25C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17DB7-32FA-0643-8CCB-B9B3531E4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B4EAB-673F-0C4E-A2EB-3F55B152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38B77-D10D-CE45-B766-D0EE4DD0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58D44-FB8D-8043-ACEE-A3BF8D4F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9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4222-93D3-F24C-B713-8A66E46B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F7F5E-7FBD-C64B-926E-734C8988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FEE12-6181-6247-ACB8-8E778135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F1BDC-A71D-9544-88CD-B13968B8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2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B26DE-DA84-A442-865B-E4D67F8A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7525E-BEFB-9946-9E1C-C0954537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02173-9BA1-6F41-A446-2A2DED18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80A2-34B9-4245-911E-66EEE2C1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3462-D2CE-5B4B-9EFD-4C46097FF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77B35-4740-8349-98EC-38D89EFE3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4C929-B15D-7048-B359-9D1B7A20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E7FD4-0763-EC4A-BF53-6994249D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E2468-4900-7246-ADB5-334CDCB0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81C3-8DD1-C04E-8031-9FEBDD93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40BAF-7E8D-0344-B4DA-9D09BF517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8FFFC-5E34-DF43-87F2-DC85C6D43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1D197-CB42-4D46-9BF4-2BF526EF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3AE6-6C33-514E-9F40-06A2FCEF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22C26-5BF6-E849-B17A-FABBD432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4BA39-B0F3-C243-9959-489C64E8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9EDA5-CC6B-E143-8D85-AFC79AF7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D6A40-04F9-B344-9AD8-2A6998334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584FB-0DAD-314E-9687-A550A34F0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20A8-CAE4-9C46-AFC7-762A42B38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firebase.google.com/docs/cloud-messaging/android/first-messag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uzisho/Android-Firebase-Modu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auth/android/password-auth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database/android/star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firebase.google.com/docs/cloud-messaging/android/cli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8B9E-09B5-274A-B98F-3A4655695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One day Android Master with Firebase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A05CF-BDF2-414E-9E45-DFD6A4455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Fauzi</a:t>
            </a:r>
            <a:r>
              <a:rPr lang="en-US" dirty="0"/>
              <a:t> </a:t>
            </a:r>
            <a:r>
              <a:rPr lang="en-US" dirty="0" err="1"/>
              <a:t>Sholichin</a:t>
            </a:r>
            <a:r>
              <a:rPr lang="en-US" dirty="0"/>
              <a:t>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481D6-7EAE-D745-B208-F16D6932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63" y="5080657"/>
            <a:ext cx="1363133" cy="1363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D45AFE-D3B4-2F4F-A905-2074D6682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335" y="4634843"/>
            <a:ext cx="39878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6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2971-6935-B54F-AD02-3B0E669A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2EC38-ABA3-6545-B1C3-55B9AAB03186}"/>
              </a:ext>
            </a:extLst>
          </p:cNvPr>
          <p:cNvSpPr txBox="1"/>
          <p:nvPr/>
        </p:nvSpPr>
        <p:spPr>
          <a:xfrm>
            <a:off x="838200" y="5629620"/>
            <a:ext cx="713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2"/>
              </a:rPr>
              <a:t>https://firebase.google.com/docs/cloud-messaging/android/first-message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3ADC8-A6CB-6647-BABC-EC416CA4B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8674"/>
            <a:ext cx="7024987" cy="417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7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2965-F6BF-2747-8820-7D19DA9F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Step by Step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C3F92-B18C-1B48-9190-F1518B1BD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77" y="1403808"/>
            <a:ext cx="5805889" cy="4782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3DC867-DF45-3A44-A0E0-74DF68CF3C07}"/>
              </a:ext>
            </a:extLst>
          </p:cNvPr>
          <p:cNvSpPr txBox="1"/>
          <p:nvPr/>
        </p:nvSpPr>
        <p:spPr>
          <a:xfrm>
            <a:off x="838200" y="6301648"/>
            <a:ext cx="541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3"/>
              </a:rPr>
              <a:t>https://github.com/fauzisho/Android-Firebase-Module/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1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79E8-A49F-8649-893C-2558A2CA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Android Development Tools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EF88A-5382-EA45-BFB7-1A3374859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49" y="2127250"/>
            <a:ext cx="1363133" cy="1363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8F719-0022-514A-911B-C89AAC08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49" y="3649977"/>
            <a:ext cx="1926167" cy="1092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73E46-6ADA-C94C-8211-75A318CA1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376" y="2127250"/>
            <a:ext cx="2006491" cy="1003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7739DC-EB5E-6D42-B7FC-1E2C12EEA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253" y="3043949"/>
            <a:ext cx="2844800" cy="11924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029DEB-B6DB-AE4C-AB05-76ED109BF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772" y="4071502"/>
            <a:ext cx="1157762" cy="13416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E341C0-389C-544D-9CD5-AE9A0D49A7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0084" y="2236056"/>
            <a:ext cx="2307950" cy="7789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572598-C1A7-734F-A752-0707181A3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4990" y="3043949"/>
            <a:ext cx="1500716" cy="15007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8EEB8C-A034-CF4C-9A42-D01B7ACDFD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4990" y="4544665"/>
            <a:ext cx="2230464" cy="9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5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D2D2-A441-0A4F-A282-76DC3633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Today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59CBA-3317-B444-84FE-CC4E9215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060" y="3278078"/>
            <a:ext cx="1363133" cy="13631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D173C21-83BE-A04D-9D64-0060C4DF41E2}"/>
              </a:ext>
            </a:extLst>
          </p:cNvPr>
          <p:cNvGrpSpPr/>
          <p:nvPr/>
        </p:nvGrpSpPr>
        <p:grpSpPr>
          <a:xfrm>
            <a:off x="7633654" y="2175521"/>
            <a:ext cx="2685928" cy="3265925"/>
            <a:chOff x="4572002" y="2118585"/>
            <a:chExt cx="2685928" cy="32659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71004E-9BE8-9844-B3E2-2E3B0D6AD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9368" y="2118585"/>
              <a:ext cx="2608562" cy="118286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599015-4090-A24C-9635-99F1D2EB6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2" y="3301446"/>
              <a:ext cx="2685036" cy="121927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00117-5EB2-B640-AAB6-F69A0EE66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7776" y="4585769"/>
              <a:ext cx="1893487" cy="79874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D240087-83C4-434B-A402-44F54FAB9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4897" y="2629715"/>
            <a:ext cx="1556487" cy="8716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AE51EF-5E96-904F-9462-E471C37DE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6158" y="4110490"/>
            <a:ext cx="2122882" cy="106144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82642F-A405-B545-978A-DBE27A855B76}"/>
              </a:ext>
            </a:extLst>
          </p:cNvPr>
          <p:cNvCxnSpPr>
            <a:stCxn id="4" idx="1"/>
            <a:endCxn id="16" idx="3"/>
          </p:cNvCxnSpPr>
          <p:nvPr/>
        </p:nvCxnSpPr>
        <p:spPr>
          <a:xfrm flipH="1">
            <a:off x="4719040" y="3959645"/>
            <a:ext cx="245020" cy="681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369C7A-2FAA-634F-A549-F96302C8DB2A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flipH="1" flipV="1">
            <a:off x="4561384" y="3065532"/>
            <a:ext cx="402676" cy="894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8C4D14-0173-4A42-B8FD-B9BDF579C38C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6327193" y="3959645"/>
            <a:ext cx="1306461" cy="8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5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1B0D-47C9-6442-99F8-C78F5094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55" y="2635359"/>
            <a:ext cx="10515600" cy="1325563"/>
          </a:xfrm>
        </p:spPr>
        <p:txBody>
          <a:bodyPr/>
          <a:lstStyle/>
          <a:p>
            <a:r>
              <a:rPr lang="en-US" b="1" dirty="0"/>
              <a:t>Firebase Setup </a:t>
            </a:r>
          </a:p>
        </p:txBody>
      </p:sp>
    </p:spTree>
    <p:extLst>
      <p:ext uri="{BB962C8B-B14F-4D97-AF65-F5344CB8AC3E}">
        <p14:creationId xmlns:p14="http://schemas.microsoft.com/office/powerpoint/2010/main" val="20090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905E-B4A6-AD4A-8D6C-3E6A3545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New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323D4-9DED-A545-9E24-B471FD17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70598" cy="4470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15886-3BDD-5843-97BA-F422412FD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852" y="1690688"/>
            <a:ext cx="3561073" cy="44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2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0957-DB1B-B44D-A5F8-E2FA01BE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google-</a:t>
            </a:r>
            <a:r>
              <a:rPr lang="en-US" dirty="0" err="1"/>
              <a:t>service.json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D7938-1627-8B4B-A5E3-E6D443EE4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49629"/>
            <a:ext cx="3256469" cy="4654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C76F1C-72AA-7347-8E4E-9B81815D0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23" y="1549629"/>
            <a:ext cx="7651442" cy="46546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BB4164-32A5-234A-851C-1C3B9E402EF5}"/>
              </a:ext>
            </a:extLst>
          </p:cNvPr>
          <p:cNvSpPr/>
          <p:nvPr/>
        </p:nvSpPr>
        <p:spPr>
          <a:xfrm>
            <a:off x="8879596" y="1288973"/>
            <a:ext cx="3073706" cy="3977090"/>
          </a:xfrm>
          <a:prstGeom prst="rect">
            <a:avLst/>
          </a:prstGeom>
          <a:noFill/>
          <a:ln w="349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1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D15B-B1BD-AA44-921B-C5CE63A1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</a:t>
            </a:r>
            <a:r>
              <a:rPr lang="en-US" dirty="0"/>
              <a:t> Setup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3B267A-0B1E-1C45-9E20-7676CFA70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2004"/>
            <a:ext cx="5041900" cy="1701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70C246-C5D4-8A48-AFB2-45CD610772A3}"/>
              </a:ext>
            </a:extLst>
          </p:cNvPr>
          <p:cNvSpPr txBox="1"/>
          <p:nvPr/>
        </p:nvSpPr>
        <p:spPr>
          <a:xfrm>
            <a:off x="838200" y="3735120"/>
            <a:ext cx="614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3"/>
              </a:rPr>
              <a:t>https://firebase.google.com/docs/auth/android/password-auth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0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5B92-484C-6D4B-BB79-497DAC5E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Realtime Database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A14AC8-349B-DB42-8351-0AC905FA2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49" y="1403563"/>
            <a:ext cx="7549844" cy="48563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77270F-7392-B64B-93E0-94D0AE072687}"/>
              </a:ext>
            </a:extLst>
          </p:cNvPr>
          <p:cNvSpPr/>
          <p:nvPr/>
        </p:nvSpPr>
        <p:spPr>
          <a:xfrm>
            <a:off x="2126255" y="4274546"/>
            <a:ext cx="1355075" cy="46270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A0AFDF-438C-DD44-9F1E-497BE20AA261}"/>
              </a:ext>
            </a:extLst>
          </p:cNvPr>
          <p:cNvSpPr txBox="1"/>
          <p:nvPr/>
        </p:nvSpPr>
        <p:spPr>
          <a:xfrm>
            <a:off x="681300" y="6367749"/>
            <a:ext cx="560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3"/>
              </a:rPr>
              <a:t>https://firebase.google.com/docs/database/android/start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5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2971-6935-B54F-AD02-3B0E669A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2EC38-ABA3-6545-B1C3-55B9AAB03186}"/>
              </a:ext>
            </a:extLst>
          </p:cNvPr>
          <p:cNvSpPr txBox="1"/>
          <p:nvPr/>
        </p:nvSpPr>
        <p:spPr>
          <a:xfrm>
            <a:off x="838200" y="5629620"/>
            <a:ext cx="640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2"/>
              </a:rPr>
              <a:t>https://firebase.google.com/docs/cloud-messaging/android/client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09758-8D14-544A-8AC9-6F888DDCB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7972"/>
            <a:ext cx="6891263" cy="412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1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107</Words>
  <Application>Microsoft Macintosh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One day Android Master with Firebase </vt:lpstr>
      <vt:lpstr>Android Development Tools 2019</vt:lpstr>
      <vt:lpstr>Today : </vt:lpstr>
      <vt:lpstr>Firebase Setup </vt:lpstr>
      <vt:lpstr>New Project</vt:lpstr>
      <vt:lpstr>Add google-service.json</vt:lpstr>
      <vt:lpstr>Auth Setup</vt:lpstr>
      <vt:lpstr>Realtime Database </vt:lpstr>
      <vt:lpstr>Firebase Cloud Messaging</vt:lpstr>
      <vt:lpstr>Firebase Cloud Messaging</vt:lpstr>
      <vt:lpstr>Coding Step by Step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day Android Master with Firebase </dc:title>
  <dc:creator>Microsoft Office User</dc:creator>
  <cp:lastModifiedBy>Microsoft Office User</cp:lastModifiedBy>
  <cp:revision>9</cp:revision>
  <dcterms:created xsi:type="dcterms:W3CDTF">2019-07-19T15:49:39Z</dcterms:created>
  <dcterms:modified xsi:type="dcterms:W3CDTF">2019-07-21T02:50:52Z</dcterms:modified>
</cp:coreProperties>
</file>