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8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26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895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7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87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09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37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8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5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71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0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E58D-99CE-45CB-B7CB-E91F9EB52D3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194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onicframework.com/docs/developer-resources/app-scrip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Additional knowledge on Ionic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structure -Summary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JS – to structure the application</a:t>
            </a:r>
          </a:p>
          <a:p>
            <a:r>
              <a:rPr lang="en-US" dirty="0"/>
              <a:t>Cordova – Used to add native device support via plugins</a:t>
            </a:r>
          </a:p>
          <a:p>
            <a:r>
              <a:rPr lang="en-US" dirty="0" err="1"/>
              <a:t>Npm</a:t>
            </a:r>
            <a:r>
              <a:rPr lang="en-US" dirty="0"/>
              <a:t> Script –Steaming build system</a:t>
            </a:r>
          </a:p>
          <a:p>
            <a:pPr lvl="1"/>
            <a:r>
              <a:rPr lang="en-US" dirty="0"/>
              <a:t>Build file is code</a:t>
            </a:r>
          </a:p>
          <a:p>
            <a:pPr lvl="1"/>
            <a:r>
              <a:rPr lang="en-US" dirty="0"/>
              <a:t>Minify </a:t>
            </a:r>
            <a:r>
              <a:rPr lang="en-US" dirty="0" err="1"/>
              <a:t>js</a:t>
            </a:r>
            <a:r>
              <a:rPr lang="en-SG" dirty="0"/>
              <a:t>, concatenate files</a:t>
            </a:r>
          </a:p>
          <a:p>
            <a:pPr lvl="1"/>
            <a:r>
              <a:rPr lang="en-US" dirty="0"/>
              <a:t>Tasks are executed with maximum concurrency</a:t>
            </a:r>
          </a:p>
        </p:txBody>
      </p:sp>
    </p:spTree>
    <p:extLst>
      <p:ext uri="{BB962C8B-B14F-4D97-AF65-F5344CB8AC3E}">
        <p14:creationId xmlns:p14="http://schemas.microsoft.com/office/powerpoint/2010/main" val="268604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Helvetica Neue" panose="02000503000000020004" pitchFamily="2" charset="0"/>
                <a:cs typeface="Helvetica Neue" panose="02000503000000020004" pitchFamily="2" charset="0"/>
              </a:rPr>
              <a:t>Mobile Dev Landscape</a:t>
            </a:r>
          </a:p>
          <a:p>
            <a:r>
              <a:rPr lang="en-US" dirty="0"/>
              <a:t>Difference between platform</a:t>
            </a:r>
          </a:p>
          <a:p>
            <a:r>
              <a:rPr lang="en-US" dirty="0" err="1"/>
              <a:t>Ionicframework</a:t>
            </a:r>
            <a:r>
              <a:rPr lang="en-US" dirty="0"/>
              <a:t> Architecture Overview</a:t>
            </a:r>
          </a:p>
          <a:p>
            <a:r>
              <a:rPr lang="en-US" dirty="0"/>
              <a:t>Summary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Mobile Dev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Apps</a:t>
            </a:r>
          </a:p>
          <a:p>
            <a:pPr lvl="1"/>
            <a:r>
              <a:rPr lang="en-US" dirty="0"/>
              <a:t>IOS, Android</a:t>
            </a:r>
          </a:p>
          <a:p>
            <a:r>
              <a:rPr lang="en-US" dirty="0"/>
              <a:t>HTML5 Apps</a:t>
            </a:r>
          </a:p>
          <a:p>
            <a:pPr lvl="1"/>
            <a:r>
              <a:rPr lang="en-US" dirty="0"/>
              <a:t>Standard web technologies – HTML, CSS(SASS), </a:t>
            </a:r>
            <a:r>
              <a:rPr lang="en-US" dirty="0" err="1"/>
              <a:t>Javascript</a:t>
            </a:r>
            <a:r>
              <a:rPr lang="en-US" dirty="0"/>
              <a:t>(Typescript)</a:t>
            </a:r>
          </a:p>
          <a:p>
            <a:r>
              <a:rPr lang="en-US" dirty="0"/>
              <a:t>Hybrid Apps</a:t>
            </a:r>
          </a:p>
          <a:p>
            <a:pPr lvl="1"/>
            <a:r>
              <a:rPr lang="en-US" dirty="0"/>
              <a:t>Web app in a thin native container. </a:t>
            </a:r>
          </a:p>
        </p:txBody>
      </p:sp>
    </p:spTree>
    <p:extLst>
      <p:ext uri="{BB962C8B-B14F-4D97-AF65-F5344CB8AC3E}">
        <p14:creationId xmlns:p14="http://schemas.microsoft.com/office/powerpoint/2010/main" val="412942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 Landscape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173" y="1825625"/>
            <a:ext cx="67696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platform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818401"/>
              </p:ext>
            </p:extLst>
          </p:nvPr>
        </p:nvGraphicFramePr>
        <p:xfrm>
          <a:off x="838200" y="1825625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972642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96333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5050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9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Camera, Notifications, Contacts, Calendars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restricted to mobile browser</a:t>
                      </a:r>
                    </a:p>
                    <a:p>
                      <a:endParaRPr lang="en-US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Camera, Notifications, Contacts, Calendars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7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Objective C, Swift, Java,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Kotlin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HTML5, CSS, JavaScript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HTML5, CSS, JavaScript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Swipe, Pinch and Spread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Swipe, Pinch</a:t>
                      </a:r>
                      <a:r>
                        <a:rPr lang="en-SG" baseline="0" dirty="0"/>
                        <a:t> and Spread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9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Ionicframework</a:t>
            </a:r>
            <a:r>
              <a:rPr lang="en-US" dirty="0"/>
              <a:t> Architecture Overview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69" y="1825625"/>
            <a:ext cx="9550261" cy="4351338"/>
          </a:xfrm>
        </p:spPr>
      </p:pic>
    </p:spTree>
    <p:extLst>
      <p:ext uri="{BB962C8B-B14F-4D97-AF65-F5344CB8AC3E}">
        <p14:creationId xmlns:p14="http://schemas.microsoft.com/office/powerpoint/2010/main" val="172432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open-source </a:t>
            </a:r>
            <a:r>
              <a:rPr lang="en-US" dirty="0" err="1"/>
              <a:t>javascript</a:t>
            </a:r>
            <a:r>
              <a:rPr lang="en-US" dirty="0"/>
              <a:t> framework to build dynamic web pages</a:t>
            </a:r>
          </a:p>
          <a:p>
            <a:r>
              <a:rPr lang="en-US" dirty="0"/>
              <a:t>Built and maintained by Google</a:t>
            </a:r>
          </a:p>
          <a:p>
            <a:r>
              <a:rPr lang="en-US" dirty="0"/>
              <a:t>Powerful data-binding</a:t>
            </a:r>
          </a:p>
          <a:p>
            <a:r>
              <a:rPr lang="en-US" dirty="0"/>
              <a:t>Follow MV* pattern</a:t>
            </a:r>
          </a:p>
          <a:p>
            <a:r>
              <a:rPr lang="en-SG" dirty="0"/>
              <a:t>https://angular.io/guide/quickstart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20" y="27781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4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Ionic-app-script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task-runner</a:t>
            </a:r>
          </a:p>
          <a:p>
            <a:r>
              <a:rPr lang="en-US" dirty="0"/>
              <a:t>Just a wrapper function for </a:t>
            </a:r>
            <a:r>
              <a:rPr lang="en-US" dirty="0" err="1"/>
              <a:t>npm</a:t>
            </a:r>
            <a:r>
              <a:rPr lang="en-US" dirty="0"/>
              <a:t>-script</a:t>
            </a:r>
          </a:p>
          <a:p>
            <a:r>
              <a:rPr lang="en-US" dirty="0"/>
              <a:t>Common tasks</a:t>
            </a:r>
          </a:p>
          <a:p>
            <a:pPr lvl="1"/>
            <a:r>
              <a:rPr lang="en-US" dirty="0" err="1"/>
              <a:t>Minification</a:t>
            </a:r>
            <a:endParaRPr lang="en-US" dirty="0"/>
          </a:p>
          <a:p>
            <a:pPr lvl="1"/>
            <a:r>
              <a:rPr lang="en-US" dirty="0" err="1"/>
              <a:t>Uglify</a:t>
            </a:r>
            <a:endParaRPr lang="en-US" dirty="0"/>
          </a:p>
          <a:p>
            <a:pPr lvl="1"/>
            <a:r>
              <a:rPr lang="en-US" dirty="0"/>
              <a:t>Bundle source maps (</a:t>
            </a:r>
            <a:r>
              <a:rPr lang="en-US" dirty="0" err="1"/>
              <a:t>webpack</a:t>
            </a:r>
            <a:r>
              <a:rPr lang="en-US" dirty="0"/>
              <a:t>)</a:t>
            </a:r>
          </a:p>
          <a:p>
            <a:r>
              <a:rPr lang="en-SG" dirty="0"/>
              <a:t>More details can reference</a:t>
            </a:r>
          </a:p>
          <a:p>
            <a:pPr lvl="1"/>
            <a:r>
              <a:rPr lang="en-SG" dirty="0">
                <a:hlinkClick r:id="rId2"/>
              </a:rPr>
              <a:t>https://ionicframework.com/docs/developer-resources/app-scripts/</a:t>
            </a:r>
            <a:endParaRPr lang="en-SG" dirty="0"/>
          </a:p>
          <a:p>
            <a:pPr lvl="1"/>
            <a:r>
              <a:rPr lang="en-SG" dirty="0"/>
              <a:t>https://webpack.js.org/guides/getting-started/</a:t>
            </a:r>
          </a:p>
        </p:txBody>
      </p:sp>
      <p:pic>
        <p:nvPicPr>
          <p:cNvPr id="2052" name="Picture 4" descr="Image result for npm 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32" y="804922"/>
            <a:ext cx="4762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479" y="2016244"/>
            <a:ext cx="3810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8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Cordova Architecture</a:t>
            </a:r>
            <a:endParaRPr lang="en-SG" dirty="0"/>
          </a:p>
        </p:txBody>
      </p:sp>
      <p:pic>
        <p:nvPicPr>
          <p:cNvPr id="3074" name="Picture 2" descr="Image result for cord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22" y="1578232"/>
            <a:ext cx="2707671" cy="120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61093" y="3400447"/>
            <a:ext cx="4041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https://cordova.apache.org/docs/en/latest/guide/overview/index.html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2" y="1374111"/>
            <a:ext cx="6223280" cy="46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7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274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</vt:lpstr>
      <vt:lpstr>Helvetica Neue Light</vt:lpstr>
      <vt:lpstr>Arial</vt:lpstr>
      <vt:lpstr>Calibri</vt:lpstr>
      <vt:lpstr>Calibri Light</vt:lpstr>
      <vt:lpstr>Helvetica</vt:lpstr>
      <vt:lpstr>Office Theme</vt:lpstr>
      <vt:lpstr>Additional knowledge on Ionic</vt:lpstr>
      <vt:lpstr>Introduction </vt:lpstr>
      <vt:lpstr>Mobile Dev Landscape</vt:lpstr>
      <vt:lpstr>Mobile Dev Landscape</vt:lpstr>
      <vt:lpstr>Difference between platform</vt:lpstr>
      <vt:lpstr>Ionicframework Architecture Overview</vt:lpstr>
      <vt:lpstr>Angularjs</vt:lpstr>
      <vt:lpstr>Ionic-app-script</vt:lpstr>
      <vt:lpstr>Cordova Architecture</vt:lpstr>
      <vt:lpstr>Ionic structure -Summary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knowledge on Ionic</dc:title>
  <dc:creator>LEE KUAN XIN</dc:creator>
  <cp:lastModifiedBy>LEE KUAN XIN</cp:lastModifiedBy>
  <cp:revision>33</cp:revision>
  <dcterms:created xsi:type="dcterms:W3CDTF">2018-11-26T01:10:01Z</dcterms:created>
  <dcterms:modified xsi:type="dcterms:W3CDTF">2018-11-27T22:11:39Z</dcterms:modified>
</cp:coreProperties>
</file>