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3" r:id="rId4"/>
    <p:sldId id="264" r:id="rId5"/>
    <p:sldId id="262" r:id="rId6"/>
    <p:sldId id="261" r:id="rId7"/>
    <p:sldId id="260" r:id="rId8"/>
    <p:sldId id="265" r:id="rId9"/>
    <p:sldId id="268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95" d="100"/>
          <a:sy n="95" d="100"/>
        </p:scale>
        <p:origin x="28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120D-3D7B-4021-BA3E-B77D97B04010}" type="datetimeFigureOut">
              <a:rPr lang="en-SG" smtClean="0"/>
              <a:t>28/11/2018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9575-F5DB-4672-95DF-621DEE4970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54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120D-3D7B-4021-BA3E-B77D97B04010}" type="datetimeFigureOut">
              <a:rPr lang="en-SG" smtClean="0"/>
              <a:t>28/11/2018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9575-F5DB-4672-95DF-621DEE4970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264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120D-3D7B-4021-BA3E-B77D97B04010}" type="datetimeFigureOut">
              <a:rPr lang="en-SG" smtClean="0"/>
              <a:t>28/11/2018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9575-F5DB-4672-95DF-621DEE4970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12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120D-3D7B-4021-BA3E-B77D97B04010}" type="datetimeFigureOut">
              <a:rPr lang="en-SG" smtClean="0"/>
              <a:t>28/11/2018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9575-F5DB-4672-95DF-621DEE4970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8083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120D-3D7B-4021-BA3E-B77D97B04010}" type="datetimeFigureOut">
              <a:rPr lang="en-SG" smtClean="0"/>
              <a:t>28/11/2018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9575-F5DB-4672-95DF-621DEE4970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8436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120D-3D7B-4021-BA3E-B77D97B04010}" type="datetimeFigureOut">
              <a:rPr lang="en-SG" smtClean="0"/>
              <a:t>28/11/2018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9575-F5DB-4672-95DF-621DEE4970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381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120D-3D7B-4021-BA3E-B77D97B04010}" type="datetimeFigureOut">
              <a:rPr lang="en-SG" smtClean="0"/>
              <a:t>28/11/2018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9575-F5DB-4672-95DF-621DEE4970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440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120D-3D7B-4021-BA3E-B77D97B04010}" type="datetimeFigureOut">
              <a:rPr lang="en-SG" smtClean="0"/>
              <a:t>28/11/2018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9575-F5DB-4672-95DF-621DEE4970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348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120D-3D7B-4021-BA3E-B77D97B04010}" type="datetimeFigureOut">
              <a:rPr lang="en-SG" smtClean="0"/>
              <a:t>28/11/2018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9575-F5DB-4672-95DF-621DEE4970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505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120D-3D7B-4021-BA3E-B77D97B04010}" type="datetimeFigureOut">
              <a:rPr lang="en-SG" smtClean="0"/>
              <a:t>28/11/2018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9575-F5DB-4672-95DF-621DEE4970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09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120D-3D7B-4021-BA3E-B77D97B04010}" type="datetimeFigureOut">
              <a:rPr lang="en-SG" smtClean="0"/>
              <a:t>28/11/2018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9575-F5DB-4672-95DF-621DEE4970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2412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2120D-3D7B-4021-BA3E-B77D97B04010}" type="datetimeFigureOut">
              <a:rPr lang="en-SG" smtClean="0"/>
              <a:t>28/11/2018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D9575-F5DB-4672-95DF-621DEE4970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450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ordova.apache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F41F-4450-5F44-A172-03115D4788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Workflow, Build Profiles and Push Profiles for Simulators and Devices Windows (Android)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708D6-799D-9A4E-A5D1-5ED918206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3810" y="4114243"/>
            <a:ext cx="6084814" cy="113062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000" dirty="0"/>
              <a:t>Fauzi Sholichin</a:t>
            </a:r>
          </a:p>
          <a:p>
            <a:pPr algn="l"/>
            <a:r>
              <a:rPr lang="en-US" sz="2000" dirty="0" err="1"/>
              <a:t>fauzisholih@gmail.com</a:t>
            </a:r>
            <a:r>
              <a:rPr lang="en-US" sz="2000" dirty="0"/>
              <a:t> </a:t>
            </a:r>
          </a:p>
          <a:p>
            <a:pPr algn="l"/>
            <a:r>
              <a:rPr lang="en-US" sz="2000" dirty="0"/>
              <a:t>+6289673732142</a:t>
            </a:r>
          </a:p>
          <a:p>
            <a:pPr algn="l"/>
            <a:r>
              <a:rPr lang="en-US" sz="2000" dirty="0"/>
              <a:t>https://</a:t>
            </a:r>
            <a:r>
              <a:rPr lang="en-US" sz="2000" dirty="0" err="1"/>
              <a:t>www.linkedin.com</a:t>
            </a:r>
            <a:r>
              <a:rPr lang="en-US" sz="2000" dirty="0"/>
              <a:t>/in/</a:t>
            </a:r>
            <a:r>
              <a:rPr lang="en-US" sz="2000" dirty="0" err="1"/>
              <a:t>fauzisho</a:t>
            </a:r>
            <a:r>
              <a:rPr lang="en-US" sz="2000" dirty="0"/>
              <a:t>/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1E0B106-CB27-F645-9F8E-6E2F53B88E26}"/>
              </a:ext>
            </a:extLst>
          </p:cNvPr>
          <p:cNvSpPr/>
          <p:nvPr/>
        </p:nvSpPr>
        <p:spPr>
          <a:xfrm>
            <a:off x="2694684" y="4014731"/>
            <a:ext cx="1130622" cy="1130622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753200-C7BF-C94D-B299-15DCC9F08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556" y="4957487"/>
            <a:ext cx="205254" cy="2052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7E4F8F-CCFC-B744-BCC3-166646DD4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2713" y="4551440"/>
            <a:ext cx="685608" cy="4377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0AE9016-2E90-9942-8DEF-0C7DEC36E4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6710" y="4405989"/>
            <a:ext cx="217100" cy="217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EAFD551-5439-674B-B74E-060C634B6E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8556" y="4114243"/>
            <a:ext cx="213446" cy="21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10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Preparing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Device dependant</a:t>
            </a:r>
          </a:p>
          <a:p>
            <a:r>
              <a:rPr lang="en-SG" dirty="0"/>
              <a:t>Normal process</a:t>
            </a:r>
          </a:p>
          <a:p>
            <a:pPr lvl="1"/>
            <a:r>
              <a:rPr lang="en-US" dirty="0"/>
              <a:t>Open phone </a:t>
            </a:r>
          </a:p>
          <a:p>
            <a:pPr lvl="1"/>
            <a:r>
              <a:rPr lang="en-US" dirty="0"/>
              <a:t>Navigate to </a:t>
            </a:r>
          </a:p>
          <a:p>
            <a:pPr lvl="2"/>
            <a:r>
              <a:rPr lang="en-US" dirty="0"/>
              <a:t>Settings &gt; About phone &gt; Build number</a:t>
            </a:r>
            <a:endParaRPr lang="en-SG" dirty="0"/>
          </a:p>
          <a:p>
            <a:pPr lvl="1"/>
            <a:r>
              <a:rPr lang="en-SG" dirty="0"/>
              <a:t>Enable developer options</a:t>
            </a:r>
          </a:p>
          <a:p>
            <a:pPr lvl="1"/>
            <a:r>
              <a:rPr lang="en-SG" dirty="0"/>
              <a:t>Enable USB Debugging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152" y="1535246"/>
            <a:ext cx="3005011" cy="493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24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SG" dirty="0"/>
            </a:b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Building Profiles and Push Profiles (Deployed to emulator or device)</a:t>
            </a:r>
            <a:b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br>
              <a:rPr lang="en-SG" dirty="0"/>
            </a:br>
            <a:endParaRPr lang="en-S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8365252" y="1356090"/>
            <a:ext cx="3263969" cy="823912"/>
          </a:xfrm>
        </p:spPr>
        <p:txBody>
          <a:bodyPr/>
          <a:lstStyle/>
          <a:p>
            <a:r>
              <a:rPr lang="en-SG" dirty="0"/>
              <a:t>Running on a device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748602" y="2278325"/>
            <a:ext cx="6780892" cy="3799142"/>
          </a:xfrm>
        </p:spPr>
        <p:txBody>
          <a:bodyPr/>
          <a:lstStyle/>
          <a:p>
            <a:r>
              <a:rPr lang="en-US" dirty="0"/>
              <a:t>Comma</a:t>
            </a:r>
            <a:r>
              <a:rPr lang="en-SG" dirty="0" err="1"/>
              <a:t>nd</a:t>
            </a:r>
            <a:r>
              <a:rPr lang="en-SG" dirty="0"/>
              <a:t>: ionic </a:t>
            </a:r>
            <a:r>
              <a:rPr lang="en-SG" dirty="0" err="1"/>
              <a:t>cordova</a:t>
            </a:r>
            <a:r>
              <a:rPr lang="en-SG" dirty="0"/>
              <a:t> run android / ionic emulate android</a:t>
            </a:r>
          </a:p>
          <a:p>
            <a:r>
              <a:rPr lang="en-SG" dirty="0"/>
              <a:t>Build and push profile to device and emulator</a:t>
            </a:r>
          </a:p>
          <a:p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8700" y="2278325"/>
            <a:ext cx="1778223" cy="355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52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9FF29-C8E0-5B43-9DB4-876C438F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82A21-998C-B944-8459-2D197F8C1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 to common ionic </a:t>
            </a: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cordova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script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Adding the platform to the project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Checking the project requirements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Preparing Emulator or devices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Building Profiles and Push Profiles (Deployed to emulator or device)</a:t>
            </a:r>
          </a:p>
          <a:p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32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Open CMD or </a:t>
            </a:r>
            <a:r>
              <a:rPr lang="en-SG" dirty="0" err="1"/>
              <a:t>Powershell</a:t>
            </a:r>
            <a:r>
              <a:rPr lang="en-SG" dirty="0"/>
              <a:t> and navigate to project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Open Explorer and navigate to the project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Shift + right-click 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Choose ‘open command window here’ or  ‘open </a:t>
            </a: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powershell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window here’</a:t>
            </a:r>
          </a:p>
          <a:p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 advanced user (windows 8 and later)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Press Window + X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Press A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Cd &lt;</a:t>
            </a: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project_directory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&gt; 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58837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23" y="537063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Common ionic </a:t>
            </a:r>
            <a:r>
              <a:rPr lang="en-SG" dirty="0" err="1"/>
              <a:t>cordova</a:t>
            </a:r>
            <a:r>
              <a:rPr lang="en-SG" dirty="0"/>
              <a:t> script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SG" dirty="0"/>
              <a:t>ionic integrations enable </a:t>
            </a:r>
            <a:r>
              <a:rPr lang="en-SG" dirty="0" err="1"/>
              <a:t>cordova</a:t>
            </a:r>
            <a:endParaRPr lang="en-SG" dirty="0"/>
          </a:p>
          <a:p>
            <a:r>
              <a:rPr lang="en-SG" dirty="0"/>
              <a:t>ionic </a:t>
            </a:r>
            <a:r>
              <a:rPr lang="en-SG" dirty="0" err="1"/>
              <a:t>cordova</a:t>
            </a:r>
            <a:r>
              <a:rPr lang="en-SG" dirty="0"/>
              <a:t> platform add android </a:t>
            </a:r>
          </a:p>
          <a:p>
            <a:r>
              <a:rPr lang="en-SG" dirty="0"/>
              <a:t>ionic </a:t>
            </a:r>
            <a:r>
              <a:rPr lang="en-SG" dirty="0" err="1"/>
              <a:t>cordova</a:t>
            </a:r>
            <a:r>
              <a:rPr lang="en-SG"/>
              <a:t> requirements</a:t>
            </a:r>
            <a:endParaRPr lang="en-SG" dirty="0"/>
          </a:p>
          <a:p>
            <a:r>
              <a:rPr lang="en-SG" dirty="0"/>
              <a:t>Ionic </a:t>
            </a:r>
            <a:r>
              <a:rPr lang="en-SG" dirty="0" err="1"/>
              <a:t>cordova</a:t>
            </a:r>
            <a:r>
              <a:rPr lang="en-SG" dirty="0"/>
              <a:t> run android / ionic </a:t>
            </a:r>
            <a:r>
              <a:rPr lang="en-SG" dirty="0" err="1"/>
              <a:t>cordova</a:t>
            </a:r>
            <a:r>
              <a:rPr lang="en-SG" dirty="0"/>
              <a:t> emulate android </a:t>
            </a:r>
          </a:p>
        </p:txBody>
      </p:sp>
    </p:spTree>
    <p:extLst>
      <p:ext uri="{BB962C8B-B14F-4D97-AF65-F5344CB8AC3E}">
        <p14:creationId xmlns:p14="http://schemas.microsoft.com/office/powerpoint/2010/main" val="960515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Command: ionic integrations enable </a:t>
            </a:r>
            <a:r>
              <a:rPr lang="en-SG" dirty="0" err="1"/>
              <a:t>cordova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To enable ionic-</a:t>
            </a:r>
            <a:r>
              <a:rPr lang="en-SG" dirty="0" err="1"/>
              <a:t>cordova</a:t>
            </a:r>
            <a:r>
              <a:rPr lang="en-SG" dirty="0"/>
              <a:t>, a framework to allow html, </a:t>
            </a:r>
            <a:r>
              <a:rPr lang="en-SG" dirty="0" err="1"/>
              <a:t>css</a:t>
            </a:r>
            <a:r>
              <a:rPr lang="en-SG" dirty="0"/>
              <a:t> and </a:t>
            </a:r>
            <a:r>
              <a:rPr lang="en-SG" dirty="0" err="1"/>
              <a:t>js</a:t>
            </a:r>
            <a:r>
              <a:rPr lang="en-SG" dirty="0"/>
              <a:t> to be run natively on devices.</a:t>
            </a:r>
          </a:p>
          <a:p>
            <a:r>
              <a:rPr lang="en-SG" dirty="0"/>
              <a:t>More details and refer to </a:t>
            </a:r>
            <a:r>
              <a:rPr lang="en-SG" dirty="0">
                <a:hlinkClick r:id="rId2"/>
              </a:rPr>
              <a:t>https://cordova.apache.org/</a:t>
            </a:r>
            <a:endParaRPr lang="en-SG" dirty="0"/>
          </a:p>
          <a:p>
            <a:r>
              <a:rPr lang="en-SG" dirty="0"/>
              <a:t>Two folder will be added</a:t>
            </a:r>
          </a:p>
          <a:p>
            <a:pPr marL="0" indent="0">
              <a:buNone/>
            </a:pPr>
            <a:r>
              <a:rPr lang="en-SG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333" y="3903462"/>
            <a:ext cx="3892269" cy="162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467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Adding the platform to the project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Command: ionic platform add &lt;platform&gt;</a:t>
            </a:r>
            <a:endParaRPr lang="en-SG" b="1" dirty="0"/>
          </a:p>
          <a:p>
            <a:r>
              <a:rPr lang="en-SG" b="1" dirty="0"/>
              <a:t>Android</a:t>
            </a:r>
          </a:p>
          <a:p>
            <a:r>
              <a:rPr lang="en-SG" dirty="0"/>
              <a:t>IOS</a:t>
            </a:r>
          </a:p>
          <a:p>
            <a:r>
              <a:rPr lang="en-SG" dirty="0"/>
              <a:t>Browser</a:t>
            </a:r>
          </a:p>
          <a:p>
            <a:r>
              <a:rPr lang="en-SG" dirty="0"/>
              <a:t>OSX</a:t>
            </a:r>
          </a:p>
          <a:p>
            <a:r>
              <a:rPr lang="en-SG" dirty="0"/>
              <a:t>Windows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457" y="2442896"/>
            <a:ext cx="3843717" cy="19390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992" y="3792032"/>
            <a:ext cx="3495759" cy="185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28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Checking the project requirements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Command: ionic </a:t>
            </a:r>
            <a:r>
              <a:rPr lang="en-US" dirty="0" err="1"/>
              <a:t>cordova</a:t>
            </a:r>
            <a:r>
              <a:rPr lang="en-US" dirty="0"/>
              <a:t> requirements</a:t>
            </a:r>
            <a:endParaRPr lang="en-SG" dirty="0"/>
          </a:p>
          <a:p>
            <a:r>
              <a:rPr lang="en-SG" dirty="0"/>
              <a:t>Check for requirements to build the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80" y="3068039"/>
            <a:ext cx="11317517" cy="317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876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Preparing emulator (GUI)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Open an </a:t>
            </a:r>
            <a:r>
              <a:rPr lang="en-SG" b="1" dirty="0"/>
              <a:t>Android Studio Project</a:t>
            </a:r>
          </a:p>
          <a:p>
            <a:r>
              <a:rPr lang="en-US" dirty="0"/>
              <a:t>Import the android project</a:t>
            </a:r>
            <a:endParaRPr lang="en-SG" dirty="0"/>
          </a:p>
          <a:p>
            <a:r>
              <a:rPr lang="en-SG" dirty="0"/>
              <a:t>Select Tools &gt; AVD Manager</a:t>
            </a:r>
          </a:p>
          <a:p>
            <a:r>
              <a:rPr lang="en-SG" dirty="0"/>
              <a:t>Create a new emulator</a:t>
            </a:r>
          </a:p>
          <a:p>
            <a:r>
              <a:rPr lang="en-SG" dirty="0"/>
              <a:t>Launch emulator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156" y="1381130"/>
            <a:ext cx="6091199" cy="3368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77" y="4884742"/>
            <a:ext cx="11284584" cy="129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17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existing project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88" y="1825625"/>
            <a:ext cx="5201269" cy="32375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921" y="1403339"/>
            <a:ext cx="4811105" cy="446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4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284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Helvetica Neue</vt:lpstr>
      <vt:lpstr>Helvetica Neue Light</vt:lpstr>
      <vt:lpstr>Arial</vt:lpstr>
      <vt:lpstr>Calibri</vt:lpstr>
      <vt:lpstr>Calibri Light</vt:lpstr>
      <vt:lpstr>Helvetica</vt:lpstr>
      <vt:lpstr>Office Theme</vt:lpstr>
      <vt:lpstr>Workflow, Build Profiles and Push Profiles for Simulators and Devices Windows (Android)</vt:lpstr>
      <vt:lpstr>Introduction </vt:lpstr>
      <vt:lpstr>Open CMD or Powershell and navigate to project directory</vt:lpstr>
      <vt:lpstr>Common ionic cordova script</vt:lpstr>
      <vt:lpstr>Command: ionic integrations enable cordova</vt:lpstr>
      <vt:lpstr> Adding the platform to the project</vt:lpstr>
      <vt:lpstr>Checking the project requirements</vt:lpstr>
      <vt:lpstr>Preparing emulator (GUI)</vt:lpstr>
      <vt:lpstr>Import existing project</vt:lpstr>
      <vt:lpstr>Preparing device</vt:lpstr>
      <vt:lpstr> Building Profiles and Push Profiles (Deployed to emulator or device)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Workflow, Build Profiles and Push Profiles for Simulators and Devices Windows (Android)</dc:title>
  <dc:creator>LEE KUAN XIN</dc:creator>
  <cp:lastModifiedBy>LEE KUAN XIN</cp:lastModifiedBy>
  <cp:revision>33</cp:revision>
  <dcterms:created xsi:type="dcterms:W3CDTF">2018-11-23T15:49:27Z</dcterms:created>
  <dcterms:modified xsi:type="dcterms:W3CDTF">2018-11-27T22:07:40Z</dcterms:modified>
</cp:coreProperties>
</file>