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iApel" initials="U" lastIdx="2" clrIdx="0">
    <p:extLst>
      <p:ext uri="{19B8F6BF-5375-455C-9EA6-DF929625EA0E}">
        <p15:presenceInfo xmlns:p15="http://schemas.microsoft.com/office/powerpoint/2012/main" userId="UziAp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15"/>
  </p:normalViewPr>
  <p:slideViewPr>
    <p:cSldViewPr snapToGrid="0" snapToObjects="1">
      <p:cViewPr>
        <p:scale>
          <a:sx n="54" d="100"/>
          <a:sy n="54" d="100"/>
        </p:scale>
        <p:origin x="107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57CA-CF98-8043-9603-CE55C9AA4EB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DB2CD-4BE4-A34F-8525-4BCDFACD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D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we want more control, we can combine the </a:t>
            </a:r>
            <a:r>
              <a:rPr lang="en-ID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colors</a:t>
            </a:r>
            <a:r>
              <a:rPr lang="en-ID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further </a:t>
            </a:r>
          </a:p>
          <a:p>
            <a:pPr algn="ctr"/>
            <a:r>
              <a:rPr lang="en-ID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by setting the base </a:t>
            </a:r>
            <a:r>
              <a:rPr lang="en-ID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color</a:t>
            </a:r>
            <a:r>
              <a:rPr lang="en-ID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its contrast </a:t>
            </a:r>
            <a:r>
              <a:rPr lang="en-ID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color</a:t>
            </a:r>
            <a:r>
              <a:rPr lang="en-ID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algn="ctr"/>
            <a:r>
              <a:rPr lang="en-ID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We can see the result of the contrast </a:t>
            </a:r>
            <a:r>
              <a:rPr lang="en-ID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color</a:t>
            </a:r>
            <a:r>
              <a:rPr lang="en-ID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how the text is </a:t>
            </a:r>
            <a:r>
              <a:rPr lang="en-ID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colored</a:t>
            </a:r>
            <a:r>
              <a:rPr lang="en-ID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each button.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3FF-AA8F-A642-AC73-9DB947DE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C259E-E946-A940-91D1-7AAB5ACF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3151-6C4B-4D4C-AB71-9EE24EC5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764-3CA1-FE47-A272-CB86B08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E3D3-500C-C442-90DD-6FCCF70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A5C4-F4C8-3C4F-B917-3D10C2C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250A-B431-834C-8551-29664622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933-1CCB-D744-A45B-BE0A4A0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2B5F-95DF-5D48-B5D4-2AAF4FF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4BD1-56A7-584F-A1D7-8B092071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861D9-E264-DF44-AEEE-55AB4862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13AF-929F-8A4C-B151-2AABBB9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3BB7-2EDE-C34B-B0BC-213F6993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B92-45DD-4A46-941A-58E5F13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A427-AA23-B34E-8029-6718B49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125-88F1-8345-B568-68C6BBB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9AB-D4D7-3D47-83FE-22C80527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5CED-876B-4C4D-B3E6-7AFF7AF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C0A7-D031-EF47-BE7A-ADEF18D7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6F7C-2BDA-4540-A106-011F06E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9635-A4BF-B34E-936A-75AC6F7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7FC4-9935-5544-8D7A-D536FCDD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7B7-CBD6-8A44-950C-E725209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600E-B68E-ED47-8762-0168E666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16F6-626F-4147-BDC5-FF4A854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79B3-E033-9347-BF07-D273F9E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B732-FB6F-0048-8870-4FFEBD23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8572-80DB-7C41-BA31-FDA19D496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D891-BAD8-FC44-8C59-C59FC8C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31FD-3498-0045-A7A8-2340369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C44A-943E-DE41-80D6-6BBD9B8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49B-18C9-D94E-9D21-339AA5C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82C3-0D49-7D47-9582-E161C1ED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A175-479F-E242-B68D-C906502F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8C5E7-B8E5-274D-98E1-A84CC93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150EB-5907-F044-B9DA-DEA34368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AEB7-00B8-FA4E-95BE-FEA2968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68DE-3061-264E-BC8C-50D8C30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702A4-3594-1E4C-B328-31E5E2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237-D0AD-C246-AE42-1AFAE3B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F195A-4D21-0343-A81D-81D127F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B3DE-C0F3-4C4B-AE2D-8B78464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64D4-6337-FE48-BA59-1D2801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D09B-6AE5-5847-95AF-4F3765D6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9C049-B1B2-8D41-A8E1-54C15DD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0052-8780-944E-A604-6930892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43C-12C6-B54C-930B-F18396F7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AA13-9BAD-FD49-9E39-246E4FF0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BB6-0496-264A-99A1-805EB5BC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BFF9-548B-1F4E-A391-A19D5CF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977C-779C-1546-B2F7-2C08446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071A-C91F-6349-BAC2-1F909A83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878E-815E-3749-AFB1-CDFA651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DD8BD-983E-FE48-B07A-38796F8C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473B-6829-7641-8349-6B95FF95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2E0C-5F4E-9E4D-9CA7-2F6F33E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B522-2988-3448-842D-3CCA6DC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9A00-38B5-8343-9677-57E984BD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A8258-FC1E-2742-A8C4-62B3C1A5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262E-EA2A-624D-8108-5B17E5CC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69DE-246F-5448-AE3D-24B189BF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D30E-5B72-F549-AF3C-A31CA690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409A-FF92-2646-9DC3-893ECD96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Style and Theme Ionic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global Sass variables</a:t>
            </a:r>
          </a:p>
          <a:p>
            <a:r>
              <a:rPr lang="en-US" dirty="0"/>
              <a:t>Defining style configuration properties</a:t>
            </a:r>
          </a:p>
          <a:p>
            <a:r>
              <a:rPr lang="en-US" dirty="0"/>
              <a:t>Setting specific styles</a:t>
            </a:r>
          </a:p>
          <a:p>
            <a:r>
              <a:rPr lang="en-US" dirty="0"/>
              <a:t>The foundation to build your customized application.</a:t>
            </a:r>
          </a:p>
          <a:p>
            <a:r>
              <a:rPr lang="en-US" dirty="0"/>
              <a:t>How to use the built in CSS utilities to assist with many of he common layout needs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ionic lab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A925-9C97-684D-9E7A-1B9522FB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21" y="1570346"/>
            <a:ext cx="9337473" cy="46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Setting App Theme Light/Dark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7F3C6-D671-3B4C-B3DC-1474AC5E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To change it to dark, we'll visit</a:t>
            </a:r>
            <a:r>
              <a:rPr lang="en-ID" dirty="0">
                <a:solidFill>
                  <a:srgbClr val="7030A0"/>
                </a:solidFill>
              </a:rPr>
              <a:t> </a:t>
            </a:r>
            <a:r>
              <a:rPr lang="en-ID" i="1" dirty="0">
                <a:solidFill>
                  <a:srgbClr val="7030A0"/>
                </a:solidFill>
              </a:rPr>
              <a:t>/</a:t>
            </a:r>
            <a:r>
              <a:rPr lang="en-ID" i="1" dirty="0" err="1">
                <a:solidFill>
                  <a:srgbClr val="7030A0"/>
                </a:solidFill>
              </a:rPr>
              <a:t>src</a:t>
            </a:r>
            <a:r>
              <a:rPr lang="en-ID" i="1" dirty="0">
                <a:solidFill>
                  <a:srgbClr val="7030A0"/>
                </a:solidFill>
              </a:rPr>
              <a:t>/theme/</a:t>
            </a:r>
            <a:r>
              <a:rPr lang="en-ID" i="1" dirty="0" err="1">
                <a:solidFill>
                  <a:srgbClr val="7030A0"/>
                </a:solidFill>
              </a:rPr>
              <a:t>variables.scss</a:t>
            </a:r>
            <a:r>
              <a:rPr lang="en-ID" dirty="0"/>
              <a:t> and at the bottom, we simply change:</a:t>
            </a:r>
            <a:br>
              <a:rPr lang="en-ID" dirty="0"/>
            </a:br>
            <a:endParaRPr lang="en-ID" dirty="0"/>
          </a:p>
          <a:p>
            <a:pPr marL="0" indent="0">
              <a:buNone/>
            </a:pPr>
            <a:r>
              <a:rPr lang="en-ID" dirty="0"/>
              <a:t>// From </a:t>
            </a:r>
          </a:p>
          <a:p>
            <a:pPr marL="0" indent="0">
              <a:buNone/>
            </a:pPr>
            <a:r>
              <a:rPr lang="en-ID" dirty="0">
                <a:solidFill>
                  <a:srgbClr val="7030A0"/>
                </a:solidFill>
              </a:rPr>
              <a:t>@import "</a:t>
            </a:r>
            <a:r>
              <a:rPr lang="en-ID" dirty="0" err="1">
                <a:solidFill>
                  <a:srgbClr val="7030A0"/>
                </a:solidFill>
              </a:rPr>
              <a:t>ionic.theme.default</a:t>
            </a:r>
            <a:r>
              <a:rPr lang="en-ID" dirty="0">
                <a:solidFill>
                  <a:srgbClr val="7030A0"/>
                </a:solidFill>
              </a:rPr>
              <a:t>";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// To </a:t>
            </a:r>
          </a:p>
          <a:p>
            <a:pPr marL="0" indent="0">
              <a:buNone/>
            </a:pPr>
            <a:r>
              <a:rPr lang="en-ID" dirty="0">
                <a:solidFill>
                  <a:srgbClr val="7030A0"/>
                </a:solidFill>
              </a:rPr>
              <a:t>@import  "</a:t>
            </a:r>
            <a:r>
              <a:rPr lang="en-ID" dirty="0" err="1">
                <a:solidFill>
                  <a:srgbClr val="7030A0"/>
                </a:solidFill>
              </a:rPr>
              <a:t>ionic.theme.dark</a:t>
            </a:r>
            <a:r>
              <a:rPr lang="en-ID" dirty="0">
                <a:solidFill>
                  <a:srgbClr val="7030A0"/>
                </a:solidFill>
              </a:rPr>
              <a:t>";</a:t>
            </a:r>
            <a:endParaRPr lang="en-US" dirty="0">
              <a:solidFill>
                <a:srgbClr val="7030A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8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Theme Dark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4E913-7F57-9C4A-B9F8-C9FA8B23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35" y="1690689"/>
            <a:ext cx="5131208" cy="466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Customize Ionic Default Theme Colors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71B7B-392A-754C-B04A-B74DD7C2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68" y="1690688"/>
            <a:ext cx="2587002" cy="4758238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8E79C50-D6BE-2D49-AEC2-C05A42B8CB6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41770" y="4069807"/>
            <a:ext cx="1581971" cy="1325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0377690-2F76-5D42-AA9D-C49D2E63F124}"/>
              </a:ext>
            </a:extLst>
          </p:cNvPr>
          <p:cNvCxnSpPr>
            <a:cxnSpLocks/>
          </p:cNvCxnSpPr>
          <p:nvPr/>
        </p:nvCxnSpPr>
        <p:spPr>
          <a:xfrm flipV="1">
            <a:off x="3641770" y="2765011"/>
            <a:ext cx="1581971" cy="1304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CBE989A-0020-8E4D-9D93-F8A3002C8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025" y="1690688"/>
            <a:ext cx="5794775" cy="28357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2F6BFD-BA80-EF49-A699-3BF832F33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025" y="4725696"/>
            <a:ext cx="5451875" cy="172164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922B99-8D7D-614F-B51E-A5C80D3FB720}"/>
              </a:ext>
            </a:extLst>
          </p:cNvPr>
          <p:cNvSpPr txBox="1"/>
          <p:nvPr/>
        </p:nvSpPr>
        <p:spPr>
          <a:xfrm>
            <a:off x="3977054" y="2326249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6FBF"/>
                </a:solidFill>
              </a:rPr>
              <a:t>home.html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2B7A90-B56E-7645-8A79-1B714B96AB4F}"/>
              </a:ext>
            </a:extLst>
          </p:cNvPr>
          <p:cNvSpPr txBox="1"/>
          <p:nvPr/>
        </p:nvSpPr>
        <p:spPr>
          <a:xfrm>
            <a:off x="3977054" y="5406251"/>
            <a:ext cx="147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6FBF"/>
                </a:solidFill>
              </a:rPr>
              <a:t>variables.scss</a:t>
            </a:r>
          </a:p>
        </p:txBody>
      </p:sp>
    </p:spTree>
    <p:extLst>
      <p:ext uri="{BB962C8B-B14F-4D97-AF65-F5344CB8AC3E}">
        <p14:creationId xmlns:p14="http://schemas.microsoft.com/office/powerpoint/2010/main" val="2643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Customize Ionic Default Theme Colors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1E0C49-8A20-3A4F-843C-FA5701D2C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2"/>
          <a:stretch/>
        </p:blipFill>
        <p:spPr>
          <a:xfrm>
            <a:off x="838200" y="2628595"/>
            <a:ext cx="5796231" cy="872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C362CD-3CD3-AC40-8416-23269A245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31114"/>
            <a:ext cx="5699918" cy="80374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C60454-B179-3E41-99AA-E52632C09E13}"/>
              </a:ext>
            </a:extLst>
          </p:cNvPr>
          <p:cNvCxnSpPr/>
          <p:nvPr/>
        </p:nvCxnSpPr>
        <p:spPr>
          <a:xfrm>
            <a:off x="3498980" y="3500913"/>
            <a:ext cx="0" cy="118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8BBF37-D398-5249-B36A-3528AFE8A0B3}"/>
              </a:ext>
            </a:extLst>
          </p:cNvPr>
          <p:cNvSpPr txBox="1"/>
          <p:nvPr/>
        </p:nvSpPr>
        <p:spPr>
          <a:xfrm>
            <a:off x="4121433" y="3558750"/>
            <a:ext cx="147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variables.scss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78DA04-7BE1-ED46-8729-48C821E698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273" r="1968" b="30653"/>
          <a:stretch/>
        </p:blipFill>
        <p:spPr>
          <a:xfrm>
            <a:off x="4121433" y="3946923"/>
            <a:ext cx="7232367" cy="33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3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117</Words>
  <Application>Microsoft Macintosh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 Neue</vt:lpstr>
      <vt:lpstr>Helvetica Neue Light</vt:lpstr>
      <vt:lpstr>Office Theme</vt:lpstr>
      <vt:lpstr>Style and Theme Ionic Application</vt:lpstr>
      <vt:lpstr>Introduction </vt:lpstr>
      <vt:lpstr>Introduction ionic lab</vt:lpstr>
      <vt:lpstr>Setting App Theme Light/Dark</vt:lpstr>
      <vt:lpstr>Theme Dark</vt:lpstr>
      <vt:lpstr>Customize Ionic Default Theme Colors</vt:lpstr>
      <vt:lpstr>Customize Ionic Default Theme Colors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UziApel</dc:creator>
  <cp:lastModifiedBy>UziApel</cp:lastModifiedBy>
  <cp:revision>53</cp:revision>
  <dcterms:created xsi:type="dcterms:W3CDTF">2018-10-22T14:52:26Z</dcterms:created>
  <dcterms:modified xsi:type="dcterms:W3CDTF">2018-11-13T09:03:20Z</dcterms:modified>
</cp:coreProperties>
</file>