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74"/>
  </p:normalViewPr>
  <p:slideViewPr>
    <p:cSldViewPr snapToGrid="0" snapToObjects="1">
      <p:cViewPr>
        <p:scale>
          <a:sx n="82" d="100"/>
          <a:sy n="82" d="100"/>
        </p:scale>
        <p:origin x="11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C3FF-AA8F-A642-AC73-9DB947DEF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C259E-E946-A940-91D1-7AAB5ACF0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93151-6C4B-4D4C-AB71-9EE24EC5E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4D764-3CA1-FE47-A272-CB86B08C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1E3D3-500C-C442-90DD-6FCCF7044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0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1A5C4-F4C8-3C4F-B917-3D10C2CE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B250A-B431-834C-8551-29664622F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31933-1CCB-D744-A45B-BE0A4A0C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D2B5F-95DF-5D48-B5D4-2AAF4FFB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64BD1-56A7-584F-A1D7-8B092071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2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861D9-E264-DF44-AEEE-55AB48629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413AF-929F-8A4C-B151-2AABBB90F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83BB7-2EDE-C34B-B0BC-213F69932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D8B92-45DD-4A46-941A-58E5F13B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4A427-AA23-B34E-8029-6718B49A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5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F125-88F1-8345-B568-68C6BBBF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809AB-D4D7-3D47-83FE-22C805279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5CED-876B-4C4D-B3E6-7AFF7AF2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7C0A7-D031-EF47-BE7A-ADEF18D7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06F7C-2BDA-4540-A106-011F06E76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8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39635-A4BF-B34E-936A-75AC6F78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B7FC4-9935-5544-8D7A-D536FCDD1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0D7B7-CBD6-8A44-950C-E7252093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0600E-B68E-ED47-8762-0168E6665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D16F6-626F-4147-BDC5-FF4A8548E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5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79B3-E033-9347-BF07-D273F9E5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7B732-FB6F-0048-8870-4FFEBD23A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98572-80DB-7C41-BA31-FDA19D496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2D891-BAD8-FC44-8C59-C59FC8C3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C31FD-3498-0045-A7A8-234036990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9C44A-943E-DE41-80D6-6BBD9B88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8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E49B-18C9-D94E-9D21-339AA5CC9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582C3-0D49-7D47-9582-E161C1EDC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0A175-479F-E242-B68D-C906502F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48C5E7-B8E5-274D-98E1-A84CC9346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2150EB-5907-F044-B9DA-DEA34368C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AAEB7-00B8-FA4E-95BE-FEA29687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6068DE-3061-264E-BC8C-50D8C306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4702A4-3594-1E4C-B328-31E5E256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4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3237-D0AD-C246-AE42-1AFAE3B0F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F195A-4D21-0343-A81D-81D127FE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7B3DE-C0F3-4C4B-AE2D-8B784641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064D4-6337-FE48-BA59-1D2801D1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9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0D09B-6AE5-5847-95AF-4F3765D6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69C049-B1B2-8D41-A8E1-54C15DD5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E0052-8780-944E-A604-6930892C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3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C43C-12C6-B54C-930B-F18396F7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EAA13-9BAD-FD49-9E39-246E4FF05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6BBB6-0496-264A-99A1-805EB5BCB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DBFF9-548B-1F4E-A391-A19D5CFF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0977C-779C-1546-B2F7-2C08446A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C071A-C91F-6349-BAC2-1F909A83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878E-815E-3749-AFB1-CDFA6519B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CDD8BD-983E-FE48-B07A-38796F8C1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9473B-6829-7641-8349-6B95FF95B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C2E0C-5F4E-9E4D-9CA7-2F6F33E70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1B522-2988-3448-842D-3CCA6DC1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59A00-38B5-8343-9677-57E984BD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2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A8258-FC1E-2742-A8C4-62B3C1A5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6262E-EA2A-624D-8108-5B17E5CCB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269DE-246F-5448-AE3D-24B189BFF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78A07-B99C-8645-B3C3-DADAA18BD985}" type="datetimeFigureOut">
              <a:rPr lang="en-US" smtClean="0"/>
              <a:t>11/11/18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1D30E-5B72-F549-AF3C-A31CA6908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E409A-FF92-2646-9DC3-893ECD967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4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F41F-4450-5F44-A172-03115D4788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Create and Setup a New Project IONIC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708D6-799D-9A4E-A5D1-5ED918206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3810" y="4114243"/>
            <a:ext cx="6084814" cy="113062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000" dirty="0"/>
              <a:t>Fauzi Sholichin</a:t>
            </a:r>
          </a:p>
          <a:p>
            <a:pPr algn="l"/>
            <a:r>
              <a:rPr lang="en-US" sz="2000" dirty="0" err="1"/>
              <a:t>fauzisholih@gmail.com</a:t>
            </a:r>
            <a:r>
              <a:rPr lang="en-US" sz="2000" dirty="0"/>
              <a:t> </a:t>
            </a:r>
          </a:p>
          <a:p>
            <a:pPr algn="l"/>
            <a:r>
              <a:rPr lang="en-US" sz="2000" dirty="0"/>
              <a:t>+6289673732142</a:t>
            </a:r>
          </a:p>
          <a:p>
            <a:pPr algn="l"/>
            <a:r>
              <a:rPr lang="en-US" sz="2000" dirty="0"/>
              <a:t>https://</a:t>
            </a:r>
            <a:r>
              <a:rPr lang="en-US" sz="2000" dirty="0" err="1"/>
              <a:t>www.linkedin.com</a:t>
            </a:r>
            <a:r>
              <a:rPr lang="en-US" sz="2000" dirty="0"/>
              <a:t>/in/</a:t>
            </a:r>
            <a:r>
              <a:rPr lang="en-US" sz="2000" dirty="0" err="1"/>
              <a:t>fauzisho</a:t>
            </a:r>
            <a:r>
              <a:rPr lang="en-US" sz="2000" dirty="0"/>
              <a:t>/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E0B106-CB27-F645-9F8E-6E2F53B88E26}"/>
              </a:ext>
            </a:extLst>
          </p:cNvPr>
          <p:cNvSpPr/>
          <p:nvPr/>
        </p:nvSpPr>
        <p:spPr>
          <a:xfrm>
            <a:off x="2694684" y="4014731"/>
            <a:ext cx="1130622" cy="1130622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753200-C7BF-C94D-B299-15DCC9F08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556" y="4957487"/>
            <a:ext cx="205254" cy="2052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7E4F8F-CCFC-B744-BCC3-166646DD4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713" y="4551440"/>
            <a:ext cx="685608" cy="4377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AE9016-2E90-9942-8DEF-0C7DEC36E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710" y="4405989"/>
            <a:ext cx="217100" cy="217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EAFD551-5439-674B-B74E-060C634B6E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8556" y="4114243"/>
            <a:ext cx="213446" cy="21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1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Requirement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E28F6-BFE2-844C-B35C-32196E6A4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IDE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Visual Studio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Webstrom Intelj </a:t>
            </a:r>
          </a:p>
          <a:p>
            <a:pPr lvl="1"/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VIM, ..etc.</a:t>
            </a:r>
          </a:p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Git</a:t>
            </a:r>
          </a:p>
          <a:p>
            <a:r>
              <a:rPr lang="en-ID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A Git GUI (Sourcetree, SmartGit, GitKraken)</a:t>
            </a:r>
          </a:p>
          <a:p>
            <a:r>
              <a:rPr lang="en-ID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GitHub / Gitlab / Bitbucket Account</a:t>
            </a:r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D7DAFF-4CA1-C64D-8D2F-F39DD8A6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647" y="2864288"/>
            <a:ext cx="1145059" cy="1145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DB72EE-C10A-174C-9262-EDB756545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706" y="1707302"/>
            <a:ext cx="1734094" cy="17900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9BD7DD-144D-D54D-914F-6F9BA0DF4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4646" y="5341599"/>
            <a:ext cx="3368845" cy="8353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92BCDD-8390-E349-86F8-91AA1368F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7845" y="4142278"/>
            <a:ext cx="1027766" cy="10277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0CC2E2-184F-A44D-9045-36F2C3ACFF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5611" y="3645356"/>
            <a:ext cx="14478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3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Setup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77F3C6-D671-3B4C-B3DC-1474AC5E3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itchFamily="2" charset="0"/>
              </a:rPr>
              <a:t>Install </a:t>
            </a:r>
            <a:r>
              <a:rPr lang="en-US" dirty="0" err="1">
                <a:latin typeface="Helvetica" pitchFamily="2" charset="0"/>
              </a:rPr>
              <a:t>Nodejs</a:t>
            </a:r>
            <a:r>
              <a:rPr lang="en-US" dirty="0">
                <a:latin typeface="Helvetica" pitchFamily="2" charset="0"/>
              </a:rPr>
              <a:t> and NPM</a:t>
            </a:r>
          </a:p>
          <a:p>
            <a:pPr lvl="1"/>
            <a:r>
              <a:rPr lang="en-US" sz="2800" dirty="0">
                <a:latin typeface="Helvetica" pitchFamily="2" charset="0"/>
              </a:rPr>
              <a:t>Download at  </a:t>
            </a:r>
            <a:r>
              <a:rPr lang="en-US" sz="2800" dirty="0">
                <a:latin typeface="Helvetica" pitchFamily="2" charset="0"/>
                <a:hlinkClick r:id="rId2"/>
              </a:rPr>
              <a:t>https://nodejs.org/en/</a:t>
            </a:r>
            <a:endParaRPr lang="en-US" sz="2800" dirty="0">
              <a:latin typeface="Helvetica" pitchFamily="2" charset="0"/>
            </a:endParaRPr>
          </a:p>
          <a:p>
            <a:pPr marL="457200" lvl="1" indent="0">
              <a:buNone/>
            </a:pPr>
            <a:endParaRPr lang="en-US" sz="2800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Install IONIC</a:t>
            </a:r>
          </a:p>
          <a:p>
            <a:pPr lvl="1"/>
            <a:r>
              <a:rPr lang="en-US" sz="2800" dirty="0" err="1">
                <a:solidFill>
                  <a:srgbClr val="1D1F23"/>
                </a:solidFill>
                <a:latin typeface="Helvetica" pitchFamily="2" charset="0"/>
              </a:rPr>
              <a:t>npm</a:t>
            </a:r>
            <a:r>
              <a:rPr lang="en-US" sz="2800" dirty="0">
                <a:solidFill>
                  <a:srgbClr val="1D1F23"/>
                </a:solidFill>
                <a:latin typeface="Helvetica" pitchFamily="2" charset="0"/>
              </a:rPr>
              <a:t> install -g ionic</a:t>
            </a:r>
            <a:endParaRPr lang="en-US" sz="2800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  <a:p>
            <a:pPr lvl="1"/>
            <a:endParaRPr lang="en-US" sz="2800" dirty="0">
              <a:solidFill>
                <a:srgbClr val="1D1F23"/>
              </a:solidFill>
              <a:latin typeface="Helvetica" pitchFamily="2" charset="0"/>
            </a:endParaRPr>
          </a:p>
          <a:p>
            <a:pPr lvl="1"/>
            <a:endParaRPr lang="en-US" sz="2800" dirty="0">
              <a:latin typeface="Helvetica" pitchFamily="2" charset="0"/>
            </a:endParaRPr>
          </a:p>
          <a:p>
            <a:pPr lvl="1"/>
            <a:endParaRPr lang="en-US" sz="2800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4DD6A9-6D87-0F49-92E6-AE13785E0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924802"/>
            <a:ext cx="2467568" cy="15110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17DC33-F180-2341-9D58-21AFFC1D8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3568" y="3898684"/>
            <a:ext cx="3563319" cy="356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82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Create a New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2F5476-7112-084D-8404-9147863B3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73" y="2102898"/>
            <a:ext cx="11475844" cy="29340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49AD52-AF73-BC4B-BC95-9859DBDF8D53}"/>
              </a:ext>
            </a:extLst>
          </p:cNvPr>
          <p:cNvSpPr txBox="1"/>
          <p:nvPr/>
        </p:nvSpPr>
        <p:spPr>
          <a:xfrm>
            <a:off x="698714" y="5264493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$ </a:t>
            </a:r>
            <a:r>
              <a:rPr lang="en-ID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ionic start myApp blank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809667-3963-F744-AB51-D5B32EE85E80}"/>
              </a:ext>
            </a:extLst>
          </p:cNvPr>
          <p:cNvSpPr txBox="1"/>
          <p:nvPr/>
        </p:nvSpPr>
        <p:spPr>
          <a:xfrm>
            <a:off x="4557459" y="5257259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$ </a:t>
            </a:r>
            <a:r>
              <a:rPr lang="en-ID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ionic start myApp tabs</a:t>
            </a:r>
            <a:endPara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DBBFC6-7077-0445-B797-91DDA27DAF8C}"/>
              </a:ext>
            </a:extLst>
          </p:cNvPr>
          <p:cNvSpPr txBox="1"/>
          <p:nvPr/>
        </p:nvSpPr>
        <p:spPr>
          <a:xfrm>
            <a:off x="8283831" y="5260876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$ </a:t>
            </a:r>
            <a:r>
              <a:rPr lang="en-ID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ionic start myApp sidemenu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3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Project Structure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4A3517E-8676-814F-A7DF-24D8FA49F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174" y="1825625"/>
            <a:ext cx="69666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Inside of the </a:t>
            </a: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src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directory we find our code : </a:t>
            </a:r>
          </a:p>
          <a:p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index.html</a:t>
            </a: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-&gt;  is the main entry point for the app</a:t>
            </a:r>
          </a:p>
          <a:p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app.html</a:t>
            </a: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-&gt; Here’s the main template for the app </a:t>
            </a:r>
          </a:p>
          <a:p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variables.scss</a:t>
            </a: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-&gt; setting style and theme</a:t>
            </a:r>
          </a:p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assets</a:t>
            </a: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-&gt; location put your asset</a:t>
            </a:r>
          </a:p>
          <a:p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manfiest.json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&amp; service-</a:t>
            </a: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worker.js</a:t>
            </a: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-&gt; </a:t>
            </a:r>
            <a:r>
              <a:rPr lang="en-US" sz="240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config</a:t>
            </a: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file for apps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46B8C0-61CE-FD45-9A7F-9DCD2C3AD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34" y="1607512"/>
            <a:ext cx="3067374" cy="491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159</Words>
  <Application>Microsoft Macintosh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Helvetica Neue</vt:lpstr>
      <vt:lpstr>Helvetica Neue Light</vt:lpstr>
      <vt:lpstr>Office Theme</vt:lpstr>
      <vt:lpstr>Create and Setup a New Project IONIC</vt:lpstr>
      <vt:lpstr>Requirement Tools</vt:lpstr>
      <vt:lpstr>Setup </vt:lpstr>
      <vt:lpstr>Create a New Project</vt:lpstr>
      <vt:lpstr>Project Structure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UziApel</dc:creator>
  <cp:lastModifiedBy>UziApel</cp:lastModifiedBy>
  <cp:revision>30</cp:revision>
  <dcterms:created xsi:type="dcterms:W3CDTF">2018-10-22T14:52:26Z</dcterms:created>
  <dcterms:modified xsi:type="dcterms:W3CDTF">2018-11-11T15:31:29Z</dcterms:modified>
</cp:coreProperties>
</file>