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6" r:id="rId5"/>
    <p:sldId id="263" r:id="rId6"/>
    <p:sldId id="264" r:id="rId7"/>
    <p:sldId id="262" r:id="rId8"/>
    <p:sldId id="261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5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6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2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08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43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8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4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4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0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241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120D-3D7B-4021-BA3E-B77D97B04010}" type="datetimeFigureOut">
              <a:rPr lang="en-SG" smtClean="0"/>
              <a:t>24/11/2018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9575-F5DB-4672-95DF-621DEE4970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5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Workflow, Build Profiles and Push Profiles for Simulators and Devices Windows (Android)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Command: ionic emulate android / ionic run android </a:t>
            </a:r>
            <a:br>
              <a:rPr lang="en-SG" dirty="0"/>
            </a:br>
            <a:endParaRPr lang="en-S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2346306" y="1568967"/>
            <a:ext cx="5183188" cy="823912"/>
          </a:xfrm>
        </p:spPr>
        <p:txBody>
          <a:bodyPr/>
          <a:lstStyle/>
          <a:p>
            <a:r>
              <a:rPr lang="en-SG" dirty="0"/>
              <a:t>Running </a:t>
            </a:r>
            <a:r>
              <a:rPr lang="en-SG"/>
              <a:t>on a device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2346306" y="2392879"/>
            <a:ext cx="5183188" cy="3684588"/>
          </a:xfrm>
        </p:spPr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537" y="2459196"/>
            <a:ext cx="1778223" cy="3551954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927100" y="1305168"/>
            <a:ext cx="6982069" cy="546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0" dirty="0"/>
              <a:t>Build and push profile to device and emulator</a:t>
            </a:r>
          </a:p>
        </p:txBody>
      </p:sp>
    </p:spTree>
    <p:extLst>
      <p:ext uri="{BB962C8B-B14F-4D97-AF65-F5344CB8AC3E}">
        <p14:creationId xmlns:p14="http://schemas.microsoft.com/office/powerpoint/2010/main" val="399815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Preparing Emulator or devices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the platform to the project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Checking the project requirements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Building Profiles and Push Profiles (Deployed to emulator or device)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Preparing emulator (GUI)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Open an </a:t>
            </a:r>
            <a:r>
              <a:rPr lang="en-SG" b="1" dirty="0"/>
              <a:t>Android Studio Project</a:t>
            </a:r>
          </a:p>
          <a:p>
            <a:r>
              <a:rPr lang="en-SG" dirty="0"/>
              <a:t>Select Tools &gt; AVD Manager</a:t>
            </a:r>
          </a:p>
          <a:p>
            <a:r>
              <a:rPr lang="en-SG" dirty="0"/>
              <a:t>Create a new emulator</a:t>
            </a:r>
          </a:p>
          <a:p>
            <a:r>
              <a:rPr lang="en-SG" dirty="0"/>
              <a:t>Launch emulator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70" y="2316956"/>
            <a:ext cx="6091199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Preparing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Device dependant</a:t>
            </a:r>
          </a:p>
          <a:p>
            <a:r>
              <a:rPr lang="en-SG" dirty="0"/>
              <a:t>Normal process</a:t>
            </a:r>
          </a:p>
          <a:p>
            <a:pPr lvl="1"/>
            <a:r>
              <a:rPr lang="en-US" dirty="0"/>
              <a:t>Open phone </a:t>
            </a:r>
          </a:p>
          <a:p>
            <a:pPr lvl="1"/>
            <a:r>
              <a:rPr lang="en-US" dirty="0"/>
              <a:t>Navigate to </a:t>
            </a:r>
          </a:p>
          <a:p>
            <a:pPr lvl="2"/>
            <a:r>
              <a:rPr lang="en-US" dirty="0"/>
              <a:t>Settings &gt; About phone &gt; Build number</a:t>
            </a:r>
            <a:endParaRPr lang="en-SG" dirty="0"/>
          </a:p>
          <a:p>
            <a:pPr lvl="1"/>
            <a:r>
              <a:rPr lang="en-SG" dirty="0"/>
              <a:t>Enable developer options</a:t>
            </a:r>
          </a:p>
          <a:p>
            <a:pPr lvl="1"/>
            <a:r>
              <a:rPr lang="en-SG" dirty="0"/>
              <a:t>Enable USB 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52" y="1535246"/>
            <a:ext cx="3005011" cy="49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Open CMD or </a:t>
            </a:r>
            <a:r>
              <a:rPr lang="en-SG" dirty="0" err="1"/>
              <a:t>Powershell</a:t>
            </a:r>
            <a:r>
              <a:rPr lang="en-SG" dirty="0"/>
              <a:t> and navigate to project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Explorer and navigate to the project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Shift + right-click 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Choose ‘open command window here’ or  ‘open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powershell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window here’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advanced user (windows 8 and later)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Press Window + X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Press A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 &lt;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project_directory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88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23" y="537063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The following step will be in a command window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SG" dirty="0"/>
              <a:t>ionic integrations enable </a:t>
            </a:r>
            <a:r>
              <a:rPr lang="en-SG" dirty="0" err="1"/>
              <a:t>cordova</a:t>
            </a:r>
            <a:endParaRPr lang="en-SG" dirty="0"/>
          </a:p>
          <a:p>
            <a:r>
              <a:rPr lang="en-SG" dirty="0"/>
              <a:t>ionic </a:t>
            </a:r>
            <a:r>
              <a:rPr lang="en-SG" dirty="0" err="1"/>
              <a:t>cordova</a:t>
            </a:r>
            <a:r>
              <a:rPr lang="en-SG" dirty="0"/>
              <a:t> platform add android </a:t>
            </a:r>
          </a:p>
          <a:p>
            <a:r>
              <a:rPr lang="en-SG" dirty="0"/>
              <a:t>ionic </a:t>
            </a:r>
            <a:r>
              <a:rPr lang="en-SG" dirty="0" err="1"/>
              <a:t>cordova</a:t>
            </a:r>
            <a:r>
              <a:rPr lang="en-SG" dirty="0"/>
              <a:t> requirements</a:t>
            </a:r>
          </a:p>
          <a:p>
            <a:r>
              <a:rPr lang="en-SG" dirty="0"/>
              <a:t>Ionic emulate android / ionic run android </a:t>
            </a:r>
          </a:p>
        </p:txBody>
      </p:sp>
    </p:spTree>
    <p:extLst>
      <p:ext uri="{BB962C8B-B14F-4D97-AF65-F5344CB8AC3E}">
        <p14:creationId xmlns:p14="http://schemas.microsoft.com/office/powerpoint/2010/main" val="96051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Command: ionic integrations enable </a:t>
            </a:r>
            <a:r>
              <a:rPr lang="en-SG" dirty="0" err="1"/>
              <a:t>cordova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enable ionic-</a:t>
            </a:r>
            <a:r>
              <a:rPr lang="en-SG" dirty="0" err="1"/>
              <a:t>cordova</a:t>
            </a:r>
            <a:r>
              <a:rPr lang="en-SG" dirty="0"/>
              <a:t>, a framework to allow html, </a:t>
            </a:r>
            <a:r>
              <a:rPr lang="en-SG" dirty="0" err="1"/>
              <a:t>css</a:t>
            </a:r>
            <a:r>
              <a:rPr lang="en-SG" dirty="0"/>
              <a:t> and </a:t>
            </a:r>
            <a:r>
              <a:rPr lang="en-SG" dirty="0" err="1"/>
              <a:t>js</a:t>
            </a:r>
            <a:r>
              <a:rPr lang="en-SG" dirty="0"/>
              <a:t> to be run natively on devices.</a:t>
            </a:r>
          </a:p>
          <a:p>
            <a:r>
              <a:rPr lang="en-SG" dirty="0"/>
              <a:t>More details and refer to </a:t>
            </a:r>
            <a:r>
              <a:rPr lang="en-SG" dirty="0">
                <a:hlinkClick r:id="rId2"/>
              </a:rPr>
              <a:t>https://cordova.apache.org/</a:t>
            </a:r>
            <a:endParaRPr lang="en-SG" dirty="0"/>
          </a:p>
          <a:p>
            <a:r>
              <a:rPr lang="en-SG" dirty="0"/>
              <a:t>Two folder will be added</a:t>
            </a:r>
          </a:p>
          <a:p>
            <a:pPr marL="0" indent="0">
              <a:buNone/>
            </a:pPr>
            <a:r>
              <a:rPr lang="en-SG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33" y="3903462"/>
            <a:ext cx="3892269" cy="16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ionic platform add &lt;platform&gt;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Android</a:t>
            </a:r>
          </a:p>
          <a:p>
            <a:r>
              <a:rPr lang="en-SG" dirty="0"/>
              <a:t>IOS</a:t>
            </a:r>
          </a:p>
          <a:p>
            <a:r>
              <a:rPr lang="en-SG" dirty="0"/>
              <a:t>Browser</a:t>
            </a:r>
          </a:p>
          <a:p>
            <a:r>
              <a:rPr lang="en-SG" dirty="0"/>
              <a:t>OSX</a:t>
            </a:r>
          </a:p>
          <a:p>
            <a:r>
              <a:rPr lang="en-SG" dirty="0"/>
              <a:t>Windows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41" y="1704342"/>
            <a:ext cx="3843717" cy="1939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317" y="3897540"/>
            <a:ext cx="3495759" cy="185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Command: ionic </a:t>
            </a:r>
            <a:r>
              <a:rPr lang="en-US" dirty="0" err="1"/>
              <a:t>cordova</a:t>
            </a:r>
            <a:r>
              <a:rPr lang="en-US" dirty="0"/>
              <a:t>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Check for requirements to build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" y="2530452"/>
            <a:ext cx="11317517" cy="31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268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Helvetica Neue Light</vt:lpstr>
      <vt:lpstr>Arial</vt:lpstr>
      <vt:lpstr>Calibri</vt:lpstr>
      <vt:lpstr>Calibri Light</vt:lpstr>
      <vt:lpstr>Helvetica</vt:lpstr>
      <vt:lpstr>Office Theme</vt:lpstr>
      <vt:lpstr>Workflow, Build Profiles and Push Profiles for Simulators and Devices Windows (Android)</vt:lpstr>
      <vt:lpstr>Introduction </vt:lpstr>
      <vt:lpstr>Preparing emulator (GUI)</vt:lpstr>
      <vt:lpstr>Preparing device</vt:lpstr>
      <vt:lpstr>Open CMD or Powershell and navigate to project directory</vt:lpstr>
      <vt:lpstr>The following step will be in a command window</vt:lpstr>
      <vt:lpstr>Command: ionic integrations enable cordova</vt:lpstr>
      <vt:lpstr>Command: ionic platform add &lt;platform&gt;</vt:lpstr>
      <vt:lpstr>Command: ionic cordova requirements</vt:lpstr>
      <vt:lpstr>Command: ionic emulate android / ionic run android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Workflow, Build Profiles and Push Profiles for Simulators and Devices Windows (Android)</dc:title>
  <dc:creator>LEE KUAN XIN</dc:creator>
  <cp:lastModifiedBy>LEE KUAN XIN</cp:lastModifiedBy>
  <cp:revision>21</cp:revision>
  <dcterms:created xsi:type="dcterms:W3CDTF">2018-11-23T15:49:27Z</dcterms:created>
  <dcterms:modified xsi:type="dcterms:W3CDTF">2018-11-23T19:17:34Z</dcterms:modified>
</cp:coreProperties>
</file>