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5" r:id="rId5"/>
    <p:sldId id="274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iApel" initials="U" lastIdx="2" clrIdx="0">
    <p:extLst>
      <p:ext uri="{19B8F6BF-5375-455C-9EA6-DF929625EA0E}">
        <p15:presenceInfo xmlns:p15="http://schemas.microsoft.com/office/powerpoint/2012/main" userId="UziAp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43"/>
    <p:restoredTop sz="85772"/>
  </p:normalViewPr>
  <p:slideViewPr>
    <p:cSldViewPr snapToGrid="0" snapToObjects="1">
      <p:cViewPr varScale="1">
        <p:scale>
          <a:sx n="64" d="100"/>
          <a:sy n="64" d="100"/>
        </p:scale>
        <p:origin x="176" y="592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57CA-CF98-8043-9603-CE55C9AA4EB4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DB2CD-4BE4-A34F-8525-4BCDFACD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3FF-AA8F-A642-AC73-9DB947DE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C259E-E946-A940-91D1-7AAB5ACF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3151-6C4B-4D4C-AB71-9EE24EC5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764-3CA1-FE47-A272-CB86B08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E3D3-500C-C442-90DD-6FCCF70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A5C4-F4C8-3C4F-B917-3D10C2C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250A-B431-834C-8551-29664622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933-1CCB-D744-A45B-BE0A4A0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2B5F-95DF-5D48-B5D4-2AAF4FF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4BD1-56A7-584F-A1D7-8B092071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861D9-E264-DF44-AEEE-55AB4862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13AF-929F-8A4C-B151-2AABBB9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3BB7-2EDE-C34B-B0BC-213F6993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B92-45DD-4A46-941A-58E5F13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A427-AA23-B34E-8029-6718B49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125-88F1-8345-B568-68C6BBB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9AB-D4D7-3D47-83FE-22C80527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5CED-876B-4C4D-B3E6-7AFF7AF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C0A7-D031-EF47-BE7A-ADEF18D7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6F7C-2BDA-4540-A106-011F06E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9635-A4BF-B34E-936A-75AC6F7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7FC4-9935-5544-8D7A-D536FCDD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7B7-CBD6-8A44-950C-E725209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600E-B68E-ED47-8762-0168E666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16F6-626F-4147-BDC5-FF4A854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79B3-E033-9347-BF07-D273F9E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B732-FB6F-0048-8870-4FFEBD23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8572-80DB-7C41-BA31-FDA19D496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D891-BAD8-FC44-8C59-C59FC8C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31FD-3498-0045-A7A8-2340369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C44A-943E-DE41-80D6-6BBD9B8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49B-18C9-D94E-9D21-339AA5C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82C3-0D49-7D47-9582-E161C1ED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A175-479F-E242-B68D-C906502F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8C5E7-B8E5-274D-98E1-A84CC93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150EB-5907-F044-B9DA-DEA34368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AEB7-00B8-FA4E-95BE-FEA2968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68DE-3061-264E-BC8C-50D8C30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702A4-3594-1E4C-B328-31E5E2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237-D0AD-C246-AE42-1AFAE3B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F195A-4D21-0343-A81D-81D127F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B3DE-C0F3-4C4B-AE2D-8B78464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64D4-6337-FE48-BA59-1D2801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D09B-6AE5-5847-95AF-4F3765D6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9C049-B1B2-8D41-A8E1-54C15DD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0052-8780-944E-A604-6930892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43C-12C6-B54C-930B-F18396F7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AA13-9BAD-FD49-9E39-246E4FF0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BB6-0496-264A-99A1-805EB5BC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BFF9-548B-1F4E-A391-A19D5CF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977C-779C-1546-B2F7-2C08446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071A-C91F-6349-BAC2-1F909A83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878E-815E-3749-AFB1-CDFA651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DD8BD-983E-FE48-B07A-38796F8C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473B-6829-7641-8349-6B95FF95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2E0C-5F4E-9E4D-9CA7-2F6F33E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B522-2988-3448-842D-3CCA6DC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9A00-38B5-8343-9677-57E984BD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A8258-FC1E-2742-A8C4-62B3C1A5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262E-EA2A-624D-8108-5B17E5CC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69DE-246F-5448-AE3D-24B189BF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8A07-B99C-8645-B3C3-DADAA18BD98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D30E-5B72-F549-AF3C-A31CA690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409A-FF92-2646-9DC3-893ECD96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Contact Filter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new 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EEC9E-0084-514E-B360-6EAC1858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492619"/>
            <a:ext cx="11404600" cy="148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74B9A-9410-5B4B-9175-B936C4CD5E1F}"/>
              </a:ext>
            </a:extLst>
          </p:cNvPr>
          <p:cNvSpPr txBox="1"/>
          <p:nvPr/>
        </p:nvSpPr>
        <p:spPr>
          <a:xfrm>
            <a:off x="520697" y="2030954"/>
            <a:ext cx="13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people.ts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83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Male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EB665-D654-6046-87EB-5286E224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1649492"/>
            <a:ext cx="2777465" cy="4994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6E04D-3CA3-894D-B8A2-5A0C1062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91" y="1961638"/>
            <a:ext cx="7213239" cy="46818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D64FAA-E8FD-7C42-98E2-83A2C12CDE0A}"/>
              </a:ext>
            </a:extLst>
          </p:cNvPr>
          <p:cNvSpPr txBox="1"/>
          <p:nvPr/>
        </p:nvSpPr>
        <p:spPr>
          <a:xfrm>
            <a:off x="3454314" y="1528975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</p:spTree>
    <p:extLst>
      <p:ext uri="{BB962C8B-B14F-4D97-AF65-F5344CB8AC3E}">
        <p14:creationId xmlns:p14="http://schemas.microsoft.com/office/powerpoint/2010/main" val="181113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Female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EB665-D654-6046-87EB-5286E224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1649492"/>
            <a:ext cx="2777465" cy="49940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D64FAA-E8FD-7C42-98E2-83A2C12CDE0A}"/>
              </a:ext>
            </a:extLst>
          </p:cNvPr>
          <p:cNvSpPr txBox="1"/>
          <p:nvPr/>
        </p:nvSpPr>
        <p:spPr>
          <a:xfrm>
            <a:off x="3454314" y="1528975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12634B-E638-904D-A931-ADFA2B5B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314" y="1990640"/>
            <a:ext cx="8115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3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Filter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EB665-D654-6046-87EB-5286E224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1649492"/>
            <a:ext cx="2777465" cy="49940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D64FAA-E8FD-7C42-98E2-83A2C12CDE0A}"/>
              </a:ext>
            </a:extLst>
          </p:cNvPr>
          <p:cNvSpPr txBox="1"/>
          <p:nvPr/>
        </p:nvSpPr>
        <p:spPr>
          <a:xfrm>
            <a:off x="3454314" y="1528975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157D5-0261-3E4F-B820-7FC764D9E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314" y="1919123"/>
            <a:ext cx="8204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 Contact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(new API)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Male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Female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Filter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FDF5-9F3C-274F-89CF-8F20C8E4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44" y="1608516"/>
            <a:ext cx="2669492" cy="483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2A43E-0CD1-234C-A97E-887C6CCD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20" y="1608516"/>
            <a:ext cx="2709750" cy="4836473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F3CE1151-C1FE-334E-8F4C-D43A9E17B5E4}"/>
              </a:ext>
            </a:extLst>
          </p:cNvPr>
          <p:cNvSpPr/>
          <p:nvPr/>
        </p:nvSpPr>
        <p:spPr>
          <a:xfrm>
            <a:off x="5176434" y="5470902"/>
            <a:ext cx="1518834" cy="38745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FDF5-9F3C-274F-89CF-8F20C8E4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69492" cy="4831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46B0BB-D09F-394F-BDAB-B63662C1B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955" y="3043238"/>
            <a:ext cx="7627362" cy="1838739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E09B193-742B-C744-BC5B-1F913A7342DF}"/>
              </a:ext>
            </a:extLst>
          </p:cNvPr>
          <p:cNvSpPr/>
          <p:nvPr/>
        </p:nvSpPr>
        <p:spPr>
          <a:xfrm>
            <a:off x="3989439" y="3387828"/>
            <a:ext cx="7364361" cy="265471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BB9D8-DD5D-0E4E-82D6-AA0D38F8681B}"/>
              </a:ext>
            </a:extLst>
          </p:cNvPr>
          <p:cNvSpPr txBox="1"/>
          <p:nvPr/>
        </p:nvSpPr>
        <p:spPr>
          <a:xfrm>
            <a:off x="4114955" y="2581573"/>
            <a:ext cx="180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contact.html</a:t>
            </a:r>
          </a:p>
        </p:txBody>
      </p:sp>
    </p:spTree>
    <p:extLst>
      <p:ext uri="{BB962C8B-B14F-4D97-AF65-F5344CB8AC3E}">
        <p14:creationId xmlns:p14="http://schemas.microsoft.com/office/powerpoint/2010/main" val="359213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FDF5-9F3C-274F-89CF-8F20C8E4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69492" cy="4831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0F755-B4B0-C142-9630-9AA287F76180}"/>
              </a:ext>
            </a:extLst>
          </p:cNvPr>
          <p:cNvSpPr txBox="1"/>
          <p:nvPr/>
        </p:nvSpPr>
        <p:spPr>
          <a:xfrm>
            <a:off x="3893574" y="2411197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947563-6AD4-2941-A594-E27BB349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74" y="2897016"/>
            <a:ext cx="3949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FDF5-9F3C-274F-89CF-8F20C8E4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69492" cy="483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4F05D-9096-C843-9FB5-EB6D9DE9C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74" y="2872862"/>
            <a:ext cx="8067946" cy="1756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0F755-B4B0-C142-9630-9AA287F76180}"/>
              </a:ext>
            </a:extLst>
          </p:cNvPr>
          <p:cNvSpPr txBox="1"/>
          <p:nvPr/>
        </p:nvSpPr>
        <p:spPr>
          <a:xfrm>
            <a:off x="3893574" y="2411197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</p:spTree>
    <p:extLst>
      <p:ext uri="{BB962C8B-B14F-4D97-AF65-F5344CB8AC3E}">
        <p14:creationId xmlns:p14="http://schemas.microsoft.com/office/powerpoint/2010/main" val="280434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(new API)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AAD44-3540-5A47-A448-665A7F20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48" y="2872862"/>
            <a:ext cx="7950200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E95FD-B9D3-394B-8080-819A4350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34645"/>
            <a:ext cx="2818463" cy="5056655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61ADD-5A33-2A4F-9204-A22073D666E3}"/>
              </a:ext>
            </a:extLst>
          </p:cNvPr>
          <p:cNvSpPr txBox="1"/>
          <p:nvPr/>
        </p:nvSpPr>
        <p:spPr>
          <a:xfrm>
            <a:off x="3744748" y="2411197"/>
            <a:ext cx="180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contact.html</a:t>
            </a:r>
          </a:p>
        </p:txBody>
      </p:sp>
    </p:spTree>
    <p:extLst>
      <p:ext uri="{BB962C8B-B14F-4D97-AF65-F5344CB8AC3E}">
        <p14:creationId xmlns:p14="http://schemas.microsoft.com/office/powerpoint/2010/main" val="31432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(new API)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AAD44-3540-5A47-A448-665A7F20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48" y="2872862"/>
            <a:ext cx="7950200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E95FD-B9D3-394B-8080-819A4350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34645"/>
            <a:ext cx="2818463" cy="5056655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61ADD-5A33-2A4F-9204-A22073D666E3}"/>
              </a:ext>
            </a:extLst>
          </p:cNvPr>
          <p:cNvSpPr txBox="1"/>
          <p:nvPr/>
        </p:nvSpPr>
        <p:spPr>
          <a:xfrm>
            <a:off x="3744748" y="2411197"/>
            <a:ext cx="180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contact.html</a:t>
            </a:r>
          </a:p>
        </p:txBody>
      </p:sp>
    </p:spTree>
    <p:extLst>
      <p:ext uri="{BB962C8B-B14F-4D97-AF65-F5344CB8AC3E}">
        <p14:creationId xmlns:p14="http://schemas.microsoft.com/office/powerpoint/2010/main" val="127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(new API)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61ADD-5A33-2A4F-9204-A22073D666E3}"/>
              </a:ext>
            </a:extLst>
          </p:cNvPr>
          <p:cNvSpPr txBox="1"/>
          <p:nvPr/>
        </p:nvSpPr>
        <p:spPr>
          <a:xfrm>
            <a:off x="3404574" y="3160766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EB665-D654-6046-87EB-5286E224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1649492"/>
            <a:ext cx="2777465" cy="4994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FC774-8A51-5044-9107-358018CF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97" y="1768276"/>
            <a:ext cx="4446954" cy="487524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9CCE88-5157-5E48-BDFE-7C4B9764A83C}"/>
              </a:ext>
            </a:extLst>
          </p:cNvPr>
          <p:cNvCxnSpPr/>
          <p:nvPr/>
        </p:nvCxnSpPr>
        <p:spPr>
          <a:xfrm>
            <a:off x="3335340" y="3622431"/>
            <a:ext cx="2152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4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110</Words>
  <Application>Microsoft Macintosh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Helvetica Neue</vt:lpstr>
      <vt:lpstr>Helvetica Neue Light</vt:lpstr>
      <vt:lpstr>Office Theme</vt:lpstr>
      <vt:lpstr>Contact Filter Features</vt:lpstr>
      <vt:lpstr>Introduction </vt:lpstr>
      <vt:lpstr>Search Contact</vt:lpstr>
      <vt:lpstr>Search Contact</vt:lpstr>
      <vt:lpstr>Search Contact</vt:lpstr>
      <vt:lpstr>Search Contact</vt:lpstr>
      <vt:lpstr>Filter by Gender (new API)</vt:lpstr>
      <vt:lpstr>Filter by Gender (new API)</vt:lpstr>
      <vt:lpstr>Filter by Gender (new API)</vt:lpstr>
      <vt:lpstr>Add new API</vt:lpstr>
      <vt:lpstr>Filter by Gender Male</vt:lpstr>
      <vt:lpstr>Filter by Gender Female</vt:lpstr>
      <vt:lpstr>No Filter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UziApel</dc:creator>
  <cp:lastModifiedBy>UziApel</cp:lastModifiedBy>
  <cp:revision>124</cp:revision>
  <dcterms:created xsi:type="dcterms:W3CDTF">2018-10-22T14:52:26Z</dcterms:created>
  <dcterms:modified xsi:type="dcterms:W3CDTF">2018-11-28T00:05:35Z</dcterms:modified>
</cp:coreProperties>
</file>