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6" r:id="rId8"/>
    <p:sldId id="265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E58D-99CE-45CB-B7CB-E91F9EB52D3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45CA-7DB9-4A72-AA5B-CB63F7444E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3261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E58D-99CE-45CB-B7CB-E91F9EB52D3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45CA-7DB9-4A72-AA5B-CB63F7444E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895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E58D-99CE-45CB-B7CB-E91F9EB52D3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45CA-7DB9-4A72-AA5B-CB63F7444E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9272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E58D-99CE-45CB-B7CB-E91F9EB52D3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45CA-7DB9-4A72-AA5B-CB63F7444E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587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E58D-99CE-45CB-B7CB-E91F9EB52D3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45CA-7DB9-4A72-AA5B-CB63F7444E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03090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E58D-99CE-45CB-B7CB-E91F9EB52D3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45CA-7DB9-4A72-AA5B-CB63F7444E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36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E58D-99CE-45CB-B7CB-E91F9EB52D3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45CA-7DB9-4A72-AA5B-CB63F7444E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637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E58D-99CE-45CB-B7CB-E91F9EB52D3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45CA-7DB9-4A72-AA5B-CB63F7444E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7584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E58D-99CE-45CB-B7CB-E91F9EB52D3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45CA-7DB9-4A72-AA5B-CB63F7444E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351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E58D-99CE-45CB-B7CB-E91F9EB52D3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45CA-7DB9-4A72-AA5B-CB63F7444E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719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1E58D-99CE-45CB-B7CB-E91F9EB52D3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345CA-7DB9-4A72-AA5B-CB63F7444E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803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1E58D-99CE-45CB-B7CB-E91F9EB52D3A}" type="datetimeFigureOut">
              <a:rPr lang="en-SG" smtClean="0"/>
              <a:t>26/11/2018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345CA-7DB9-4A72-AA5B-CB63F7444E0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194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F41F-4450-5F44-A172-03115D4788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Additional knowledge on Ionic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708D6-799D-9A4E-A5D1-5ED918206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3810" y="4114243"/>
            <a:ext cx="6084814" cy="113062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000" dirty="0"/>
              <a:t>Fauzi Sholichin</a:t>
            </a:r>
          </a:p>
          <a:p>
            <a:pPr algn="l"/>
            <a:r>
              <a:rPr lang="en-US" sz="2000" dirty="0" err="1"/>
              <a:t>fauzisholih@gmail.com</a:t>
            </a:r>
            <a:r>
              <a:rPr lang="en-US" sz="2000" dirty="0"/>
              <a:t> </a:t>
            </a:r>
          </a:p>
          <a:p>
            <a:pPr algn="l"/>
            <a:r>
              <a:rPr lang="en-US" sz="2000" dirty="0"/>
              <a:t>+6289673732142</a:t>
            </a:r>
          </a:p>
          <a:p>
            <a:pPr algn="l"/>
            <a:r>
              <a:rPr lang="en-US" sz="2000" dirty="0"/>
              <a:t>https://</a:t>
            </a:r>
            <a:r>
              <a:rPr lang="en-US" sz="2000" dirty="0" err="1"/>
              <a:t>www.linkedin.com</a:t>
            </a:r>
            <a:r>
              <a:rPr lang="en-US" sz="2000" dirty="0"/>
              <a:t>/in/</a:t>
            </a:r>
            <a:r>
              <a:rPr lang="en-US" sz="2000" dirty="0" err="1"/>
              <a:t>fauzisho</a:t>
            </a:r>
            <a:r>
              <a:rPr lang="en-US" sz="2000" dirty="0"/>
              <a:t>/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1E0B106-CB27-F645-9F8E-6E2F53B88E26}"/>
              </a:ext>
            </a:extLst>
          </p:cNvPr>
          <p:cNvSpPr/>
          <p:nvPr/>
        </p:nvSpPr>
        <p:spPr>
          <a:xfrm>
            <a:off x="2694684" y="4014731"/>
            <a:ext cx="1130622" cy="1130622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753200-C7BF-C94D-B299-15DCC9F08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556" y="4957487"/>
            <a:ext cx="205254" cy="2052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7E4F8F-CCFC-B744-BCC3-166646DD4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713" y="4551440"/>
            <a:ext cx="685608" cy="4377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0AE9016-2E90-9942-8DEF-0C7DEC36E4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710" y="4405989"/>
            <a:ext cx="217100" cy="2171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EAFD551-5439-674B-B74E-060C634B6E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8556" y="4114243"/>
            <a:ext cx="213446" cy="21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210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 structure -Summary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Angular JS – to structure the application</a:t>
            </a:r>
          </a:p>
          <a:p>
            <a:r>
              <a:rPr lang="en-US" dirty="0"/>
              <a:t>Cordova – Used to add native device support via plugins</a:t>
            </a:r>
          </a:p>
          <a:p>
            <a:r>
              <a:rPr lang="en-US" dirty="0" err="1"/>
              <a:t>Npm</a:t>
            </a:r>
            <a:r>
              <a:rPr lang="en-US" dirty="0"/>
              <a:t> Script –Steaming build system</a:t>
            </a:r>
          </a:p>
          <a:p>
            <a:pPr lvl="1"/>
            <a:r>
              <a:rPr lang="en-US" dirty="0"/>
              <a:t>Build file is code</a:t>
            </a:r>
          </a:p>
          <a:p>
            <a:pPr lvl="1"/>
            <a:r>
              <a:rPr lang="en-US" dirty="0"/>
              <a:t>Minify </a:t>
            </a:r>
            <a:r>
              <a:rPr lang="en-US" dirty="0" err="1"/>
              <a:t>js</a:t>
            </a:r>
            <a:r>
              <a:rPr lang="en-SG" dirty="0"/>
              <a:t>, concatenate files</a:t>
            </a:r>
          </a:p>
          <a:p>
            <a:pPr lvl="1"/>
            <a:r>
              <a:rPr lang="en-US" dirty="0"/>
              <a:t>Tasks are executed with maximum concurrency</a:t>
            </a:r>
          </a:p>
        </p:txBody>
      </p:sp>
    </p:spTree>
    <p:extLst>
      <p:ext uri="{BB962C8B-B14F-4D97-AF65-F5344CB8AC3E}">
        <p14:creationId xmlns:p14="http://schemas.microsoft.com/office/powerpoint/2010/main" val="268604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9FF29-C8E0-5B43-9DB4-876C438F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82A21-998C-B944-8459-2D197F8C1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Helvetica Neue" panose="02000503000000020004" pitchFamily="2" charset="0"/>
                <a:cs typeface="Helvetica Neue" panose="02000503000000020004" pitchFamily="2" charset="0"/>
              </a:rPr>
              <a:t>Mobile Dev Landscape</a:t>
            </a:r>
          </a:p>
          <a:p>
            <a:r>
              <a:rPr lang="en-US" dirty="0"/>
              <a:t>Difference between platform</a:t>
            </a:r>
          </a:p>
          <a:p>
            <a:r>
              <a:rPr lang="en-US" dirty="0" err="1"/>
              <a:t>Ionicframework</a:t>
            </a:r>
            <a:r>
              <a:rPr lang="en-US" dirty="0"/>
              <a:t> Architecture Overview</a:t>
            </a:r>
          </a:p>
          <a:p>
            <a:r>
              <a:rPr lang="en-US" dirty="0"/>
              <a:t>Summary</a:t>
            </a: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32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Mobile Dev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Native Apps</a:t>
            </a:r>
          </a:p>
          <a:p>
            <a:pPr lvl="1"/>
            <a:r>
              <a:rPr lang="en-US" dirty="0"/>
              <a:t>IOS, Android</a:t>
            </a:r>
          </a:p>
          <a:p>
            <a:r>
              <a:rPr lang="en-US" dirty="0"/>
              <a:t>HTML5 Apps</a:t>
            </a:r>
          </a:p>
          <a:p>
            <a:pPr lvl="1"/>
            <a:r>
              <a:rPr lang="en-US" dirty="0"/>
              <a:t>Standard web technologies – HTML, CSS(SASS), </a:t>
            </a:r>
            <a:r>
              <a:rPr lang="en-US" dirty="0" err="1"/>
              <a:t>Javascript</a:t>
            </a:r>
            <a:r>
              <a:rPr lang="en-US" dirty="0"/>
              <a:t>(Typescript)</a:t>
            </a:r>
          </a:p>
          <a:p>
            <a:r>
              <a:rPr lang="en-US" dirty="0"/>
              <a:t>Hybrid Apps</a:t>
            </a:r>
          </a:p>
          <a:p>
            <a:pPr lvl="1"/>
            <a:r>
              <a:rPr lang="en-US" dirty="0"/>
              <a:t>Web app in a thin native container. </a:t>
            </a:r>
          </a:p>
        </p:txBody>
      </p:sp>
    </p:spTree>
    <p:extLst>
      <p:ext uri="{BB962C8B-B14F-4D97-AF65-F5344CB8AC3E}">
        <p14:creationId xmlns:p14="http://schemas.microsoft.com/office/powerpoint/2010/main" val="4129427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Dev Landscape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1173" y="1825625"/>
            <a:ext cx="676965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4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platform</a:t>
            </a:r>
            <a:endParaRPr lang="en-S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818401"/>
              </p:ext>
            </p:extLst>
          </p:nvPr>
        </p:nvGraphicFramePr>
        <p:xfrm>
          <a:off x="838200" y="1825625"/>
          <a:ext cx="105156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49726427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8963333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750500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Native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App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Hybrid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393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Camera, Notifications, Contacts, Calendars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restricted to mobile browser</a:t>
                      </a:r>
                    </a:p>
                    <a:p>
                      <a:endParaRPr lang="en-US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Camera, Notifications, Contacts, Calendars</a:t>
                      </a:r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872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Objective C, Swift, Java,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Kotlin</a:t>
                      </a:r>
                      <a:endParaRPr lang="en-SG" dirty="0"/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HTML5, CSS, JavaScript</a:t>
                      </a:r>
                    </a:p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dirty="0"/>
                        <a:t>HTML5, CSS, JavaScript</a:t>
                      </a:r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648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Swipe, Pinch and Spread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Swipe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Swipe, Pinch</a:t>
                      </a:r>
                      <a:r>
                        <a:rPr lang="en-SG" baseline="0" dirty="0"/>
                        <a:t> and Spread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590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231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Ionicframework</a:t>
            </a:r>
            <a:r>
              <a:rPr lang="en-US" dirty="0"/>
              <a:t> Architecture Overview</a:t>
            </a:r>
            <a:endParaRPr lang="en-S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69" y="1825625"/>
            <a:ext cx="9550261" cy="4351338"/>
          </a:xfrm>
        </p:spPr>
      </p:pic>
    </p:spTree>
    <p:extLst>
      <p:ext uri="{BB962C8B-B14F-4D97-AF65-F5344CB8AC3E}">
        <p14:creationId xmlns:p14="http://schemas.microsoft.com/office/powerpoint/2010/main" val="172432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Angularjs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Popular open-source </a:t>
            </a:r>
            <a:r>
              <a:rPr lang="en-US" dirty="0" err="1"/>
              <a:t>javascript</a:t>
            </a:r>
            <a:r>
              <a:rPr lang="en-US" dirty="0"/>
              <a:t> framework to build dynamic web pages</a:t>
            </a:r>
          </a:p>
          <a:p>
            <a:r>
              <a:rPr lang="en-US" dirty="0"/>
              <a:t>Built and maintained by Google</a:t>
            </a:r>
          </a:p>
          <a:p>
            <a:r>
              <a:rPr lang="en-US" dirty="0"/>
              <a:t>Powerful data-binding</a:t>
            </a:r>
          </a:p>
          <a:p>
            <a:r>
              <a:rPr lang="en-US" dirty="0"/>
              <a:t>Follow MV* pattern</a:t>
            </a:r>
            <a:endParaRPr lang="en-S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120" y="277817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44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Ionic-app-script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task-runner</a:t>
            </a:r>
          </a:p>
          <a:p>
            <a:r>
              <a:rPr lang="en-US" dirty="0"/>
              <a:t>Just a wrapper function for </a:t>
            </a:r>
            <a:r>
              <a:rPr lang="en-US" dirty="0" err="1"/>
              <a:t>npm</a:t>
            </a:r>
            <a:r>
              <a:rPr lang="en-US" dirty="0"/>
              <a:t>-script</a:t>
            </a:r>
          </a:p>
          <a:p>
            <a:r>
              <a:rPr lang="en-US" dirty="0"/>
              <a:t>Common tasks</a:t>
            </a:r>
          </a:p>
          <a:p>
            <a:pPr lvl="1"/>
            <a:r>
              <a:rPr lang="en-US" dirty="0" err="1"/>
              <a:t>Minification</a:t>
            </a:r>
            <a:endParaRPr lang="en-US" dirty="0"/>
          </a:p>
          <a:p>
            <a:pPr lvl="1"/>
            <a:r>
              <a:rPr lang="en-US" dirty="0" err="1"/>
              <a:t>Uglify</a:t>
            </a:r>
            <a:endParaRPr lang="en-US" dirty="0"/>
          </a:p>
          <a:p>
            <a:pPr lvl="1"/>
            <a:r>
              <a:rPr lang="en-US" dirty="0"/>
              <a:t>Bundle source maps (</a:t>
            </a:r>
            <a:r>
              <a:rPr lang="en-US" dirty="0" err="1"/>
              <a:t>webpack</a:t>
            </a:r>
            <a:r>
              <a:rPr lang="en-US" dirty="0"/>
              <a:t>)</a:t>
            </a:r>
          </a:p>
          <a:p>
            <a:r>
              <a:rPr lang="en-SG" dirty="0"/>
              <a:t>More details can reference</a:t>
            </a:r>
          </a:p>
          <a:p>
            <a:pPr lvl="1"/>
            <a:r>
              <a:rPr lang="en-SG" dirty="0"/>
              <a:t>https://docs.npmjs.com/misc/scripts</a:t>
            </a:r>
          </a:p>
          <a:p>
            <a:pPr lvl="1"/>
            <a:r>
              <a:rPr lang="en-SG" dirty="0"/>
              <a:t>https://webpack.js.org/guides/getting-started/</a:t>
            </a:r>
            <a:endParaRPr lang="en-SG" dirty="0"/>
          </a:p>
        </p:txBody>
      </p:sp>
      <p:pic>
        <p:nvPicPr>
          <p:cNvPr id="2052" name="Picture 4" descr="Image result for npm scri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632" y="804922"/>
            <a:ext cx="4762500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479" y="2016244"/>
            <a:ext cx="38100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83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Cordova Architecture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302" y="2182218"/>
            <a:ext cx="6344497" cy="40871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02704"/>
            <a:ext cx="4044453" cy="4675782"/>
          </a:xfrm>
          <a:prstGeom prst="rect">
            <a:avLst/>
          </a:prstGeom>
        </p:spPr>
      </p:pic>
      <p:pic>
        <p:nvPicPr>
          <p:cNvPr id="3074" name="Picture 2" descr="Image result for cordov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814" y="467889"/>
            <a:ext cx="2707671" cy="1208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87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243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Helvetica Neue</vt:lpstr>
      <vt:lpstr>Helvetica Neue Light</vt:lpstr>
      <vt:lpstr>Arial</vt:lpstr>
      <vt:lpstr>Calibri</vt:lpstr>
      <vt:lpstr>Calibri Light</vt:lpstr>
      <vt:lpstr>Helvetica</vt:lpstr>
      <vt:lpstr>Office Theme</vt:lpstr>
      <vt:lpstr>Additional knowledge on Ionic</vt:lpstr>
      <vt:lpstr>Introduction </vt:lpstr>
      <vt:lpstr>Mobile Dev Landscape</vt:lpstr>
      <vt:lpstr>Mobile Dev Landscape</vt:lpstr>
      <vt:lpstr>Difference between platform</vt:lpstr>
      <vt:lpstr>Ionicframework Architecture Overview</vt:lpstr>
      <vt:lpstr>Angularjs</vt:lpstr>
      <vt:lpstr>Ionic-app-script</vt:lpstr>
      <vt:lpstr>Cordova Architecture</vt:lpstr>
      <vt:lpstr>Ionic structure -Summary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Additional knowledge on Ionic</dc:title>
  <dc:creator>LEE KUAN XIN</dc:creator>
  <cp:lastModifiedBy>LEE KUAN XIN</cp:lastModifiedBy>
  <cp:revision>26</cp:revision>
  <dcterms:created xsi:type="dcterms:W3CDTF">2018-11-26T01:10:01Z</dcterms:created>
  <dcterms:modified xsi:type="dcterms:W3CDTF">2018-11-26T23:45:00Z</dcterms:modified>
</cp:coreProperties>
</file>