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263" r:id="rId5"/>
    <p:sldId id="267" r:id="rId6"/>
    <p:sldId id="264" r:id="rId7"/>
    <p:sldId id="265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ziApel" initials="U" lastIdx="2" clrIdx="0">
    <p:extLst>
      <p:ext uri="{19B8F6BF-5375-455C-9EA6-DF929625EA0E}">
        <p15:presenceInfo xmlns:p15="http://schemas.microsoft.com/office/powerpoint/2012/main" userId="UziAp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6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67"/>
    <p:restoredTop sz="81098"/>
  </p:normalViewPr>
  <p:slideViewPr>
    <p:cSldViewPr snapToGrid="0" snapToObjects="1">
      <p:cViewPr>
        <p:scale>
          <a:sx n="55" d="100"/>
          <a:sy n="55" d="100"/>
        </p:scale>
        <p:origin x="880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957CA-CF98-8043-9603-CE55C9AA4EB4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DB2CD-4BE4-A34F-8525-4BCDFACD1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5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02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6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01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48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46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54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DB2CD-4BE4-A34F-8525-4BCDFACD18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2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C3FF-AA8F-A642-AC73-9DB947DEF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C259E-E946-A940-91D1-7AAB5ACF0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93151-6C4B-4D4C-AB71-9EE24EC5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4D764-3CA1-FE47-A272-CB86B08C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1E3D3-500C-C442-90DD-6FCCF704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0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A5C4-F4C8-3C4F-B917-3D10C2CE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B250A-B431-834C-8551-29664622F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31933-1CCB-D744-A45B-BE0A4A0C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D2B5F-95DF-5D48-B5D4-2AAF4FFB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4BD1-56A7-584F-A1D7-8B092071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2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861D9-E264-DF44-AEEE-55AB48629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413AF-929F-8A4C-B151-2AABBB90F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83BB7-2EDE-C34B-B0BC-213F6993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D8B92-45DD-4A46-941A-58E5F13B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4A427-AA23-B34E-8029-6718B49A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5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F125-88F1-8345-B568-68C6BBBF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809AB-D4D7-3D47-83FE-22C805279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5CED-876B-4C4D-B3E6-7AFF7AF2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7C0A7-D031-EF47-BE7A-ADEF18D7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06F7C-2BDA-4540-A106-011F06E7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8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9635-A4BF-B34E-936A-75AC6F78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B7FC4-9935-5544-8D7A-D536FCDD1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0D7B7-CBD6-8A44-950C-E7252093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0600E-B68E-ED47-8762-0168E666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16F6-626F-4147-BDC5-FF4A8548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5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79B3-E033-9347-BF07-D273F9E5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7B732-FB6F-0048-8870-4FFEBD23A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98572-80DB-7C41-BA31-FDA19D496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2D891-BAD8-FC44-8C59-C59FC8C3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31FD-3498-0045-A7A8-23403699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9C44A-943E-DE41-80D6-6BBD9B88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8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E49B-18C9-D94E-9D21-339AA5CC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582C3-0D49-7D47-9582-E161C1EDC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0A175-479F-E242-B68D-C906502F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48C5E7-B8E5-274D-98E1-A84CC9346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150EB-5907-F044-B9DA-DEA34368C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AAEB7-00B8-FA4E-95BE-FEA29687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068DE-3061-264E-BC8C-50D8C306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4702A4-3594-1E4C-B328-31E5E256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4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3237-D0AD-C246-AE42-1AFAE3B0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F195A-4D21-0343-A81D-81D127FE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7B3DE-C0F3-4C4B-AE2D-8B784641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064D4-6337-FE48-BA59-1D2801D1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9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0D09B-6AE5-5847-95AF-4F3765D6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9C049-B1B2-8D41-A8E1-54C15DD5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0052-8780-944E-A604-6930892C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3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C43C-12C6-B54C-930B-F18396F7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EAA13-9BAD-FD49-9E39-246E4FF05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6BBB6-0496-264A-99A1-805EB5BCB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DBFF9-548B-1F4E-A391-A19D5CFF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0977C-779C-1546-B2F7-2C08446A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C071A-C91F-6349-BAC2-1F909A83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878E-815E-3749-AFB1-CDFA6519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DD8BD-983E-FE48-B07A-38796F8C1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9473B-6829-7641-8349-6B95FF95B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C2E0C-5F4E-9E4D-9CA7-2F6F33E7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1B522-2988-3448-842D-3CCA6DC1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59A00-38B5-8343-9677-57E984BD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2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A8258-FC1E-2742-A8C4-62B3C1A5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6262E-EA2A-624D-8108-5B17E5CCB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269DE-246F-5448-AE3D-24B189BFF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78A07-B99C-8645-B3C3-DADAA18BD985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1D30E-5B72-F549-AF3C-A31CA6908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E409A-FF92-2646-9DC3-893ECD967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4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F41F-4450-5F44-A172-03115D478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Component and Rest API JSON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708D6-799D-9A4E-A5D1-5ED918206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3810" y="4114243"/>
            <a:ext cx="6084814" cy="113062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000" dirty="0"/>
              <a:t>Fauzi Sholichin</a:t>
            </a:r>
          </a:p>
          <a:p>
            <a:pPr algn="l"/>
            <a:r>
              <a:rPr lang="en-US" sz="2000" dirty="0" err="1"/>
              <a:t>fauzisholih@gmail.com</a:t>
            </a:r>
            <a:r>
              <a:rPr lang="en-US" sz="2000" dirty="0"/>
              <a:t> </a:t>
            </a:r>
          </a:p>
          <a:p>
            <a:pPr algn="l"/>
            <a:r>
              <a:rPr lang="en-US" sz="2000" dirty="0"/>
              <a:t>+6289673732142</a:t>
            </a:r>
          </a:p>
          <a:p>
            <a:pPr algn="l"/>
            <a:r>
              <a:rPr lang="en-US" sz="2000" dirty="0"/>
              <a:t>https://</a:t>
            </a:r>
            <a:r>
              <a:rPr lang="en-US" sz="2000" dirty="0" err="1"/>
              <a:t>www.linkedin.com</a:t>
            </a:r>
            <a:r>
              <a:rPr lang="en-US" sz="2000" dirty="0"/>
              <a:t>/in/</a:t>
            </a:r>
            <a:r>
              <a:rPr lang="en-US" sz="2000" dirty="0" err="1"/>
              <a:t>fauzisho</a:t>
            </a:r>
            <a:r>
              <a:rPr lang="en-US" sz="2000" dirty="0"/>
              <a:t>/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E0B106-CB27-F645-9F8E-6E2F53B88E26}"/>
              </a:ext>
            </a:extLst>
          </p:cNvPr>
          <p:cNvSpPr/>
          <p:nvPr/>
        </p:nvSpPr>
        <p:spPr>
          <a:xfrm>
            <a:off x="2694684" y="4014731"/>
            <a:ext cx="1130622" cy="1130622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753200-C7BF-C94D-B299-15DCC9F08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56" y="4957487"/>
            <a:ext cx="205254" cy="2052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7E4F8F-CCFC-B744-BCC3-166646DD4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713" y="4551440"/>
            <a:ext cx="685608" cy="437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AE9016-2E90-9942-8DEF-0C7DEC36E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710" y="4405989"/>
            <a:ext cx="217100" cy="217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AFD551-5439-674B-B74E-060C634B6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8556" y="4114243"/>
            <a:ext cx="213446" cy="21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10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Introduction Menu List Contact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665A4-F7EB-F14E-AEEC-99707F031598}"/>
              </a:ext>
            </a:extLst>
          </p:cNvPr>
          <p:cNvSpPr txBox="1"/>
          <p:nvPr/>
        </p:nvSpPr>
        <p:spPr>
          <a:xfrm>
            <a:off x="3968806" y="1425571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contact.html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CCB785-7594-6148-BCE1-E7CDDFBDE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25571"/>
            <a:ext cx="2818542" cy="508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3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FF29-C8E0-5B43-9DB4-876C438F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2A21-998C-B944-8459-2D197F8C1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2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Introduction Menu Contact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26D1F-0FAE-F441-AE00-47EA49AE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52" y="1475343"/>
            <a:ext cx="5708238" cy="5079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440AB1-2B1E-6343-9AB1-46D6540B4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56" y="1443691"/>
            <a:ext cx="5696792" cy="5111075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DF381EE9-AEE1-FC4B-A090-22A11C7E4F9E}"/>
              </a:ext>
            </a:extLst>
          </p:cNvPr>
          <p:cNvSpPr/>
          <p:nvPr/>
        </p:nvSpPr>
        <p:spPr>
          <a:xfrm>
            <a:off x="5466946" y="4766553"/>
            <a:ext cx="1420238" cy="118677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Introduction Menu Contact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82E68-124D-CC48-81E6-AC1BE3CBD1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845"/>
          <a:stretch/>
        </p:blipFill>
        <p:spPr>
          <a:xfrm>
            <a:off x="4124923" y="1948791"/>
            <a:ext cx="4949798" cy="45797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C2023B-8C2D-2349-9242-4C04B6B49D30}"/>
              </a:ext>
            </a:extLst>
          </p:cNvPr>
          <p:cNvSpPr txBox="1"/>
          <p:nvPr/>
        </p:nvSpPr>
        <p:spPr>
          <a:xfrm>
            <a:off x="3968806" y="1425571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contact.ts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7F3E31-330E-F44F-A6E3-85B1A10C25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146" b="516"/>
          <a:stretch/>
        </p:blipFill>
        <p:spPr>
          <a:xfrm>
            <a:off x="779936" y="1475343"/>
            <a:ext cx="2845820" cy="505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1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Introduction Menu Contact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2023B-8C2D-2349-9242-4C04B6B49D30}"/>
              </a:ext>
            </a:extLst>
          </p:cNvPr>
          <p:cNvSpPr txBox="1"/>
          <p:nvPr/>
        </p:nvSpPr>
        <p:spPr>
          <a:xfrm>
            <a:off x="3968806" y="1425571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contact.html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B9EB57-EC29-E54B-93F1-AF50002BB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25571"/>
            <a:ext cx="2819182" cy="5071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34F9F3-E0A3-8B45-9EEC-F72C33269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806" y="1948791"/>
            <a:ext cx="34290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4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Introduction Menu Contact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2023B-8C2D-2349-9242-4C04B6B49D30}"/>
              </a:ext>
            </a:extLst>
          </p:cNvPr>
          <p:cNvSpPr txBox="1"/>
          <p:nvPr/>
        </p:nvSpPr>
        <p:spPr>
          <a:xfrm>
            <a:off x="3968806" y="1425571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contact.html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4A7653-27B6-D748-987B-C1BAE6E2E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806" y="1948791"/>
            <a:ext cx="5181600" cy="4622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2C2FB0-3284-7D40-AAB6-B8D888A05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59" y="1425571"/>
            <a:ext cx="2830555" cy="519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9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Introduction Menu Contact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40AB1-2B1E-6343-9AB1-46D6540B48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409" b="439"/>
          <a:stretch/>
        </p:blipFill>
        <p:spPr>
          <a:xfrm>
            <a:off x="838200" y="1439903"/>
            <a:ext cx="2825118" cy="50886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C2023B-8C2D-2349-9242-4C04B6B49D30}"/>
              </a:ext>
            </a:extLst>
          </p:cNvPr>
          <p:cNvSpPr txBox="1"/>
          <p:nvPr/>
        </p:nvSpPr>
        <p:spPr>
          <a:xfrm>
            <a:off x="3968806" y="1425571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contact.sass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4D1AA-C7A2-EC4B-A51B-F9232F1F7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806" y="2166934"/>
            <a:ext cx="24130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7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Introduction Menu List Contact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40AB1-2B1E-6343-9AB1-46D6540B48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409" b="439"/>
          <a:stretch/>
        </p:blipFill>
        <p:spPr>
          <a:xfrm>
            <a:off x="838200" y="1439903"/>
            <a:ext cx="2825118" cy="50886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AD29ED-2A74-D042-9A07-2F73AFB2F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703" y="1439903"/>
            <a:ext cx="2818542" cy="50886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EEF767-2C0D-0D44-9403-AAEE29947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4630" y="1439903"/>
            <a:ext cx="2857151" cy="5088649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63F780FA-C143-9140-9D45-72A515B75476}"/>
              </a:ext>
            </a:extLst>
          </p:cNvPr>
          <p:cNvSpPr/>
          <p:nvPr/>
        </p:nvSpPr>
        <p:spPr>
          <a:xfrm>
            <a:off x="3416392" y="5042999"/>
            <a:ext cx="1420238" cy="118677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43D93D3-96F2-424C-94E4-59E8EE75B4C5}"/>
              </a:ext>
            </a:extLst>
          </p:cNvPr>
          <p:cNvSpPr/>
          <p:nvPr/>
        </p:nvSpPr>
        <p:spPr>
          <a:xfrm>
            <a:off x="7161319" y="5042999"/>
            <a:ext cx="1420238" cy="118677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2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734-5D67-AF4C-AB80-99D18AF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  <a:ea typeface="Helvetica Neue Light" panose="02000403000000020004" pitchFamily="2" charset="0"/>
              </a:rPr>
              <a:t>Introduction Menu List Contact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40AB1-2B1E-6343-9AB1-46D6540B48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409" b="439"/>
          <a:stretch/>
        </p:blipFill>
        <p:spPr>
          <a:xfrm>
            <a:off x="838200" y="1439903"/>
            <a:ext cx="2825118" cy="50886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2665A4-F7EB-F14E-AEEC-99707F031598}"/>
              </a:ext>
            </a:extLst>
          </p:cNvPr>
          <p:cNvSpPr txBox="1"/>
          <p:nvPr/>
        </p:nvSpPr>
        <p:spPr>
          <a:xfrm>
            <a:off x="3968806" y="1425571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contact.ts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750EB-C1EA-D646-8D0C-1B445131E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806" y="2142727"/>
            <a:ext cx="48514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6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79</Words>
  <Application>Microsoft Macintosh PowerPoint</Application>
  <PresentationFormat>Widescreen</PresentationFormat>
  <Paragraphs>27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Helvetica Neue</vt:lpstr>
      <vt:lpstr>Helvetica Neue Light</vt:lpstr>
      <vt:lpstr>Office Theme</vt:lpstr>
      <vt:lpstr>Component and Rest API JSON</vt:lpstr>
      <vt:lpstr>Introduction </vt:lpstr>
      <vt:lpstr>Introduction Menu Contact</vt:lpstr>
      <vt:lpstr>Introduction Menu Contact</vt:lpstr>
      <vt:lpstr>Introduction Menu Contact</vt:lpstr>
      <vt:lpstr>Introduction Menu Contact</vt:lpstr>
      <vt:lpstr>Introduction Menu Contact</vt:lpstr>
      <vt:lpstr>Introduction Menu List Contact</vt:lpstr>
      <vt:lpstr>Introduction Menu List Contact</vt:lpstr>
      <vt:lpstr>Introduction Menu List Contact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UziApel</dc:creator>
  <cp:lastModifiedBy>UziApel</cp:lastModifiedBy>
  <cp:revision>90</cp:revision>
  <dcterms:created xsi:type="dcterms:W3CDTF">2018-10-22T14:52:26Z</dcterms:created>
  <dcterms:modified xsi:type="dcterms:W3CDTF">2018-11-18T19:42:59Z</dcterms:modified>
</cp:coreProperties>
</file>